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03" r:id="rId4"/>
    <p:sldId id="529" r:id="rId5"/>
    <p:sldId id="530" r:id="rId6"/>
    <p:sldId id="531" r:id="rId7"/>
    <p:sldId id="516" r:id="rId8"/>
    <p:sldId id="532" r:id="rId9"/>
    <p:sldId id="522" r:id="rId10"/>
    <p:sldId id="533" r:id="rId11"/>
    <p:sldId id="534" r:id="rId12"/>
    <p:sldId id="523" r:id="rId13"/>
    <p:sldId id="536" r:id="rId14"/>
    <p:sldId id="53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A5AEF32-E518-442E-B722-4DAAE1AC0392}"/>
    <pc:docChg chg="modSld">
      <pc:chgData name="Sharma Computer Academy" userId="08476b32c11f4418" providerId="LiveId" clId="{4A5AEF32-E518-442E-B722-4DAAE1AC0392}" dt="2020-10-21T15:09:16.472" v="6" actId="20577"/>
      <pc:docMkLst>
        <pc:docMk/>
      </pc:docMkLst>
      <pc:sldChg chg="modSp">
        <pc:chgData name="Sharma Computer Academy" userId="08476b32c11f4418" providerId="LiveId" clId="{4A5AEF32-E518-442E-B722-4DAAE1AC0392}" dt="2020-10-21T15:09:16.472" v="6" actId="20577"/>
        <pc:sldMkLst>
          <pc:docMk/>
          <pc:sldMk cId="3552643833" sldId="535"/>
        </pc:sldMkLst>
        <pc:spChg chg="mod">
          <ac:chgData name="Sharma Computer Academy" userId="08476b32c11f4418" providerId="LiveId" clId="{4A5AEF32-E518-442E-B722-4DAAE1AC0392}" dt="2020-10-21T15:09:16.472" v="6" actId="20577"/>
          <ac:spMkLst>
            <pc:docMk/>
            <pc:sldMk cId="3552643833" sldId="535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66A6D894-5424-483A-929A-40789183E0E2}"/>
    <pc:docChg chg="custSel addSld delSld modSld sldOrd">
      <pc:chgData name="Sharma Computer Academy" userId="08476b32c11f4418" providerId="LiveId" clId="{66A6D894-5424-483A-929A-40789183E0E2}" dt="2020-10-19T09:32:43.072" v="1506" actId="20577"/>
      <pc:docMkLst>
        <pc:docMk/>
      </pc:docMkLst>
      <pc:sldChg chg="modSp mod">
        <pc:chgData name="Sharma Computer Academy" userId="08476b32c11f4418" providerId="LiveId" clId="{66A6D894-5424-483A-929A-40789183E0E2}" dt="2020-10-19T06:45:51.897" v="34" actId="20577"/>
        <pc:sldMkLst>
          <pc:docMk/>
          <pc:sldMk cId="0" sldId="289"/>
        </pc:sldMkLst>
        <pc:spChg chg="mod">
          <ac:chgData name="Sharma Computer Academy" userId="08476b32c11f4418" providerId="LiveId" clId="{66A6D894-5424-483A-929A-40789183E0E2}" dt="2020-10-19T06:45:51.897" v="34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6:45:35.576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66A6D894-5424-483A-929A-40789183E0E2}" dt="2020-10-19T09:32:43.072" v="1506" actId="20577"/>
        <pc:sldMkLst>
          <pc:docMk/>
          <pc:sldMk cId="0" sldId="290"/>
        </pc:sldMkLst>
        <pc:spChg chg="mod">
          <ac:chgData name="Sharma Computer Academy" userId="08476b32c11f4418" providerId="LiveId" clId="{66A6D894-5424-483A-929A-40789183E0E2}" dt="2020-10-19T09:32:43.072" v="1506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66A6D894-5424-483A-929A-40789183E0E2}" dt="2020-10-19T06:49:00.928" v="97" actId="113"/>
        <pc:sldMkLst>
          <pc:docMk/>
          <pc:sldMk cId="2676211195" sldId="503"/>
        </pc:sldMkLst>
        <pc:spChg chg="mod">
          <ac:chgData name="Sharma Computer Academy" userId="08476b32c11f4418" providerId="LiveId" clId="{66A6D894-5424-483A-929A-40789183E0E2}" dt="2020-10-19T06:46:10.891" v="56" actId="20577"/>
          <ac:spMkLst>
            <pc:docMk/>
            <pc:sldMk cId="2676211195" sldId="503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6:49:00.928" v="97" actId="113"/>
          <ac:spMkLst>
            <pc:docMk/>
            <pc:sldMk cId="2676211195" sldId="50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66A6D894-5424-483A-929A-40789183E0E2}" dt="2020-10-19T09:31:57.617" v="1426" actId="47"/>
        <pc:sldMkLst>
          <pc:docMk/>
          <pc:sldMk cId="1812059853" sldId="504"/>
        </pc:sldMkLst>
      </pc:sldChg>
      <pc:sldChg chg="modSp mod">
        <pc:chgData name="Sharma Computer Academy" userId="08476b32c11f4418" providerId="LiveId" clId="{66A6D894-5424-483A-929A-40789183E0E2}" dt="2020-10-19T07:23:02.962" v="532" actId="207"/>
        <pc:sldMkLst>
          <pc:docMk/>
          <pc:sldMk cId="2742806591" sldId="516"/>
        </pc:sldMkLst>
        <pc:spChg chg="mod">
          <ac:chgData name="Sharma Computer Academy" userId="08476b32c11f4418" providerId="LiveId" clId="{66A6D894-5424-483A-929A-40789183E0E2}" dt="2020-10-19T07:23:02.962" v="532" actId="207"/>
          <ac:spMkLst>
            <pc:docMk/>
            <pc:sldMk cId="2742806591" sldId="516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66A6D894-5424-483A-929A-40789183E0E2}" dt="2020-10-19T08:45:31.225" v="980" actId="113"/>
        <pc:sldMkLst>
          <pc:docMk/>
          <pc:sldMk cId="1471770089" sldId="522"/>
        </pc:sldMkLst>
        <pc:spChg chg="mod">
          <ac:chgData name="Sharma Computer Academy" userId="08476b32c11f4418" providerId="LiveId" clId="{66A6D894-5424-483A-929A-40789183E0E2}" dt="2020-10-19T08:37:01.289" v="851" actId="255"/>
          <ac:spMkLst>
            <pc:docMk/>
            <pc:sldMk cId="1471770089" sldId="522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8:45:31.225" v="980" actId="113"/>
          <ac:spMkLst>
            <pc:docMk/>
            <pc:sldMk cId="1471770089" sldId="522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66A6D894-5424-483A-929A-40789183E0E2}" dt="2020-10-19T09:27:39.308" v="1151" actId="20577"/>
        <pc:sldMkLst>
          <pc:docMk/>
          <pc:sldMk cId="2357995855" sldId="523"/>
        </pc:sldMkLst>
        <pc:spChg chg="mod">
          <ac:chgData name="Sharma Computer Academy" userId="08476b32c11f4418" providerId="LiveId" clId="{66A6D894-5424-483A-929A-40789183E0E2}" dt="2020-10-19T09:22:30.445" v="1079" actId="20577"/>
          <ac:spMkLst>
            <pc:docMk/>
            <pc:sldMk cId="2357995855" sldId="523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9:27:39.308" v="1151" actId="20577"/>
          <ac:spMkLst>
            <pc:docMk/>
            <pc:sldMk cId="2357995855" sldId="52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66A6D894-5424-483A-929A-40789183E0E2}" dt="2020-10-19T09:31:57.617" v="1426" actId="47"/>
        <pc:sldMkLst>
          <pc:docMk/>
          <pc:sldMk cId="3192362468" sldId="524"/>
        </pc:sldMkLst>
      </pc:sldChg>
      <pc:sldChg chg="del">
        <pc:chgData name="Sharma Computer Academy" userId="08476b32c11f4418" providerId="LiveId" clId="{66A6D894-5424-483A-929A-40789183E0E2}" dt="2020-10-19T09:31:57.617" v="1426" actId="47"/>
        <pc:sldMkLst>
          <pc:docMk/>
          <pc:sldMk cId="380528788" sldId="525"/>
        </pc:sldMkLst>
      </pc:sldChg>
      <pc:sldChg chg="del">
        <pc:chgData name="Sharma Computer Academy" userId="08476b32c11f4418" providerId="LiveId" clId="{66A6D894-5424-483A-929A-40789183E0E2}" dt="2020-10-19T09:31:57.617" v="1426" actId="47"/>
        <pc:sldMkLst>
          <pc:docMk/>
          <pc:sldMk cId="2540140477" sldId="526"/>
        </pc:sldMkLst>
      </pc:sldChg>
      <pc:sldChg chg="del">
        <pc:chgData name="Sharma Computer Academy" userId="08476b32c11f4418" providerId="LiveId" clId="{66A6D894-5424-483A-929A-40789183E0E2}" dt="2020-10-19T09:31:57.617" v="1426" actId="47"/>
        <pc:sldMkLst>
          <pc:docMk/>
          <pc:sldMk cId="729751489" sldId="527"/>
        </pc:sldMkLst>
      </pc:sldChg>
      <pc:sldChg chg="del">
        <pc:chgData name="Sharma Computer Academy" userId="08476b32c11f4418" providerId="LiveId" clId="{66A6D894-5424-483A-929A-40789183E0E2}" dt="2020-10-19T09:31:57.617" v="1426" actId="47"/>
        <pc:sldMkLst>
          <pc:docMk/>
          <pc:sldMk cId="2028869279" sldId="528"/>
        </pc:sldMkLst>
      </pc:sldChg>
      <pc:sldChg chg="modSp add mod">
        <pc:chgData name="Sharma Computer Academy" userId="08476b32c11f4418" providerId="LiveId" clId="{66A6D894-5424-483A-929A-40789183E0E2}" dt="2020-10-19T06:56:30.018" v="131" actId="6549"/>
        <pc:sldMkLst>
          <pc:docMk/>
          <pc:sldMk cId="3245597175" sldId="529"/>
        </pc:sldMkLst>
        <pc:spChg chg="mod">
          <ac:chgData name="Sharma Computer Academy" userId="08476b32c11f4418" providerId="LiveId" clId="{66A6D894-5424-483A-929A-40789183E0E2}" dt="2020-10-19T06:56:30.018" v="131" actId="6549"/>
          <ac:spMkLst>
            <pc:docMk/>
            <pc:sldMk cId="3245597175" sldId="52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66A6D894-5424-483A-929A-40789183E0E2}" dt="2020-10-19T06:59:21.925" v="183" actId="113"/>
        <pc:sldMkLst>
          <pc:docMk/>
          <pc:sldMk cId="245629948" sldId="530"/>
        </pc:sldMkLst>
        <pc:spChg chg="mod">
          <ac:chgData name="Sharma Computer Academy" userId="08476b32c11f4418" providerId="LiveId" clId="{66A6D894-5424-483A-929A-40789183E0E2}" dt="2020-10-19T06:59:21.925" v="183" actId="113"/>
          <ac:spMkLst>
            <pc:docMk/>
            <pc:sldMk cId="245629948" sldId="530"/>
            <ac:spMk id="5" creationId="{00000000-0000-0000-0000-000000000000}"/>
          </ac:spMkLst>
        </pc:spChg>
      </pc:sldChg>
      <pc:sldChg chg="addSp delSp modSp add mod">
        <pc:chgData name="Sharma Computer Academy" userId="08476b32c11f4418" providerId="LiveId" clId="{66A6D894-5424-483A-929A-40789183E0E2}" dt="2020-10-19T07:08:10.654" v="238" actId="207"/>
        <pc:sldMkLst>
          <pc:docMk/>
          <pc:sldMk cId="2282044013" sldId="531"/>
        </pc:sldMkLst>
        <pc:spChg chg="mod">
          <ac:chgData name="Sharma Computer Academy" userId="08476b32c11f4418" providerId="LiveId" clId="{66A6D894-5424-483A-929A-40789183E0E2}" dt="2020-10-19T07:00:49.244" v="189" actId="20577"/>
          <ac:spMkLst>
            <pc:docMk/>
            <pc:sldMk cId="2282044013" sldId="531"/>
            <ac:spMk id="2" creationId="{00000000-0000-0000-0000-000000000000}"/>
          </ac:spMkLst>
        </pc:spChg>
        <pc:spChg chg="add del">
          <ac:chgData name="Sharma Computer Academy" userId="08476b32c11f4418" providerId="LiveId" clId="{66A6D894-5424-483A-929A-40789183E0E2}" dt="2020-10-19T07:06:10.613" v="222"/>
          <ac:spMkLst>
            <pc:docMk/>
            <pc:sldMk cId="2282044013" sldId="531"/>
            <ac:spMk id="3" creationId="{A602B085-DCD8-4EFA-918A-C3573E600FA9}"/>
          </ac:spMkLst>
        </pc:spChg>
        <pc:spChg chg="mod">
          <ac:chgData name="Sharma Computer Academy" userId="08476b32c11f4418" providerId="LiveId" clId="{66A6D894-5424-483A-929A-40789183E0E2}" dt="2020-10-19T07:08:10.654" v="238" actId="207"/>
          <ac:spMkLst>
            <pc:docMk/>
            <pc:sldMk cId="2282044013" sldId="531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66A6D894-5424-483A-929A-40789183E0E2}" dt="2020-10-19T07:26:13.084" v="679" actId="20577"/>
        <pc:sldMkLst>
          <pc:docMk/>
          <pc:sldMk cId="3821322198" sldId="532"/>
        </pc:sldMkLst>
        <pc:spChg chg="mod">
          <ac:chgData name="Sharma Computer Academy" userId="08476b32c11f4418" providerId="LiveId" clId="{66A6D894-5424-483A-929A-40789183E0E2}" dt="2020-10-19T07:24:16.670" v="534" actId="20577"/>
          <ac:spMkLst>
            <pc:docMk/>
            <pc:sldMk cId="3821322198" sldId="532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7:26:13.084" v="679" actId="20577"/>
          <ac:spMkLst>
            <pc:docMk/>
            <pc:sldMk cId="3821322198" sldId="532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66A6D894-5424-483A-929A-40789183E0E2}" dt="2020-10-19T08:45:18.449" v="977"/>
        <pc:sldMkLst>
          <pc:docMk/>
          <pc:sldMk cId="2206075344" sldId="533"/>
        </pc:sldMkLst>
        <pc:spChg chg="mod">
          <ac:chgData name="Sharma Computer Academy" userId="08476b32c11f4418" providerId="LiveId" clId="{66A6D894-5424-483A-929A-40789183E0E2}" dt="2020-10-19T08:37:10.825" v="861" actId="20577"/>
          <ac:spMkLst>
            <pc:docMk/>
            <pc:sldMk cId="2206075344" sldId="533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8:45:04.078" v="976" actId="20577"/>
          <ac:spMkLst>
            <pc:docMk/>
            <pc:sldMk cId="2206075344" sldId="533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66A6D894-5424-483A-929A-40789183E0E2}" dt="2020-10-19T09:20:50.982" v="1063" actId="207"/>
        <pc:sldMkLst>
          <pc:docMk/>
          <pc:sldMk cId="732624952" sldId="534"/>
        </pc:sldMkLst>
        <pc:spChg chg="mod">
          <ac:chgData name="Sharma Computer Academy" userId="08476b32c11f4418" providerId="LiveId" clId="{66A6D894-5424-483A-929A-40789183E0E2}" dt="2020-10-19T08:46:02.123" v="982" actId="20577"/>
          <ac:spMkLst>
            <pc:docMk/>
            <pc:sldMk cId="732624952" sldId="534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9:20:50.982" v="1063" actId="207"/>
          <ac:spMkLst>
            <pc:docMk/>
            <pc:sldMk cId="732624952" sldId="534"/>
            <ac:spMk id="5" creationId="{00000000-0000-0000-0000-000000000000}"/>
          </ac:spMkLst>
        </pc:spChg>
      </pc:sldChg>
      <pc:sldChg chg="modSp add mod ord modAnim">
        <pc:chgData name="Sharma Computer Academy" userId="08476b32c11f4418" providerId="LiveId" clId="{66A6D894-5424-483A-929A-40789183E0E2}" dt="2020-10-19T09:31:25.402" v="1425" actId="20577"/>
        <pc:sldMkLst>
          <pc:docMk/>
          <pc:sldMk cId="3552643833" sldId="535"/>
        </pc:sldMkLst>
        <pc:spChg chg="mod">
          <ac:chgData name="Sharma Computer Academy" userId="08476b32c11f4418" providerId="LiveId" clId="{66A6D894-5424-483A-929A-40789183E0E2}" dt="2020-10-19T09:29:03.177" v="1163" actId="20577"/>
          <ac:spMkLst>
            <pc:docMk/>
            <pc:sldMk cId="3552643833" sldId="535"/>
            <ac:spMk id="2" creationId="{00000000-0000-0000-0000-000000000000}"/>
          </ac:spMkLst>
        </pc:spChg>
        <pc:spChg chg="mod">
          <ac:chgData name="Sharma Computer Academy" userId="08476b32c11f4418" providerId="LiveId" clId="{66A6D894-5424-483A-929A-40789183E0E2}" dt="2020-10-19T09:31:25.402" v="1425" actId="20577"/>
          <ac:spMkLst>
            <pc:docMk/>
            <pc:sldMk cId="3552643833" sldId="535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66A6D894-5424-483A-929A-40789183E0E2}" dt="2020-10-19T09:27:45.638" v="1156" actId="6549"/>
        <pc:sldMkLst>
          <pc:docMk/>
          <pc:sldMk cId="367159745" sldId="536"/>
        </pc:sldMkLst>
        <pc:spChg chg="mod">
          <ac:chgData name="Sharma Computer Academy" userId="08476b32c11f4418" providerId="LiveId" clId="{66A6D894-5424-483A-929A-40789183E0E2}" dt="2020-10-19T09:27:45.638" v="1156" actId="6549"/>
          <ac:spMkLst>
            <pc:docMk/>
            <pc:sldMk cId="367159745" sldId="53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Various Clauses With HQL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16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 3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HQL </a:t>
            </a:r>
            <a:r>
              <a:rPr lang="en-IN" sz="2400" dirty="0">
                <a:latin typeface="Corbel" panose="020B0503020204020204" pitchFamily="34" charset="0"/>
              </a:rPr>
              <a:t>, write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increase</a:t>
            </a:r>
            <a:r>
              <a:rPr lang="en-IN" sz="2400" dirty="0">
                <a:latin typeface="Corbel" panose="020B0503020204020204" pitchFamily="34" charset="0"/>
              </a:rPr>
              <a:t> the salary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all the employees </a:t>
            </a:r>
            <a:r>
              <a:rPr lang="en-IN" sz="2400" dirty="0">
                <a:latin typeface="Corbel" panose="020B0503020204020204" pitchFamily="34" charset="0"/>
              </a:rPr>
              <a:t>by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amount </a:t>
            </a:r>
            <a:r>
              <a:rPr lang="en-IN" sz="2400" dirty="0">
                <a:latin typeface="Corbel" panose="020B0503020204020204" pitchFamily="34" charset="0"/>
              </a:rPr>
              <a:t>given by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user.</a:t>
            </a:r>
          </a:p>
          <a:p>
            <a:pPr marL="0" indent="0" algn="l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"update Employee set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:amt";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Scanner kb=new Scanner(System.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("Enter amt:");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 amount=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kb.nextDouble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query.setParameter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("amt", amount);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 0)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("Updated " + 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" rows.");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07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 4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HQL </a:t>
            </a:r>
            <a:r>
              <a:rPr lang="en-IN" sz="2400" dirty="0">
                <a:latin typeface="Corbel" panose="020B0503020204020204" pitchFamily="34" charset="0"/>
              </a:rPr>
              <a:t>, write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remove</a:t>
            </a:r>
            <a:r>
              <a:rPr lang="en-IN" sz="2400" dirty="0">
                <a:latin typeface="Corbel" panose="020B0503020204020204" pitchFamily="34" charset="0"/>
              </a:rPr>
              <a:t> the records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all the employees </a:t>
            </a:r>
            <a:r>
              <a:rPr lang="en-IN" sz="2400" dirty="0">
                <a:latin typeface="Corbel" panose="020B0503020204020204" pitchFamily="34" charset="0"/>
              </a:rPr>
              <a:t>who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earn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above</a:t>
            </a:r>
            <a:r>
              <a:rPr lang="en-IN" sz="2400" dirty="0">
                <a:latin typeface="Corbel" panose="020B0503020204020204" pitchFamily="34" charset="0"/>
              </a:rPr>
              <a:t> the given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amount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hql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= “delete from Employee where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&gt;:amt";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Scanner kb=new Scanner(System.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out.println</a:t>
            </a:r>
            <a:r>
              <a:rPr lang="en-IN" sz="18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("Enter amt:");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amount=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query.setParameter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("amt", amount);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 0)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(“Deleted " + 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" rows.");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6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Executing INSERT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HQL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supports only the </a:t>
            </a:r>
            <a:r>
              <a:rPr lang="en-US" sz="2400" b="0" i="0" dirty="0">
                <a:solidFill>
                  <a:srgbClr val="3366FF"/>
                </a:solidFill>
                <a:effectLst/>
                <a:latin typeface="Corbel" panose="020B0503020204020204" pitchFamily="34" charset="0"/>
              </a:rPr>
              <a:t>INSERT INTO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……… 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……… ; there is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no chance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write </a:t>
            </a:r>
            <a:r>
              <a:rPr lang="en-US" sz="2400" b="0" i="0" dirty="0">
                <a:solidFill>
                  <a:srgbClr val="3366FF"/>
                </a:solidFill>
                <a:effectLst/>
                <a:latin typeface="Corbel" panose="020B0503020204020204" pitchFamily="34" charset="0"/>
              </a:rPr>
              <a:t>INSERT INTO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………..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VALUES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 means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while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writing the insert query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we need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select values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from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other 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we can’t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insert our own values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manually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9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Executing INSERT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Following</a:t>
            </a:r>
            <a:r>
              <a:rPr lang="en-IN" sz="2400" dirty="0">
                <a:latin typeface="Corbel" panose="020B0503020204020204" pitchFamily="34" charset="0"/>
              </a:rPr>
              <a:t> is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simple syntax </a:t>
            </a:r>
            <a:r>
              <a:rPr lang="en-IN" sz="2400" dirty="0">
                <a:latin typeface="Corbel" panose="020B0503020204020204" pitchFamily="34" charset="0"/>
              </a:rPr>
              <a:t>of using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INSERT INTO </a:t>
            </a:r>
            <a:r>
              <a:rPr lang="en-IN" sz="2400" dirty="0">
                <a:latin typeface="Corbel" panose="020B0503020204020204" pitchFamily="34" charset="0"/>
              </a:rPr>
              <a:t>clause: 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b="1" dirty="0"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Query </a:t>
            </a:r>
            <a:r>
              <a:rPr lang="en-IN" sz="2400" b="1" dirty="0" err="1">
                <a:latin typeface="Corbel" panose="020B0503020204020204" pitchFamily="34" charset="0"/>
              </a:rPr>
              <a:t>query</a:t>
            </a:r>
            <a:r>
              <a:rPr lang="en-IN" sz="2400" b="1" dirty="0">
                <a:latin typeface="Corbel" panose="020B0503020204020204" pitchFamily="34" charset="0"/>
              </a:rPr>
              <a:t> = </a:t>
            </a:r>
            <a:r>
              <a:rPr lang="en-IN" sz="2400" b="1" dirty="0" err="1">
                <a:latin typeface="Corbel" panose="020B0503020204020204" pitchFamily="34" charset="0"/>
              </a:rPr>
              <a:t>session.createSQLQuery</a:t>
            </a:r>
            <a:r>
              <a:rPr lang="en-IN" sz="2400" b="1" dirty="0">
                <a:latin typeface="Corbel" panose="020B0503020204020204" pitchFamily="34" charset="0"/>
              </a:rPr>
              <a:t>("insert into 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&lt;</a:t>
            </a:r>
            <a:r>
              <a:rPr lang="en-IN" sz="2400" b="1" dirty="0" err="1">
                <a:latin typeface="Corbel" panose="020B0503020204020204" pitchFamily="34" charset="0"/>
              </a:rPr>
              <a:t>table_name</a:t>
            </a:r>
            <a:r>
              <a:rPr lang="en-IN" sz="2400" b="1" dirty="0">
                <a:latin typeface="Corbel" panose="020B0503020204020204" pitchFamily="34" charset="0"/>
              </a:rPr>
              <a:t>&gt;(&lt;list of cols&gt;)  select &lt;list of cols&gt;  from 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&lt;</a:t>
            </a:r>
            <a:r>
              <a:rPr lang="en-IN" sz="2400" b="1" dirty="0" err="1">
                <a:latin typeface="Corbel" panose="020B0503020204020204" pitchFamily="34" charset="0"/>
              </a:rPr>
              <a:t>another_table_name</a:t>
            </a:r>
            <a:r>
              <a:rPr lang="en-IN" sz="2400" b="1" dirty="0">
                <a:latin typeface="Corbel" panose="020B0503020204020204" pitchFamily="34" charset="0"/>
              </a:rPr>
              <a:t>&gt;");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5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hql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= “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insert into Employee(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empNo,empName,empSal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 select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s.empId,s.empName,s.empSaln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from </a:t>
            </a:r>
            <a:r>
              <a:rPr lang="en-IN" sz="1800" b="1">
                <a:solidFill>
                  <a:srgbClr val="002060"/>
                </a:solidFill>
                <a:latin typeface="Consolas" panose="020B0609020204030204" pitchFamily="49" charset="0"/>
              </a:rPr>
              <a:t>Staff s</a:t>
            </a:r>
            <a:r>
              <a:rPr lang="en-US" sz="1800" b="1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 0)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(“Inserted " + </a:t>
            </a:r>
            <a:r>
              <a:rPr lang="en-US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rowsAffected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" rows.");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6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HQL-Part 3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ORDER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Using GROUP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Executing UPDATE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Executing DELETE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>
                <a:solidFill>
                  <a:srgbClr val="002060"/>
                </a:solidFill>
                <a:latin typeface="Corbel" pitchFamily="34" charset="0"/>
              </a:rPr>
              <a:t>Executing INSERT</a:t>
            </a: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Order By In HQL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our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HQL query's results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we will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need to 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 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ORDER BY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clause.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We can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order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results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by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any property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on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objects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in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result set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either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ascending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(ASC) or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descending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(DESC).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21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Order By In HQL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simple example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using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ORDER BY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clause −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"FROM Employee E 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ORDER BY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E.salary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ASC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5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Order By In HQL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sort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by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more than one property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we would just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add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additional properties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end of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order by clause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separated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by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commas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as follows −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"FROM Employee E 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ORDER BY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E.salary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ASC,E.empName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DESC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Group By In HQL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Corbel" panose="020B0503020204020204" pitchFamily="34" charset="0"/>
              </a:rPr>
              <a:t>This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clause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lets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pull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information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from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database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group it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based on a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value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of an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attribute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and,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typically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use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result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include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aggregate value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simple syntax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using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GROUP BY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clause −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BK.writer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MAX(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BK.price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from Book as BK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GROUP BY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BK.writer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results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Exercise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HQL </a:t>
            </a:r>
            <a:r>
              <a:rPr lang="en-IN" sz="2400" dirty="0">
                <a:latin typeface="Corbel" panose="020B0503020204020204" pitchFamily="34" charset="0"/>
              </a:rPr>
              <a:t>, write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display</a:t>
            </a:r>
            <a:r>
              <a:rPr lang="en-IN" sz="2400" dirty="0">
                <a:latin typeface="Corbel" panose="020B0503020204020204" pitchFamily="34" charset="0"/>
              </a:rPr>
              <a:t> number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employees </a:t>
            </a:r>
            <a:r>
              <a:rPr lang="en-IN" sz="2400" dirty="0">
                <a:latin typeface="Corbel" panose="020B0503020204020204" pitchFamily="34" charset="0"/>
              </a:rPr>
              <a:t>working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each department</a:t>
            </a:r>
            <a:r>
              <a:rPr lang="en-IN" sz="2400" dirty="0">
                <a:latin typeface="Corbel" panose="020B0503020204020204" pitchFamily="34" charset="0"/>
              </a:rPr>
              <a:t>. Assume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table</a:t>
            </a:r>
            <a:r>
              <a:rPr lang="en-IN" sz="2400" dirty="0">
                <a:latin typeface="Corbel" panose="020B0503020204020204" pitchFamily="34" charset="0"/>
              </a:rPr>
              <a:t> has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column</a:t>
            </a:r>
            <a:r>
              <a:rPr lang="en-IN" sz="2400" dirty="0">
                <a:latin typeface="Corbel" panose="020B0503020204020204" pitchFamily="34" charset="0"/>
              </a:rPr>
              <a:t> called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containing the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of the employees.</a:t>
            </a:r>
          </a:p>
          <a:p>
            <a:endParaRPr lang="en-IN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Solution:</a:t>
            </a:r>
          </a:p>
          <a:p>
            <a:pPr marL="0" indent="0" algn="l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obj=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(“Select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COUNT(*)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 GROUP BY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ls=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obj.list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 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Object[] data=(Object[])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:”+data[0]+”, Total emp:”+data[1]);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8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Exercise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16662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Modify </a:t>
            </a:r>
            <a:r>
              <a:rPr lang="en-IN" sz="2400" dirty="0">
                <a:latin typeface="Corbel" panose="020B0503020204020204" pitchFamily="34" charset="0"/>
              </a:rPr>
              <a:t>the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previous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display</a:t>
            </a:r>
            <a:r>
              <a:rPr lang="en-IN" sz="2400" dirty="0">
                <a:latin typeface="Corbel" panose="020B0503020204020204" pitchFamily="34" charset="0"/>
              </a:rPr>
              <a:t> highest salary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each department</a:t>
            </a:r>
            <a:r>
              <a:rPr lang="en-IN" sz="2400" dirty="0">
                <a:latin typeface="Corbel" panose="020B0503020204020204" pitchFamily="34" charset="0"/>
              </a:rPr>
              <a:t> provided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number of employees </a:t>
            </a:r>
            <a:r>
              <a:rPr lang="en-IN" sz="2400" dirty="0">
                <a:latin typeface="Corbel" panose="020B0503020204020204" pitchFamily="34" charset="0"/>
              </a:rPr>
              <a:t>working in them 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more than 1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endParaRPr lang="en-IN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Solution:</a:t>
            </a:r>
          </a:p>
          <a:p>
            <a:pPr marL="0" indent="0" algn="l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obj=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(“Select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MAX(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from Employee E GROUP BY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E.empDeptNo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HAVING Count(*) &gt; 1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ls=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obj.list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 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Object[] data=(Object[])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:”+data[0]+”, Total emp:”+data[1]);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1DD-E67A-4731-8D83-452E5BF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156BB4B-C1B2-4FF8-84C3-A4FF0A31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32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Executing UPDATE/DELETE In HQL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Bulk updates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are new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HQL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from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3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onwards 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 interface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now contains 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method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called 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executeUpdate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for executing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HQL UPDATE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or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DELETE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statements.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prototype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of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method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is: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    public int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executeUpdate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4120</TotalTime>
  <Words>992</Words>
  <Application>Microsoft Office PowerPoint</Application>
  <PresentationFormat>On-screen Show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Various Clauses With HQL</vt:lpstr>
      <vt:lpstr>Today’s Agenda</vt:lpstr>
      <vt:lpstr>Using Order By In HQL</vt:lpstr>
      <vt:lpstr>Using Order By In HQL</vt:lpstr>
      <vt:lpstr>Using Order By In HQL</vt:lpstr>
      <vt:lpstr>Using Group By In HQL</vt:lpstr>
      <vt:lpstr>Exercise 1</vt:lpstr>
      <vt:lpstr>Exercise 2</vt:lpstr>
      <vt:lpstr>Executing UPDATE/DELETE In HQL</vt:lpstr>
      <vt:lpstr>Exercise 3</vt:lpstr>
      <vt:lpstr>Exercise 4</vt:lpstr>
      <vt:lpstr>Executing INSERT</vt:lpstr>
      <vt:lpstr>Executing INSERT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315</cp:revision>
  <dcterms:created xsi:type="dcterms:W3CDTF">2014-01-22T20:27:14Z</dcterms:created>
  <dcterms:modified xsi:type="dcterms:W3CDTF">2020-10-21T15:09:18Z</dcterms:modified>
</cp:coreProperties>
</file>