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37" r:id="rId4"/>
    <p:sldId id="503" r:id="rId5"/>
    <p:sldId id="538" r:id="rId6"/>
    <p:sldId id="564" r:id="rId7"/>
    <p:sldId id="565" r:id="rId8"/>
    <p:sldId id="539" r:id="rId9"/>
    <p:sldId id="540" r:id="rId10"/>
    <p:sldId id="541" r:id="rId11"/>
    <p:sldId id="542" r:id="rId12"/>
    <p:sldId id="543" r:id="rId13"/>
    <p:sldId id="544" r:id="rId14"/>
    <p:sldId id="566" r:id="rId15"/>
    <p:sldId id="545" r:id="rId16"/>
    <p:sldId id="546" r:id="rId17"/>
    <p:sldId id="547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7189B1C-EFB4-4230-98DB-1AACEA7916F3}"/>
    <pc:docChg chg="undo custSel addSld delSld modSld sldOrd">
      <pc:chgData name="Sharma Computer Academy" userId="08476b32c11f4418" providerId="LiveId" clId="{47189B1C-EFB4-4230-98DB-1AACEA7916F3}" dt="2020-10-23T09:01:16.798" v="2499" actId="20577"/>
      <pc:docMkLst>
        <pc:docMk/>
      </pc:docMkLst>
      <pc:sldChg chg="modSp mod">
        <pc:chgData name="Sharma Computer Academy" userId="08476b32c11f4418" providerId="LiveId" clId="{47189B1C-EFB4-4230-98DB-1AACEA7916F3}" dt="2020-10-20T18:57:50.841" v="12" actId="20577"/>
        <pc:sldMkLst>
          <pc:docMk/>
          <pc:sldMk cId="0" sldId="289"/>
        </pc:sldMkLst>
        <pc:spChg chg="mod">
          <ac:chgData name="Sharma Computer Academy" userId="08476b32c11f4418" providerId="LiveId" clId="{47189B1C-EFB4-4230-98DB-1AACEA7916F3}" dt="2020-10-20T18:57:50.841" v="12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18:57:42.964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47189B1C-EFB4-4230-98DB-1AACEA7916F3}" dt="2020-10-20T21:58:59.157" v="2219" actId="6549"/>
        <pc:sldMkLst>
          <pc:docMk/>
          <pc:sldMk cId="0" sldId="290"/>
        </pc:sldMkLst>
        <pc:spChg chg="mod">
          <ac:chgData name="Sharma Computer Academy" userId="08476b32c11f4418" providerId="LiveId" clId="{47189B1C-EFB4-4230-98DB-1AACEA7916F3}" dt="2020-10-20T21:58:59.157" v="2219" actId="6549"/>
          <ac:spMkLst>
            <pc:docMk/>
            <pc:sldMk cId="0" sldId="290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47189B1C-EFB4-4230-98DB-1AACEA7916F3}" dt="2020-10-20T19:32:00.085" v="161" actId="47"/>
        <pc:sldMkLst>
          <pc:docMk/>
          <pc:sldMk cId="0" sldId="306"/>
        </pc:sldMkLst>
        <pc:spChg chg="mod">
          <ac:chgData name="Sharma Computer Academy" userId="08476b32c11f4418" providerId="LiveId" clId="{47189B1C-EFB4-4230-98DB-1AACEA7916F3}" dt="2020-10-20T19:17:30.783" v="88" actId="21"/>
          <ac:spMkLst>
            <pc:docMk/>
            <pc:sldMk cId="0" sldId="306"/>
            <ac:spMk id="5" creationId="{00000000-0000-0000-0000-000000000000}"/>
          </ac:spMkLst>
        </pc:spChg>
      </pc:sldChg>
      <pc:sldChg chg="modSp del mod">
        <pc:chgData name="Sharma Computer Academy" userId="08476b32c11f4418" providerId="LiveId" clId="{47189B1C-EFB4-4230-98DB-1AACEA7916F3}" dt="2020-10-20T19:38:15.063" v="227" actId="47"/>
        <pc:sldMkLst>
          <pc:docMk/>
          <pc:sldMk cId="0" sldId="357"/>
        </pc:sldMkLst>
        <pc:spChg chg="mod">
          <ac:chgData name="Sharma Computer Academy" userId="08476b32c11f4418" providerId="LiveId" clId="{47189B1C-EFB4-4230-98DB-1AACEA7916F3}" dt="2020-10-20T19:34:01.776" v="183" actId="21"/>
          <ac:spMkLst>
            <pc:docMk/>
            <pc:sldMk cId="0" sldId="357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47189B1C-EFB4-4230-98DB-1AACEA7916F3}" dt="2020-10-20T20:23:03.121" v="512" actId="47"/>
        <pc:sldMkLst>
          <pc:docMk/>
          <pc:sldMk cId="0" sldId="358"/>
        </pc:sldMkLst>
      </pc:sldChg>
      <pc:sldChg chg="modSp del mod">
        <pc:chgData name="Sharma Computer Academy" userId="08476b32c11f4418" providerId="LiveId" clId="{47189B1C-EFB4-4230-98DB-1AACEA7916F3}" dt="2020-10-20T19:49:11.251" v="420" actId="47"/>
        <pc:sldMkLst>
          <pc:docMk/>
          <pc:sldMk cId="0" sldId="359"/>
        </pc:sldMkLst>
        <pc:spChg chg="mod">
          <ac:chgData name="Sharma Computer Academy" userId="08476b32c11f4418" providerId="LiveId" clId="{47189B1C-EFB4-4230-98DB-1AACEA7916F3}" dt="2020-10-20T19:47:19.763" v="401" actId="21"/>
          <ac:spMkLst>
            <pc:docMk/>
            <pc:sldMk cId="0" sldId="35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47189B1C-EFB4-4230-98DB-1AACEA7916F3}" dt="2020-10-20T19:52:07.826" v="485" actId="47"/>
        <pc:sldMkLst>
          <pc:docMk/>
          <pc:sldMk cId="0" sldId="360"/>
        </pc:sldMkLst>
      </pc:sldChg>
      <pc:sldChg chg="del">
        <pc:chgData name="Sharma Computer Academy" userId="08476b32c11f4418" providerId="LiveId" clId="{47189B1C-EFB4-4230-98DB-1AACEA7916F3}" dt="2020-10-20T20:29:05.976" v="710" actId="47"/>
        <pc:sldMkLst>
          <pc:docMk/>
          <pc:sldMk cId="0" sldId="361"/>
        </pc:sldMkLst>
      </pc:sldChg>
      <pc:sldChg chg="modSp del mod">
        <pc:chgData name="Sharma Computer Academy" userId="08476b32c11f4418" providerId="LiveId" clId="{47189B1C-EFB4-4230-98DB-1AACEA7916F3}" dt="2020-10-20T20:32:30.006" v="782" actId="47"/>
        <pc:sldMkLst>
          <pc:docMk/>
          <pc:sldMk cId="0" sldId="362"/>
        </pc:sldMkLst>
        <pc:spChg chg="mod">
          <ac:chgData name="Sharma Computer Academy" userId="08476b32c11f4418" providerId="LiveId" clId="{47189B1C-EFB4-4230-98DB-1AACEA7916F3}" dt="2020-10-20T20:29:17.125" v="713" actId="27636"/>
          <ac:spMkLst>
            <pc:docMk/>
            <pc:sldMk cId="0" sldId="36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47189B1C-EFB4-4230-98DB-1AACEA7916F3}" dt="2020-10-20T21:08:55.145" v="1084" actId="47"/>
        <pc:sldMkLst>
          <pc:docMk/>
          <pc:sldMk cId="0" sldId="363"/>
        </pc:sldMkLst>
      </pc:sldChg>
      <pc:sldChg chg="del">
        <pc:chgData name="Sharma Computer Academy" userId="08476b32c11f4418" providerId="LiveId" clId="{47189B1C-EFB4-4230-98DB-1AACEA7916F3}" dt="2020-10-20T21:08:59.149" v="1085" actId="47"/>
        <pc:sldMkLst>
          <pc:docMk/>
          <pc:sldMk cId="0" sldId="364"/>
        </pc:sldMkLst>
      </pc:sldChg>
      <pc:sldChg chg="modSp del mod">
        <pc:chgData name="Sharma Computer Academy" userId="08476b32c11f4418" providerId="LiveId" clId="{47189B1C-EFB4-4230-98DB-1AACEA7916F3}" dt="2020-10-20T21:16:31.378" v="1179" actId="47"/>
        <pc:sldMkLst>
          <pc:docMk/>
          <pc:sldMk cId="0" sldId="365"/>
        </pc:sldMkLst>
        <pc:spChg chg="mod">
          <ac:chgData name="Sharma Computer Academy" userId="08476b32c11f4418" providerId="LiveId" clId="{47189B1C-EFB4-4230-98DB-1AACEA7916F3}" dt="2020-10-20T21:14:24.776" v="1153" actId="27636"/>
          <ac:spMkLst>
            <pc:docMk/>
            <pc:sldMk cId="0" sldId="365"/>
            <ac:spMk id="5" creationId="{00000000-0000-0000-0000-000000000000}"/>
          </ac:spMkLst>
        </pc:spChg>
      </pc:sldChg>
      <pc:sldChg chg="modSp del mod">
        <pc:chgData name="Sharma Computer Academy" userId="08476b32c11f4418" providerId="LiveId" clId="{47189B1C-EFB4-4230-98DB-1AACEA7916F3}" dt="2020-10-20T21:14:20.361" v="1151" actId="47"/>
        <pc:sldMkLst>
          <pc:docMk/>
          <pc:sldMk cId="0" sldId="366"/>
        </pc:sldMkLst>
        <pc:spChg chg="mod">
          <ac:chgData name="Sharma Computer Academy" userId="08476b32c11f4418" providerId="LiveId" clId="{47189B1C-EFB4-4230-98DB-1AACEA7916F3}" dt="2020-10-20T21:13:25.108" v="1147" actId="27636"/>
          <ac:spMkLst>
            <pc:docMk/>
            <pc:sldMk cId="0" sldId="366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47189B1C-EFB4-4230-98DB-1AACEA7916F3}" dt="2020-10-20T21:20:41.550" v="1318" actId="47"/>
        <pc:sldMkLst>
          <pc:docMk/>
          <pc:sldMk cId="0" sldId="367"/>
        </pc:sldMkLst>
      </pc:sldChg>
      <pc:sldChg chg="del">
        <pc:chgData name="Sharma Computer Academy" userId="08476b32c11f4418" providerId="LiveId" clId="{47189B1C-EFB4-4230-98DB-1AACEA7916F3}" dt="2020-10-20T21:23:19.714" v="1377" actId="47"/>
        <pc:sldMkLst>
          <pc:docMk/>
          <pc:sldMk cId="0" sldId="368"/>
        </pc:sldMkLst>
      </pc:sldChg>
      <pc:sldChg chg="del">
        <pc:chgData name="Sharma Computer Academy" userId="08476b32c11f4418" providerId="LiveId" clId="{47189B1C-EFB4-4230-98DB-1AACEA7916F3}" dt="2020-10-20T21:26:37.528" v="1446" actId="47"/>
        <pc:sldMkLst>
          <pc:docMk/>
          <pc:sldMk cId="0" sldId="369"/>
        </pc:sldMkLst>
      </pc:sldChg>
      <pc:sldChg chg="del">
        <pc:chgData name="Sharma Computer Academy" userId="08476b32c11f4418" providerId="LiveId" clId="{47189B1C-EFB4-4230-98DB-1AACEA7916F3}" dt="2020-10-20T21:57:14.636" v="2113" actId="47"/>
        <pc:sldMkLst>
          <pc:docMk/>
          <pc:sldMk cId="0" sldId="370"/>
        </pc:sldMkLst>
      </pc:sldChg>
      <pc:sldChg chg="del">
        <pc:chgData name="Sharma Computer Academy" userId="08476b32c11f4418" providerId="LiveId" clId="{47189B1C-EFB4-4230-98DB-1AACEA7916F3}" dt="2020-10-20T21:31:35.099" v="1534" actId="47"/>
        <pc:sldMkLst>
          <pc:docMk/>
          <pc:sldMk cId="0" sldId="371"/>
        </pc:sldMkLst>
      </pc:sldChg>
      <pc:sldChg chg="del">
        <pc:chgData name="Sharma Computer Academy" userId="08476b32c11f4418" providerId="LiveId" clId="{47189B1C-EFB4-4230-98DB-1AACEA7916F3}" dt="2020-10-20T21:34:52.603" v="1592" actId="47"/>
        <pc:sldMkLst>
          <pc:docMk/>
          <pc:sldMk cId="0" sldId="372"/>
        </pc:sldMkLst>
      </pc:sldChg>
      <pc:sldChg chg="del">
        <pc:chgData name="Sharma Computer Academy" userId="08476b32c11f4418" providerId="LiveId" clId="{47189B1C-EFB4-4230-98DB-1AACEA7916F3}" dt="2020-10-20T21:38:51.384" v="1766" actId="47"/>
        <pc:sldMkLst>
          <pc:docMk/>
          <pc:sldMk cId="0" sldId="373"/>
        </pc:sldMkLst>
      </pc:sldChg>
      <pc:sldChg chg="del">
        <pc:chgData name="Sharma Computer Academy" userId="08476b32c11f4418" providerId="LiveId" clId="{47189B1C-EFB4-4230-98DB-1AACEA7916F3}" dt="2020-10-20T21:39:52.155" v="1783" actId="47"/>
        <pc:sldMkLst>
          <pc:docMk/>
          <pc:sldMk cId="0" sldId="374"/>
        </pc:sldMkLst>
      </pc:sldChg>
      <pc:sldChg chg="del">
        <pc:chgData name="Sharma Computer Academy" userId="08476b32c11f4418" providerId="LiveId" clId="{47189B1C-EFB4-4230-98DB-1AACEA7916F3}" dt="2020-10-20T21:39:26.208" v="1782" actId="47"/>
        <pc:sldMkLst>
          <pc:docMk/>
          <pc:sldMk cId="0" sldId="375"/>
        </pc:sldMkLst>
      </pc:sldChg>
      <pc:sldChg chg="del">
        <pc:chgData name="Sharma Computer Academy" userId="08476b32c11f4418" providerId="LiveId" clId="{47189B1C-EFB4-4230-98DB-1AACEA7916F3}" dt="2020-10-20T21:57:36.663" v="2114" actId="47"/>
        <pc:sldMkLst>
          <pc:docMk/>
          <pc:sldMk cId="0" sldId="376"/>
        </pc:sldMkLst>
      </pc:sldChg>
      <pc:sldChg chg="del">
        <pc:chgData name="Sharma Computer Academy" userId="08476b32c11f4418" providerId="LiveId" clId="{47189B1C-EFB4-4230-98DB-1AACEA7916F3}" dt="2020-10-20T21:57:36.663" v="2114" actId="47"/>
        <pc:sldMkLst>
          <pc:docMk/>
          <pc:sldMk cId="0" sldId="377"/>
        </pc:sldMkLst>
      </pc:sldChg>
      <pc:sldChg chg="modSp mod modAnim">
        <pc:chgData name="Sharma Computer Academy" userId="08476b32c11f4418" providerId="LiveId" clId="{47189B1C-EFB4-4230-98DB-1AACEA7916F3}" dt="2020-10-20T22:05:53.100" v="2466"/>
        <pc:sldMkLst>
          <pc:docMk/>
          <pc:sldMk cId="2676211195" sldId="503"/>
        </pc:sldMkLst>
        <pc:spChg chg="mod">
          <ac:chgData name="Sharma Computer Academy" userId="08476b32c11f4418" providerId="LiveId" clId="{47189B1C-EFB4-4230-98DB-1AACEA7916F3}" dt="2020-10-20T19:12:52.482" v="34" actId="20577"/>
          <ac:spMkLst>
            <pc:docMk/>
            <pc:sldMk cId="2676211195" sldId="503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19:31:54.944" v="160" actId="113"/>
          <ac:spMkLst>
            <pc:docMk/>
            <pc:sldMk cId="2676211195" sldId="503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2742806591" sldId="516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1631388992" sldId="519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1471770089" sldId="522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2357995855" sldId="523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3245597175" sldId="529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245629948" sldId="530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2282044013" sldId="531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3821322198" sldId="532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2206075344" sldId="533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732624952" sldId="534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3552643833" sldId="535"/>
        </pc:sldMkLst>
      </pc:sldChg>
      <pc:sldChg chg="del">
        <pc:chgData name="Sharma Computer Academy" userId="08476b32c11f4418" providerId="LiveId" clId="{47189B1C-EFB4-4230-98DB-1AACEA7916F3}" dt="2020-10-20T21:57:47.003" v="2115" actId="47"/>
        <pc:sldMkLst>
          <pc:docMk/>
          <pc:sldMk cId="367159745" sldId="536"/>
        </pc:sldMkLst>
      </pc:sldChg>
      <pc:sldChg chg="modSp add mod ord modAnim">
        <pc:chgData name="Sharma Computer Academy" userId="08476b32c11f4418" providerId="LiveId" clId="{47189B1C-EFB4-4230-98DB-1AACEA7916F3}" dt="2020-10-20T22:05:42.555" v="2464" actId="207"/>
        <pc:sldMkLst>
          <pc:docMk/>
          <pc:sldMk cId="1015497714" sldId="537"/>
        </pc:sldMkLst>
        <pc:spChg chg="mod">
          <ac:chgData name="Sharma Computer Academy" userId="08476b32c11f4418" providerId="LiveId" clId="{47189B1C-EFB4-4230-98DB-1AACEA7916F3}" dt="2020-10-20T22:05:42.555" v="2464" actId="207"/>
          <ac:spMkLst>
            <pc:docMk/>
            <pc:sldMk cId="1015497714" sldId="537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47189B1C-EFB4-4230-98DB-1AACEA7916F3}" dt="2020-10-20T22:08:43.627" v="2468"/>
        <pc:sldMkLst>
          <pc:docMk/>
          <pc:sldMk cId="4157998480" sldId="538"/>
        </pc:sldMkLst>
        <pc:spChg chg="mod">
          <ac:chgData name="Sharma Computer Academy" userId="08476b32c11f4418" providerId="LiveId" clId="{47189B1C-EFB4-4230-98DB-1AACEA7916F3}" dt="2020-10-20T19:33:55.873" v="182" actId="20577"/>
          <ac:spMkLst>
            <pc:docMk/>
            <pc:sldMk cId="4157998480" sldId="538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19:36:11.773" v="226" actId="20577"/>
          <ac:spMkLst>
            <pc:docMk/>
            <pc:sldMk cId="4157998480" sldId="538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47189B1C-EFB4-4230-98DB-1AACEA7916F3}" dt="2020-10-20T22:10:02.086" v="2475"/>
        <pc:sldMkLst>
          <pc:docMk/>
          <pc:sldMk cId="1722244634" sldId="539"/>
        </pc:sldMkLst>
        <pc:spChg chg="mod">
          <ac:chgData name="Sharma Computer Academy" userId="08476b32c11f4418" providerId="LiveId" clId="{47189B1C-EFB4-4230-98DB-1AACEA7916F3}" dt="2020-10-20T19:42:49.402" v="242" actId="20577"/>
          <ac:spMkLst>
            <pc:docMk/>
            <pc:sldMk cId="1722244634" sldId="539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19:46:57.443" v="399" actId="113"/>
          <ac:spMkLst>
            <pc:docMk/>
            <pc:sldMk cId="1722244634" sldId="53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47189B1C-EFB4-4230-98DB-1AACEA7916F3}" dt="2020-10-20T19:48:37.801" v="419" actId="20577"/>
        <pc:sldMkLst>
          <pc:docMk/>
          <pc:sldMk cId="3305885371" sldId="540"/>
        </pc:sldMkLst>
        <pc:spChg chg="mod">
          <ac:chgData name="Sharma Computer Academy" userId="08476b32c11f4418" providerId="LiveId" clId="{47189B1C-EFB4-4230-98DB-1AACEA7916F3}" dt="2020-10-20T19:48:37.801" v="419" actId="20577"/>
          <ac:spMkLst>
            <pc:docMk/>
            <pc:sldMk cId="3305885371" sldId="540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47189B1C-EFB4-4230-98DB-1AACEA7916F3}" dt="2020-10-20T19:52:00.536" v="483" actId="113"/>
        <pc:sldMkLst>
          <pc:docMk/>
          <pc:sldMk cId="607648279" sldId="541"/>
        </pc:sldMkLst>
        <pc:spChg chg="mod">
          <ac:chgData name="Sharma Computer Academy" userId="08476b32c11f4418" providerId="LiveId" clId="{47189B1C-EFB4-4230-98DB-1AACEA7916F3}" dt="2020-10-20T19:49:26.190" v="436" actId="20577"/>
          <ac:spMkLst>
            <pc:docMk/>
            <pc:sldMk cId="607648279" sldId="541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19:52:00.536" v="483" actId="113"/>
          <ac:spMkLst>
            <pc:docMk/>
            <pc:sldMk cId="607648279" sldId="541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47189B1C-EFB4-4230-98DB-1AACEA7916F3}" dt="2020-10-20T20:09:10.656" v="511" actId="207"/>
        <pc:sldMkLst>
          <pc:docMk/>
          <pc:sldMk cId="1054550579" sldId="542"/>
        </pc:sldMkLst>
        <pc:spChg chg="mod">
          <ac:chgData name="Sharma Computer Academy" userId="08476b32c11f4418" providerId="LiveId" clId="{47189B1C-EFB4-4230-98DB-1AACEA7916F3}" dt="2020-10-20T19:52:32.110" v="496" actId="20577"/>
          <ac:spMkLst>
            <pc:docMk/>
            <pc:sldMk cId="1054550579" sldId="542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20:09:10.656" v="511" actId="207"/>
          <ac:spMkLst>
            <pc:docMk/>
            <pc:sldMk cId="1054550579" sldId="542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47189B1C-EFB4-4230-98DB-1AACEA7916F3}" dt="2020-10-23T09:01:16.798" v="2499" actId="20577"/>
        <pc:sldMkLst>
          <pc:docMk/>
          <pc:sldMk cId="3993470021" sldId="543"/>
        </pc:sldMkLst>
        <pc:spChg chg="mod">
          <ac:chgData name="Sharma Computer Academy" userId="08476b32c11f4418" providerId="LiveId" clId="{47189B1C-EFB4-4230-98DB-1AACEA7916F3}" dt="2020-10-20T20:23:26.855" v="545" actId="20577"/>
          <ac:spMkLst>
            <pc:docMk/>
            <pc:sldMk cId="3993470021" sldId="543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3T09:01:16.798" v="2499" actId="20577"/>
          <ac:spMkLst>
            <pc:docMk/>
            <pc:sldMk cId="3993470021" sldId="543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47189B1C-EFB4-4230-98DB-1AACEA7916F3}" dt="2020-10-20T22:11:26.895" v="2489"/>
        <pc:sldMkLst>
          <pc:docMk/>
          <pc:sldMk cId="3466197041" sldId="544"/>
        </pc:sldMkLst>
        <pc:spChg chg="mod">
          <ac:chgData name="Sharma Computer Academy" userId="08476b32c11f4418" providerId="LiveId" clId="{47189B1C-EFB4-4230-98DB-1AACEA7916F3}" dt="2020-10-20T22:11:03.517" v="2482" actId="20577"/>
          <ac:spMkLst>
            <pc:docMk/>
            <pc:sldMk cId="3466197041" sldId="544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47189B1C-EFB4-4230-98DB-1AACEA7916F3}" dt="2020-10-20T20:45:40.530" v="1063" actId="113"/>
        <pc:sldMkLst>
          <pc:docMk/>
          <pc:sldMk cId="2575076613" sldId="545"/>
        </pc:sldMkLst>
        <pc:spChg chg="mod">
          <ac:chgData name="Sharma Computer Academy" userId="08476b32c11f4418" providerId="LiveId" clId="{47189B1C-EFB4-4230-98DB-1AACEA7916F3}" dt="2020-10-20T20:40:04.486" v="809" actId="20577"/>
          <ac:spMkLst>
            <pc:docMk/>
            <pc:sldMk cId="2575076613" sldId="545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20:45:40.530" v="1063" actId="113"/>
          <ac:spMkLst>
            <pc:docMk/>
            <pc:sldMk cId="2575076613" sldId="545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47189B1C-EFB4-4230-98DB-1AACEA7916F3}" dt="2020-10-20T21:08:46.731" v="1083" actId="20577"/>
        <pc:sldMkLst>
          <pc:docMk/>
          <pc:sldMk cId="2483255823" sldId="546"/>
        </pc:sldMkLst>
        <pc:spChg chg="mod">
          <ac:chgData name="Sharma Computer Academy" userId="08476b32c11f4418" providerId="LiveId" clId="{47189B1C-EFB4-4230-98DB-1AACEA7916F3}" dt="2020-10-20T21:06:52.051" v="1071" actId="20577"/>
          <ac:spMkLst>
            <pc:docMk/>
            <pc:sldMk cId="2483255823" sldId="546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21:08:46.731" v="1083" actId="20577"/>
          <ac:spMkLst>
            <pc:docMk/>
            <pc:sldMk cId="2483255823" sldId="546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47189B1C-EFB4-4230-98DB-1AACEA7916F3}" dt="2020-10-20T21:12:51.744" v="1135" actId="20577"/>
        <pc:sldMkLst>
          <pc:docMk/>
          <pc:sldMk cId="2987487772" sldId="547"/>
        </pc:sldMkLst>
        <pc:spChg chg="mod">
          <ac:chgData name="Sharma Computer Academy" userId="08476b32c11f4418" providerId="LiveId" clId="{47189B1C-EFB4-4230-98DB-1AACEA7916F3}" dt="2020-10-20T21:09:23.809" v="1114" actId="20577"/>
          <ac:spMkLst>
            <pc:docMk/>
            <pc:sldMk cId="2987487772" sldId="547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21:12:51.744" v="1135" actId="20577"/>
          <ac:spMkLst>
            <pc:docMk/>
            <pc:sldMk cId="2987487772" sldId="547"/>
            <ac:spMk id="5" creationId="{00000000-0000-0000-0000-000000000000}"/>
          </ac:spMkLst>
        </pc:spChg>
      </pc:sldChg>
      <pc:sldChg chg="add del">
        <pc:chgData name="Sharma Computer Academy" userId="08476b32c11f4418" providerId="LiveId" clId="{47189B1C-EFB4-4230-98DB-1AACEA7916F3}" dt="2020-10-20T21:13:15.519" v="1144" actId="47"/>
        <pc:sldMkLst>
          <pc:docMk/>
          <pc:sldMk cId="3214373304" sldId="548"/>
        </pc:sldMkLst>
      </pc:sldChg>
      <pc:sldChg chg="modSp add mod">
        <pc:chgData name="Sharma Computer Academy" userId="08476b32c11f4418" providerId="LiveId" clId="{47189B1C-EFB4-4230-98DB-1AACEA7916F3}" dt="2020-10-20T21:13:02.747" v="1143"/>
        <pc:sldMkLst>
          <pc:docMk/>
          <pc:sldMk cId="2987905353" sldId="549"/>
        </pc:sldMkLst>
        <pc:spChg chg="mod">
          <ac:chgData name="Sharma Computer Academy" userId="08476b32c11f4418" providerId="LiveId" clId="{47189B1C-EFB4-4230-98DB-1AACEA7916F3}" dt="2020-10-20T21:13:02.747" v="1143"/>
          <ac:spMkLst>
            <pc:docMk/>
            <pc:sldMk cId="2987905353" sldId="54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47189B1C-EFB4-4230-98DB-1AACEA7916F3}" dt="2020-10-20T21:15:31.051" v="1166" actId="207"/>
        <pc:sldMkLst>
          <pc:docMk/>
          <pc:sldMk cId="2511701425" sldId="550"/>
        </pc:sldMkLst>
        <pc:spChg chg="mod">
          <ac:chgData name="Sharma Computer Academy" userId="08476b32c11f4418" providerId="LiveId" clId="{47189B1C-EFB4-4230-98DB-1AACEA7916F3}" dt="2020-10-20T21:15:31.051" v="1166" actId="207"/>
          <ac:spMkLst>
            <pc:docMk/>
            <pc:sldMk cId="2511701425" sldId="550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47189B1C-EFB4-4230-98DB-1AACEA7916F3}" dt="2020-10-20T21:16:11.814" v="1178" actId="207"/>
        <pc:sldMkLst>
          <pc:docMk/>
          <pc:sldMk cId="2330574794" sldId="551"/>
        </pc:sldMkLst>
        <pc:spChg chg="mod">
          <ac:chgData name="Sharma Computer Academy" userId="08476b32c11f4418" providerId="LiveId" clId="{47189B1C-EFB4-4230-98DB-1AACEA7916F3}" dt="2020-10-20T21:16:11.814" v="1178" actId="207"/>
          <ac:spMkLst>
            <pc:docMk/>
            <pc:sldMk cId="2330574794" sldId="551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47189B1C-EFB4-4230-98DB-1AACEA7916F3}" dt="2020-10-20T21:25:05.550" v="1435" actId="255"/>
        <pc:sldMkLst>
          <pc:docMk/>
          <pc:sldMk cId="3265638496" sldId="552"/>
        </pc:sldMkLst>
        <pc:spChg chg="mod">
          <ac:chgData name="Sharma Computer Academy" userId="08476b32c11f4418" providerId="LiveId" clId="{47189B1C-EFB4-4230-98DB-1AACEA7916F3}" dt="2020-10-20T21:25:05.550" v="1435" actId="255"/>
          <ac:spMkLst>
            <pc:docMk/>
            <pc:sldMk cId="3265638496" sldId="552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47189B1C-EFB4-4230-98DB-1AACEA7916F3}" dt="2020-10-20T21:25:12.195" v="1436" actId="255"/>
        <pc:sldMkLst>
          <pc:docMk/>
          <pc:sldMk cId="1336743630" sldId="553"/>
        </pc:sldMkLst>
        <pc:spChg chg="mod">
          <ac:chgData name="Sharma Computer Academy" userId="08476b32c11f4418" providerId="LiveId" clId="{47189B1C-EFB4-4230-98DB-1AACEA7916F3}" dt="2020-10-20T21:25:12.195" v="1436" actId="255"/>
          <ac:spMkLst>
            <pc:docMk/>
            <pc:sldMk cId="1336743630" sldId="553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47189B1C-EFB4-4230-98DB-1AACEA7916F3}" dt="2020-10-20T21:25:19.990" v="1437" actId="255"/>
        <pc:sldMkLst>
          <pc:docMk/>
          <pc:sldMk cId="4171501230" sldId="554"/>
        </pc:sldMkLst>
        <pc:spChg chg="mod">
          <ac:chgData name="Sharma Computer Academy" userId="08476b32c11f4418" providerId="LiveId" clId="{47189B1C-EFB4-4230-98DB-1AACEA7916F3}" dt="2020-10-20T21:25:19.990" v="1437" actId="255"/>
          <ac:spMkLst>
            <pc:docMk/>
            <pc:sldMk cId="4171501230" sldId="554"/>
            <ac:spMk id="5" creationId="{00000000-0000-0000-0000-000000000000}"/>
          </ac:spMkLst>
        </pc:spChg>
      </pc:sldChg>
      <pc:sldChg chg="modSp add">
        <pc:chgData name="Sharma Computer Academy" userId="08476b32c11f4418" providerId="LiveId" clId="{47189B1C-EFB4-4230-98DB-1AACEA7916F3}" dt="2020-10-20T21:26:07.773" v="1445" actId="20577"/>
        <pc:sldMkLst>
          <pc:docMk/>
          <pc:sldMk cId="2375454614" sldId="555"/>
        </pc:sldMkLst>
        <pc:spChg chg="mod">
          <ac:chgData name="Sharma Computer Academy" userId="08476b32c11f4418" providerId="LiveId" clId="{47189B1C-EFB4-4230-98DB-1AACEA7916F3}" dt="2020-10-20T21:26:07.773" v="1445" actId="20577"/>
          <ac:spMkLst>
            <pc:docMk/>
            <pc:sldMk cId="2375454614" sldId="555"/>
            <ac:spMk id="5" creationId="{00000000-0000-0000-0000-000000000000}"/>
          </ac:spMkLst>
        </pc:spChg>
      </pc:sldChg>
      <pc:sldChg chg="modSp add">
        <pc:chgData name="Sharma Computer Academy" userId="08476b32c11f4418" providerId="LiveId" clId="{47189B1C-EFB4-4230-98DB-1AACEA7916F3}" dt="2020-10-20T21:31:00.315" v="1533" actId="6549"/>
        <pc:sldMkLst>
          <pc:docMk/>
          <pc:sldMk cId="917382485" sldId="556"/>
        </pc:sldMkLst>
        <pc:spChg chg="mod">
          <ac:chgData name="Sharma Computer Academy" userId="08476b32c11f4418" providerId="LiveId" clId="{47189B1C-EFB4-4230-98DB-1AACEA7916F3}" dt="2020-10-20T21:31:00.315" v="1533" actId="6549"/>
          <ac:spMkLst>
            <pc:docMk/>
            <pc:sldMk cId="917382485" sldId="556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47189B1C-EFB4-4230-98DB-1AACEA7916F3}" dt="2020-10-20T21:34:36.882" v="1591" actId="20577"/>
        <pc:sldMkLst>
          <pc:docMk/>
          <pc:sldMk cId="3983098316" sldId="557"/>
        </pc:sldMkLst>
        <pc:spChg chg="mod">
          <ac:chgData name="Sharma Computer Academy" userId="08476b32c11f4418" providerId="LiveId" clId="{47189B1C-EFB4-4230-98DB-1AACEA7916F3}" dt="2020-10-20T21:34:36.882" v="1591" actId="20577"/>
          <ac:spMkLst>
            <pc:docMk/>
            <pc:sldMk cId="3983098316" sldId="557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47189B1C-EFB4-4230-98DB-1AACEA7916F3}" dt="2020-10-20T21:38:39.282" v="1764" actId="5793"/>
        <pc:sldMkLst>
          <pc:docMk/>
          <pc:sldMk cId="2235535032" sldId="558"/>
        </pc:sldMkLst>
        <pc:spChg chg="mod">
          <ac:chgData name="Sharma Computer Academy" userId="08476b32c11f4418" providerId="LiveId" clId="{47189B1C-EFB4-4230-98DB-1AACEA7916F3}" dt="2020-10-20T21:38:39.282" v="1764" actId="5793"/>
          <ac:spMkLst>
            <pc:docMk/>
            <pc:sldMk cId="2235535032" sldId="558"/>
            <ac:spMk id="5" creationId="{00000000-0000-0000-0000-000000000000}"/>
          </ac:spMkLst>
        </pc:spChg>
      </pc:sldChg>
      <pc:sldChg chg="modSp add">
        <pc:chgData name="Sharma Computer Academy" userId="08476b32c11f4418" providerId="LiveId" clId="{47189B1C-EFB4-4230-98DB-1AACEA7916F3}" dt="2020-10-20T21:39:16.271" v="1780" actId="20577"/>
        <pc:sldMkLst>
          <pc:docMk/>
          <pc:sldMk cId="317985076" sldId="559"/>
        </pc:sldMkLst>
        <pc:spChg chg="mod">
          <ac:chgData name="Sharma Computer Academy" userId="08476b32c11f4418" providerId="LiveId" clId="{47189B1C-EFB4-4230-98DB-1AACEA7916F3}" dt="2020-10-20T21:39:16.271" v="1780" actId="20577"/>
          <ac:spMkLst>
            <pc:docMk/>
            <pc:sldMk cId="317985076" sldId="559"/>
            <ac:spMk id="5" creationId="{00000000-0000-0000-0000-000000000000}"/>
          </ac:spMkLst>
        </pc:spChg>
      </pc:sldChg>
      <pc:sldChg chg="add del">
        <pc:chgData name="Sharma Computer Academy" userId="08476b32c11f4418" providerId="LiveId" clId="{47189B1C-EFB4-4230-98DB-1AACEA7916F3}" dt="2020-10-20T21:41:15.506" v="1784" actId="47"/>
        <pc:sldMkLst>
          <pc:docMk/>
          <pc:sldMk cId="995711197" sldId="560"/>
        </pc:sldMkLst>
      </pc:sldChg>
      <pc:sldChg chg="modSp mod">
        <pc:chgData name="Sharma Computer Academy" userId="08476b32c11f4418" providerId="LiveId" clId="{47189B1C-EFB4-4230-98DB-1AACEA7916F3}" dt="2020-10-20T21:46:10.688" v="1873" actId="207"/>
        <pc:sldMkLst>
          <pc:docMk/>
          <pc:sldMk cId="3233080300" sldId="560"/>
        </pc:sldMkLst>
        <pc:spChg chg="mod">
          <ac:chgData name="Sharma Computer Academy" userId="08476b32c11f4418" providerId="LiveId" clId="{47189B1C-EFB4-4230-98DB-1AACEA7916F3}" dt="2020-10-20T21:41:41.736" v="1801" actId="20577"/>
          <ac:spMkLst>
            <pc:docMk/>
            <pc:sldMk cId="3233080300" sldId="560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21:46:10.688" v="1873" actId="207"/>
          <ac:spMkLst>
            <pc:docMk/>
            <pc:sldMk cId="3233080300" sldId="560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47189B1C-EFB4-4230-98DB-1AACEA7916F3}" dt="2020-10-20T21:49:48.187" v="2019" actId="20577"/>
        <pc:sldMkLst>
          <pc:docMk/>
          <pc:sldMk cId="1468561124" sldId="561"/>
        </pc:sldMkLst>
        <pc:spChg chg="mod">
          <ac:chgData name="Sharma Computer Academy" userId="08476b32c11f4418" providerId="LiveId" clId="{47189B1C-EFB4-4230-98DB-1AACEA7916F3}" dt="2020-10-20T21:49:48.187" v="2019" actId="20577"/>
          <ac:spMkLst>
            <pc:docMk/>
            <pc:sldMk cId="1468561124" sldId="561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47189B1C-EFB4-4230-98DB-1AACEA7916F3}" dt="2020-10-20T21:50:35.760" v="2035" actId="113"/>
        <pc:sldMkLst>
          <pc:docMk/>
          <pc:sldMk cId="2004035707" sldId="562"/>
        </pc:sldMkLst>
        <pc:spChg chg="mod">
          <ac:chgData name="Sharma Computer Academy" userId="08476b32c11f4418" providerId="LiveId" clId="{47189B1C-EFB4-4230-98DB-1AACEA7916F3}" dt="2020-10-20T21:50:35.760" v="2035" actId="113"/>
          <ac:spMkLst>
            <pc:docMk/>
            <pc:sldMk cId="2004035707" sldId="562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47189B1C-EFB4-4230-98DB-1AACEA7916F3}" dt="2020-10-20T21:56:55.727" v="2112" actId="207"/>
        <pc:sldMkLst>
          <pc:docMk/>
          <pc:sldMk cId="40731004" sldId="563"/>
        </pc:sldMkLst>
        <pc:spChg chg="mod">
          <ac:chgData name="Sharma Computer Academy" userId="08476b32c11f4418" providerId="LiveId" clId="{47189B1C-EFB4-4230-98DB-1AACEA7916F3}" dt="2020-10-20T21:56:55.727" v="2112" actId="207"/>
          <ac:spMkLst>
            <pc:docMk/>
            <pc:sldMk cId="40731004" sldId="563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47189B1C-EFB4-4230-98DB-1AACEA7916F3}" dt="2020-10-20T22:08:58.229" v="2470"/>
        <pc:sldMkLst>
          <pc:docMk/>
          <pc:sldMk cId="4245522477" sldId="564"/>
        </pc:sldMkLst>
        <pc:spChg chg="mod">
          <ac:chgData name="Sharma Computer Academy" userId="08476b32c11f4418" providerId="LiveId" clId="{47189B1C-EFB4-4230-98DB-1AACEA7916F3}" dt="2020-10-20T21:59:22.362" v="2239" actId="20577"/>
          <ac:spMkLst>
            <pc:docMk/>
            <pc:sldMk cId="4245522477" sldId="564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22:02:34.975" v="2384" actId="115"/>
          <ac:spMkLst>
            <pc:docMk/>
            <pc:sldMk cId="4245522477" sldId="564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47189B1C-EFB4-4230-98DB-1AACEA7916F3}" dt="2020-10-20T22:09:15.535" v="2473"/>
        <pc:sldMkLst>
          <pc:docMk/>
          <pc:sldMk cId="828616367" sldId="565"/>
        </pc:sldMkLst>
        <pc:spChg chg="mod">
          <ac:chgData name="Sharma Computer Academy" userId="08476b32c11f4418" providerId="LiveId" clId="{47189B1C-EFB4-4230-98DB-1AACEA7916F3}" dt="2020-10-20T22:02:52.037" v="2414" actId="20577"/>
          <ac:spMkLst>
            <pc:docMk/>
            <pc:sldMk cId="828616367" sldId="565"/>
            <ac:spMk id="2" creationId="{00000000-0000-0000-0000-000000000000}"/>
          </ac:spMkLst>
        </pc:spChg>
        <pc:spChg chg="mod">
          <ac:chgData name="Sharma Computer Academy" userId="08476b32c11f4418" providerId="LiveId" clId="{47189B1C-EFB4-4230-98DB-1AACEA7916F3}" dt="2020-10-20T22:05:02.539" v="2460" actId="113"/>
          <ac:spMkLst>
            <pc:docMk/>
            <pc:sldMk cId="828616367" sldId="565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47189B1C-EFB4-4230-98DB-1AACEA7916F3}" dt="2020-10-20T22:11:33.541" v="2491"/>
        <pc:sldMkLst>
          <pc:docMk/>
          <pc:sldMk cId="3931906127" sldId="566"/>
        </pc:sldMkLst>
        <pc:spChg chg="mod">
          <ac:chgData name="Sharma Computer Academy" userId="08476b32c11f4418" providerId="LiveId" clId="{47189B1C-EFB4-4230-98DB-1AACEA7916F3}" dt="2020-10-20T22:11:14.575" v="2487" actId="20577"/>
          <ac:spMkLst>
            <pc:docMk/>
            <pc:sldMk cId="3931906127" sldId="56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Criteria API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17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Criteria Methods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List list()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returns</a:t>
            </a:r>
            <a:r>
              <a:rPr lang="en-IN" sz="2400" dirty="0">
                <a:latin typeface="Corbel" panose="020B0503020204020204" pitchFamily="34" charset="0"/>
              </a:rPr>
              <a:t> a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List</a:t>
            </a:r>
            <a:r>
              <a:rPr lang="en-IN" sz="2400" dirty="0">
                <a:latin typeface="Corbel" panose="020B0503020204020204" pitchFamily="34" charset="0"/>
              </a:rPr>
              <a:t> containing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object.</a:t>
            </a: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IN" sz="2400" b="1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IN" sz="2400" b="1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Criteria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setMaxResults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(int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totalResult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)</a:t>
            </a:r>
            <a:r>
              <a:rPr lang="en-IN" sz="2400" dirty="0">
                <a:latin typeface="Corbel" panose="020B0503020204020204" pitchFamily="34" charset="0"/>
              </a:rPr>
              <a:t> 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specifies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total number of records </a:t>
            </a:r>
            <a:r>
              <a:rPr lang="en-IN" sz="2400" dirty="0">
                <a:latin typeface="Corbel" panose="020B0503020204020204" pitchFamily="34" charset="0"/>
              </a:rPr>
              <a:t>to be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retrieved.</a:t>
            </a: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Criteria add(Criterion c) 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used to add restrictions.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4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Criteria crit=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List&lt;Employee&gt;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empList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crit.list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 algn="l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 algn="l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55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Adding Conditions To Criteria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300" b="1" dirty="0">
                <a:solidFill>
                  <a:srgbClr val="0070C0"/>
                </a:solidFill>
                <a:latin typeface="Corbel" panose="020B0503020204020204" pitchFamily="34" charset="0"/>
              </a:rPr>
              <a:t>If </a:t>
            </a:r>
            <a:r>
              <a:rPr lang="en-IN" sz="2300" dirty="0">
                <a:latin typeface="Corbel" panose="020B0503020204020204" pitchFamily="34" charset="0"/>
              </a:rPr>
              <a:t>we want to </a:t>
            </a:r>
            <a:r>
              <a:rPr lang="en-IN" sz="2300" b="1" dirty="0">
                <a:solidFill>
                  <a:srgbClr val="7030A0"/>
                </a:solidFill>
                <a:latin typeface="Corbel" panose="020B0503020204020204" pitchFamily="34" charset="0"/>
              </a:rPr>
              <a:t>put conditions </a:t>
            </a:r>
            <a:r>
              <a:rPr lang="en-IN" sz="2300">
                <a:latin typeface="Corbel" panose="020B0503020204020204" pitchFamily="34" charset="0"/>
              </a:rPr>
              <a:t>while </a:t>
            </a:r>
            <a:r>
              <a:rPr lang="en-IN" sz="2300" b="1">
                <a:solidFill>
                  <a:srgbClr val="C00000"/>
                </a:solidFill>
                <a:latin typeface="Corbel" panose="020B0503020204020204" pitchFamily="34" charset="0"/>
              </a:rPr>
              <a:t>loading </a:t>
            </a:r>
            <a:r>
              <a:rPr lang="en-IN" sz="2300" b="1" dirty="0">
                <a:solidFill>
                  <a:srgbClr val="C00000"/>
                </a:solidFill>
                <a:latin typeface="Corbel" panose="020B0503020204020204" pitchFamily="34" charset="0"/>
              </a:rPr>
              <a:t>data </a:t>
            </a:r>
            <a:r>
              <a:rPr lang="en-IN" sz="2300" dirty="0">
                <a:latin typeface="Corbel" panose="020B0503020204020204" pitchFamily="34" charset="0"/>
              </a:rPr>
              <a:t>from 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300" dirty="0">
                <a:latin typeface="Corbel" panose="020B0503020204020204" pitchFamily="34" charset="0"/>
              </a:rPr>
              <a:t>, using </a:t>
            </a:r>
            <a:r>
              <a:rPr lang="en-IN" sz="2300" b="1" dirty="0">
                <a:solidFill>
                  <a:srgbClr val="002060"/>
                </a:solidFill>
                <a:latin typeface="Corbel" panose="020B0503020204020204" pitchFamily="34" charset="0"/>
              </a:rPr>
              <a:t>Criteria</a:t>
            </a:r>
            <a:r>
              <a:rPr lang="en-IN" sz="2300" dirty="0">
                <a:latin typeface="Corbel" panose="020B0503020204020204" pitchFamily="34" charset="0"/>
              </a:rPr>
              <a:t> then </a:t>
            </a:r>
            <a:r>
              <a:rPr lang="en-IN" sz="2300" b="1" dirty="0">
                <a:solidFill>
                  <a:srgbClr val="0070C0"/>
                </a:solidFill>
                <a:latin typeface="Corbel" panose="020B0503020204020204" pitchFamily="34" charset="0"/>
              </a:rPr>
              <a:t>we need </a:t>
            </a:r>
            <a:r>
              <a:rPr lang="en-IN" sz="2300" dirty="0">
                <a:latin typeface="Corbel" panose="020B0503020204020204" pitchFamily="34" charset="0"/>
              </a:rPr>
              <a:t>to create  </a:t>
            </a:r>
            <a:r>
              <a:rPr lang="en-IN" sz="2300" b="1" dirty="0">
                <a:solidFill>
                  <a:srgbClr val="C00000"/>
                </a:solidFill>
                <a:latin typeface="Corbel" panose="020B0503020204020204" pitchFamily="34" charset="0"/>
              </a:rPr>
              <a:t>Criterion</a:t>
            </a:r>
            <a:r>
              <a:rPr lang="en-IN" sz="2300" dirty="0">
                <a:latin typeface="Corbel" panose="020B0503020204020204" pitchFamily="34" charset="0"/>
              </a:rPr>
              <a:t> object.</a:t>
            </a:r>
          </a:p>
          <a:p>
            <a:endParaRPr lang="en-IN" sz="2300" dirty="0">
              <a:latin typeface="Corbel" panose="020B0503020204020204" pitchFamily="34" charset="0"/>
            </a:endParaRPr>
          </a:p>
          <a:p>
            <a:endParaRPr lang="en-IN" sz="2300" dirty="0">
              <a:latin typeface="Corbel" panose="020B0503020204020204" pitchFamily="34" charset="0"/>
            </a:endParaRPr>
          </a:p>
          <a:p>
            <a:endParaRPr lang="en-IN" sz="23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300" b="1" dirty="0">
                <a:solidFill>
                  <a:srgbClr val="C00000"/>
                </a:solidFill>
                <a:latin typeface="Corbel" panose="020B0503020204020204" pitchFamily="34" charset="0"/>
              </a:rPr>
              <a:t>Criterion </a:t>
            </a:r>
            <a:r>
              <a:rPr lang="en-IN" sz="2300" dirty="0">
                <a:latin typeface="Corbel" panose="020B0503020204020204" pitchFamily="34" charset="0"/>
              </a:rPr>
              <a:t>is an </a:t>
            </a:r>
            <a:r>
              <a:rPr lang="en-IN" sz="2300" b="1" dirty="0">
                <a:solidFill>
                  <a:srgbClr val="0070C0"/>
                </a:solidFill>
                <a:latin typeface="Corbel" panose="020B0503020204020204" pitchFamily="34" charset="0"/>
              </a:rPr>
              <a:t>interface</a:t>
            </a:r>
            <a:r>
              <a:rPr lang="en-IN" sz="2300" dirty="0">
                <a:latin typeface="Corbel" panose="020B0503020204020204" pitchFamily="34" charset="0"/>
              </a:rPr>
              <a:t> given in the package  </a:t>
            </a:r>
            <a:r>
              <a:rPr lang="en-IN" sz="23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org.hibernate.criterion</a:t>
            </a:r>
            <a:endParaRPr lang="en-IN" sz="2300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endParaRPr lang="en-IN" sz="2300" dirty="0">
              <a:latin typeface="Corbel" panose="020B0503020204020204" pitchFamily="34" charset="0"/>
            </a:endParaRPr>
          </a:p>
          <a:p>
            <a:endParaRPr lang="en-IN" sz="2300" dirty="0">
              <a:latin typeface="Corbel" panose="020B0503020204020204" pitchFamily="34" charset="0"/>
            </a:endParaRPr>
          </a:p>
          <a:p>
            <a:endParaRPr lang="en-IN" sz="2300" dirty="0">
              <a:latin typeface="Corbel" panose="020B0503020204020204" pitchFamily="34" charset="0"/>
            </a:endParaRPr>
          </a:p>
          <a:p>
            <a:r>
              <a:rPr lang="en-IN" sz="2300" b="1" dirty="0">
                <a:solidFill>
                  <a:srgbClr val="0070C0"/>
                </a:solidFill>
                <a:latin typeface="Corbel" panose="020B0503020204020204" pitchFamily="34" charset="0"/>
              </a:rPr>
              <a:t>Then</a:t>
            </a:r>
            <a:r>
              <a:rPr lang="en-IN" sz="2300" dirty="0">
                <a:latin typeface="Corbel" panose="020B0503020204020204" pitchFamily="34" charset="0"/>
              </a:rPr>
              <a:t> we </a:t>
            </a:r>
            <a:r>
              <a:rPr lang="en-IN" sz="23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pass this object </a:t>
            </a:r>
            <a:r>
              <a:rPr lang="en-IN" sz="2300" dirty="0">
                <a:latin typeface="Corbel" panose="020B0503020204020204" pitchFamily="34" charset="0"/>
              </a:rPr>
              <a:t>to the </a:t>
            </a:r>
            <a:r>
              <a:rPr lang="en-IN" sz="2300" b="1" dirty="0">
                <a:solidFill>
                  <a:srgbClr val="002060"/>
                </a:solidFill>
                <a:latin typeface="Corbel" panose="020B0503020204020204" pitchFamily="34" charset="0"/>
              </a:rPr>
              <a:t>add() </a:t>
            </a:r>
            <a:r>
              <a:rPr lang="en-IN" sz="2300" dirty="0">
                <a:latin typeface="Corbel" panose="020B0503020204020204" pitchFamily="34" charset="0"/>
              </a:rPr>
              <a:t>method of </a:t>
            </a:r>
            <a:r>
              <a:rPr lang="en-IN" sz="2300" b="1" dirty="0">
                <a:solidFill>
                  <a:srgbClr val="C00000"/>
                </a:solidFill>
                <a:latin typeface="Corbel" panose="020B0503020204020204" pitchFamily="34" charset="0"/>
              </a:rPr>
              <a:t>Criteria </a:t>
            </a:r>
            <a:r>
              <a:rPr lang="en-IN" sz="2300" dirty="0">
                <a:latin typeface="Corbel" panose="020B0503020204020204" pitchFamily="34" charset="0"/>
              </a:rPr>
              <a:t>which </a:t>
            </a:r>
            <a:r>
              <a:rPr lang="en-IN" sz="2300" b="1" dirty="0">
                <a:solidFill>
                  <a:srgbClr val="00B050"/>
                </a:solidFill>
                <a:latin typeface="Corbel" panose="020B0503020204020204" pitchFamily="34" charset="0"/>
              </a:rPr>
              <a:t>adds it </a:t>
            </a:r>
            <a:r>
              <a:rPr lang="en-IN" sz="2300" dirty="0">
                <a:latin typeface="Corbel" panose="020B0503020204020204" pitchFamily="34" charset="0"/>
              </a:rPr>
              <a:t>as </a:t>
            </a:r>
            <a:r>
              <a:rPr lang="en-IN" sz="2300" b="1" dirty="0">
                <a:solidFill>
                  <a:srgbClr val="002060"/>
                </a:solidFill>
                <a:latin typeface="Corbel" panose="020B0503020204020204" pitchFamily="34" charset="0"/>
              </a:rPr>
              <a:t>condition</a:t>
            </a:r>
            <a:r>
              <a:rPr lang="en-IN" sz="2300" dirty="0">
                <a:latin typeface="Corbel" panose="020B0503020204020204" pitchFamily="34" charset="0"/>
              </a:rPr>
              <a:t> to the </a:t>
            </a:r>
            <a:r>
              <a:rPr lang="en-IN" sz="2300" b="1" dirty="0">
                <a:solidFill>
                  <a:srgbClr val="7030A0"/>
                </a:solidFill>
                <a:latin typeface="Corbel" panose="020B0503020204020204" pitchFamily="34" charset="0"/>
              </a:rPr>
              <a:t>query</a:t>
            </a:r>
          </a:p>
          <a:p>
            <a:pPr>
              <a:buNone/>
            </a:pPr>
            <a:r>
              <a:rPr lang="en-IN" sz="2400" i="1" baseline="-25000" dirty="0">
                <a:latin typeface="Corbel" panose="020B0503020204020204" pitchFamily="34" charset="0"/>
              </a:rPr>
              <a:t>		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47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Adding Conditions To Criteria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IN" sz="2400" dirty="0">
                <a:latin typeface="Corbel" panose="020B0503020204020204" pitchFamily="34" charset="0"/>
              </a:rPr>
              <a:t>to get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Criterion</a:t>
            </a:r>
            <a:r>
              <a:rPr lang="en-IN" sz="2400" dirty="0">
                <a:latin typeface="Corbel" panose="020B0503020204020204" pitchFamily="34" charset="0"/>
              </a:rPr>
              <a:t> object,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need </a:t>
            </a:r>
            <a:r>
              <a:rPr lang="en-IN" sz="2400" dirty="0">
                <a:latin typeface="Corbel" panose="020B0503020204020204" pitchFamily="34" charset="0"/>
              </a:rPr>
              <a:t>to use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Restrictions</a:t>
            </a:r>
            <a:r>
              <a:rPr lang="en-IN" sz="2400" dirty="0">
                <a:latin typeface="Corbel" panose="020B0503020204020204" pitchFamily="34" charset="0"/>
              </a:rPr>
              <a:t> class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Restrictions</a:t>
            </a:r>
            <a:r>
              <a:rPr lang="en-IN" sz="2400" dirty="0">
                <a:latin typeface="Corbel" panose="020B0503020204020204" pitchFamily="34" charset="0"/>
              </a:rPr>
              <a:t> is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factory</a:t>
            </a:r>
            <a:r>
              <a:rPr lang="en-IN" sz="2400" dirty="0">
                <a:latin typeface="Corbel" panose="020B0503020204020204" pitchFamily="34" charset="0"/>
              </a:rPr>
              <a:t> for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producing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Criterion</a:t>
            </a:r>
            <a:r>
              <a:rPr lang="en-IN" sz="2400" dirty="0">
                <a:latin typeface="Corbel" panose="020B0503020204020204" pitchFamily="34" charset="0"/>
              </a:rPr>
              <a:t> objects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r>
              <a:rPr lang="en-IN" sz="2400" i="1" baseline="-25000" dirty="0">
                <a:latin typeface="Corbel" panose="020B0503020204020204" pitchFamily="34" charset="0"/>
              </a:rPr>
              <a:t>		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1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Adding Conditions To Criteria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In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Restrictions</a:t>
            </a:r>
            <a:r>
              <a:rPr lang="en-IN" sz="2400" dirty="0">
                <a:latin typeface="Corbel" panose="020B0503020204020204" pitchFamily="34" charset="0"/>
              </a:rPr>
              <a:t> class, we have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all static methods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each method </a:t>
            </a:r>
            <a:r>
              <a:rPr lang="en-IN" sz="2400" dirty="0">
                <a:latin typeface="Corbel" panose="020B0503020204020204" pitchFamily="34" charset="0"/>
              </a:rPr>
              <a:t>of this class returns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Criterion </a:t>
            </a:r>
            <a:r>
              <a:rPr lang="en-IN" sz="2400" dirty="0">
                <a:latin typeface="Corbel" panose="020B0503020204020204" pitchFamily="34" charset="0"/>
              </a:rPr>
              <a:t>object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Restrictions</a:t>
            </a:r>
            <a:r>
              <a:rPr lang="en-IN" sz="2400" dirty="0">
                <a:latin typeface="Corbel" panose="020B0503020204020204" pitchFamily="34" charset="0"/>
              </a:rPr>
              <a:t> class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sz="2400" dirty="0">
                <a:latin typeface="Corbel" panose="020B0503020204020204" pitchFamily="34" charset="0"/>
              </a:rPr>
              <a:t> in the package 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org.hibernate.criterion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>
              <a:buNone/>
            </a:pPr>
            <a:r>
              <a:rPr lang="en-IN" sz="2400" i="1" baseline="-25000" dirty="0">
                <a:latin typeface="Corbel" panose="020B0503020204020204" pitchFamily="34" charset="0"/>
              </a:rPr>
              <a:t>		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9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Getting Criterion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One </a:t>
            </a:r>
            <a:r>
              <a:rPr lang="en-IN" sz="2400" dirty="0"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Restrictions</a:t>
            </a:r>
            <a:r>
              <a:rPr lang="en-IN" sz="2400" dirty="0">
                <a:latin typeface="Corbel" panose="020B0503020204020204" pitchFamily="34" charset="0"/>
              </a:rPr>
              <a:t> class which can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return</a:t>
            </a:r>
            <a:r>
              <a:rPr lang="en-IN" sz="2400" dirty="0">
                <a:latin typeface="Corbel" panose="020B0503020204020204" pitchFamily="34" charset="0"/>
              </a:rPr>
              <a:t> us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Criterion</a:t>
            </a:r>
            <a:r>
              <a:rPr lang="en-IN" sz="2400" dirty="0">
                <a:latin typeface="Corbel" panose="020B0503020204020204" pitchFamily="34" charset="0"/>
              </a:rPr>
              <a:t> object is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gt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prototype</a:t>
            </a:r>
            <a:r>
              <a:rPr lang="en-IN" sz="2400" dirty="0">
                <a:latin typeface="Corbel" panose="020B0503020204020204" pitchFamily="34" charset="0"/>
              </a:rPr>
              <a:t> of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IN" sz="2400" dirty="0">
                <a:latin typeface="Corbel" panose="020B0503020204020204" pitchFamily="34" charset="0"/>
              </a:rPr>
              <a:t> is :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public static </a:t>
            </a:r>
            <a:r>
              <a:rPr lang="en-IN" sz="21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SimpleExpression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gt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IN" sz="2100" b="1" dirty="0">
                <a:solidFill>
                  <a:srgbClr val="0070C0"/>
                </a:solidFill>
                <a:latin typeface="Corbel" panose="020B0503020204020204" pitchFamily="34" charset="0"/>
              </a:rPr>
              <a:t>String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propertyName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IN" sz="2100" b="1" dirty="0">
                <a:solidFill>
                  <a:srgbClr val="0070C0"/>
                </a:solidFill>
                <a:latin typeface="Corbel" panose="020B0503020204020204" pitchFamily="34" charset="0"/>
              </a:rPr>
              <a:t>Object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value)</a:t>
            </a:r>
          </a:p>
          <a:p>
            <a:pPr marL="514350" indent="-514350">
              <a:buNone/>
            </a:pPr>
            <a:endParaRPr lang="en-IN" sz="2100" b="1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 applies </a:t>
            </a:r>
            <a:r>
              <a:rPr lang="en-IN" sz="2400" dirty="0">
                <a:latin typeface="Corbel" panose="020B0503020204020204" pitchFamily="34" charset="0"/>
              </a:rPr>
              <a:t>a "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greater than</a:t>
            </a:r>
            <a:r>
              <a:rPr lang="en-IN" sz="2400" dirty="0">
                <a:latin typeface="Corbel" panose="020B0503020204020204" pitchFamily="34" charset="0"/>
              </a:rPr>
              <a:t>" constraint to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named property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07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Criterion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=Restrictions.gt("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empNo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", 40000.0);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crit.add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25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Methods Of Restrictions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static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SimpleExpression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lt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(String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propertyName,Object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value)</a:t>
            </a:r>
            <a:r>
              <a:rPr lang="en-IN" sz="2400" dirty="0">
                <a:latin typeface="Corbel" panose="020B0503020204020204" pitchFamily="34" charset="0"/>
              </a:rPr>
              <a:t> sets the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less than </a:t>
            </a:r>
            <a:r>
              <a:rPr lang="en-IN" sz="2400" dirty="0">
                <a:latin typeface="Corbel" panose="020B0503020204020204" pitchFamily="34" charset="0"/>
              </a:rPr>
              <a:t>constraint to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given property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static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SimpleExpression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(String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propertyName,Object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value)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sets the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less than or equal</a:t>
            </a:r>
            <a:r>
              <a:rPr lang="en-IN" sz="2400" dirty="0">
                <a:latin typeface="Corbel" panose="020B0503020204020204" pitchFamily="34" charset="0"/>
              </a:rPr>
              <a:t> constraint to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given property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48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Methods Of Restrictions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static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SimpleExpression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gt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(String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propertyName,Object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value)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sets the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greater than </a:t>
            </a:r>
            <a:r>
              <a:rPr lang="en-IN" sz="2400" dirty="0">
                <a:latin typeface="Corbel" panose="020B0503020204020204" pitchFamily="34" charset="0"/>
              </a:rPr>
              <a:t>constraint to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given property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static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SimpleExpression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ge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(String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propertyName,Object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value)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sets the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greater than or equal</a:t>
            </a:r>
            <a:r>
              <a:rPr lang="en-IN" sz="2400" dirty="0">
                <a:solidFill>
                  <a:srgbClr val="0070C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than constraint to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given property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90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Methods Of Restrictions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static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SimpleExpression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(String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propertyName,Object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value)</a:t>
            </a:r>
            <a:r>
              <a:rPr lang="en-IN" sz="2400" dirty="0">
                <a:latin typeface="Corbel" panose="020B0503020204020204" pitchFamily="34" charset="0"/>
              </a:rPr>
              <a:t> sets the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not equal </a:t>
            </a:r>
            <a:r>
              <a:rPr lang="en-IN" sz="2400" dirty="0">
                <a:latin typeface="Corbel" panose="020B0503020204020204" pitchFamily="34" charset="0"/>
              </a:rPr>
              <a:t>constraint to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given property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static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SimpleExpression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eq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(String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propertyName,Object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value)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sets the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equal </a:t>
            </a:r>
            <a:r>
              <a:rPr lang="en-IN" sz="2400" dirty="0">
                <a:latin typeface="Corbel" panose="020B0503020204020204" pitchFamily="34" charset="0"/>
              </a:rPr>
              <a:t>constraint to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given property.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70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Criteria API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Criteria API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Criteria Limitations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Important Classes Of Criteria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Criteria Methods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Methods Of Restrictions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static Criterion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between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(String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propertyName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, Object low, Object high)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sets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between</a:t>
            </a:r>
            <a:r>
              <a:rPr lang="en-IN" sz="2400" dirty="0">
                <a:latin typeface="Corbel" panose="020B0503020204020204" pitchFamily="34" charset="0"/>
              </a:rPr>
              <a:t> constraint.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public static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SimpleExpression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like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(String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propertyName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, Object value)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sets the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like</a:t>
            </a:r>
            <a:r>
              <a:rPr lang="en-IN" sz="2400" dirty="0">
                <a:latin typeface="Corbel" panose="020B0503020204020204" pitchFamily="34" charset="0"/>
              </a:rPr>
              <a:t> constraint to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given property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574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only those employees who have their names beginning with the letter ‘A’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Criterion 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Restrictions.like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empName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", “A%”);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crit.add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6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only those employees who earn between 30000 to 50000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Criterion 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Restrictions.between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("empSal",30000.0,50000.0);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crit.add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7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only those employees whose salary is null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Criterion 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Restrictions.isNull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empSal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crit.add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5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only those employees whose salary is not null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Criterion 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Restrictions.isNotNull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empSal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crit.add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4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with id 101,104,106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Criterion 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=Restrictions.in("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empNo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“, 101,104,106);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crit.add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38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 do not have the id 101,104,106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9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Criterion crtrn1=Restrictions.in("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empNo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“, 101,104,106);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Criterion crtrn2=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Restrictions.not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(crtrn1);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crit.add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(crtrn2);</a:t>
            </a:r>
          </a:p>
          <a:p>
            <a:pPr marL="0" indent="0"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0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 either earn more than 40000 or have their name beginning with the letter ‘A’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Criterion crtrn1=Restrictions.gt("empSal",40000.0);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Criterion crtrn2=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Restrictions.like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empName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","A%");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Criterion crtrn3=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Restrictions.or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(crtrn1,crtrn2);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crit.add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(crtrn3);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53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 earn more than 40000 as well as have their name beginning with the letter ‘A’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Criterion crtrn1=Restrictions.gt("empSal",40000.0);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Criterion crtrn2=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Restrictions.like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empName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","A%");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Criterion crtrn3=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Restrictions.and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(crtrn1,crtrn2);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crit.add</a:t>
            </a:r>
            <a:r>
              <a:rPr lang="en-I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(crtrn3);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8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Applying Order By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</a:t>
            </a:r>
            <a:r>
              <a:rPr lang="en-US" sz="2400" dirty="0">
                <a:latin typeface="Corbel" panose="020B0503020204020204" pitchFamily="34" charset="0"/>
              </a:rPr>
              <a:t>we want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add</a:t>
            </a:r>
            <a:r>
              <a:rPr lang="en-US" sz="2400" dirty="0">
                <a:latin typeface="Corbel" panose="020B0503020204020204" pitchFamily="34" charset="0"/>
              </a:rPr>
              <a:t> some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sorting order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objects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before they are going</a:t>
            </a:r>
            <a:r>
              <a:rPr lang="en-US" sz="2400" dirty="0">
                <a:latin typeface="Corbel" panose="020B0503020204020204" pitchFamily="34" charset="0"/>
              </a:rPr>
              <a:t> to be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stored in list </a:t>
            </a:r>
            <a:r>
              <a:rPr lang="en-US" sz="2400" dirty="0">
                <a:latin typeface="Corbel" panose="020B0503020204020204" pitchFamily="34" charset="0"/>
              </a:rPr>
              <a:t>, then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have to add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Order</a:t>
            </a:r>
            <a:r>
              <a:rPr lang="en-US" sz="2400" dirty="0">
                <a:latin typeface="Corbel" panose="020B0503020204020204" pitchFamily="34" charset="0"/>
              </a:rPr>
              <a:t> object 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Criteria</a:t>
            </a:r>
            <a:r>
              <a:rPr lang="en-US" sz="2400" dirty="0">
                <a:latin typeface="Corbel" panose="020B0503020204020204" pitchFamily="34" charset="0"/>
              </a:rPr>
              <a:t> object.</a:t>
            </a: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</a:t>
            </a:r>
            <a:r>
              <a:rPr lang="en-US" sz="2400" dirty="0">
                <a:latin typeface="Corbel" panose="020B0503020204020204" pitchFamily="34" charset="0"/>
              </a:rPr>
              <a:t> is done by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method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Criteria</a:t>
            </a:r>
            <a:r>
              <a:rPr lang="en-US" sz="2400" dirty="0">
                <a:latin typeface="Corbel" panose="020B0503020204020204" pitchFamily="34" charset="0"/>
              </a:rPr>
              <a:t> class</a:t>
            </a:r>
          </a:p>
          <a:p>
            <a:pPr marL="514350" indent="-514350">
              <a:buSzPct val="110000"/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None/>
            </a:pPr>
            <a:r>
              <a:rPr lang="en-IN" sz="2400" b="1" dirty="0">
                <a:latin typeface="Corbel" panose="020B0503020204020204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public Criteria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addOrder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(Order o) </a:t>
            </a:r>
          </a:p>
          <a:p>
            <a:pPr marL="514350" indent="-514350">
              <a:buSzPct val="110000"/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US" sz="2400" dirty="0"/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08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Criteria API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Criteria APIs</a:t>
            </a:r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in the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framework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another technique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of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data retrieval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apart from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HQL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native SQL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queries. 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primary advantage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Criteria API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that it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intuitively designed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fetch data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without using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any </a:t>
            </a: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hard-coded SQL statements</a:t>
            </a: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Applying Order By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Order</a:t>
            </a:r>
            <a:r>
              <a:rPr lang="en-US" sz="2400" dirty="0">
                <a:latin typeface="Corbel" panose="020B0503020204020204" pitchFamily="34" charset="0"/>
              </a:rPr>
              <a:t> is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class</a:t>
            </a:r>
            <a:r>
              <a:rPr lang="en-US" sz="2400" dirty="0">
                <a:latin typeface="Corbel" panose="020B0503020204020204" pitchFamily="34" charset="0"/>
              </a:rPr>
              <a:t> available in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package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rg.hibernate.criterion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 marL="514350" indent="-514350">
              <a:buSzPct val="110000"/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class </a:t>
            </a:r>
            <a:r>
              <a:rPr lang="en-US" sz="2400" dirty="0">
                <a:latin typeface="Corbel" panose="020B0503020204020204" pitchFamily="34" charset="0"/>
              </a:rPr>
              <a:t>we have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2 static methods </a:t>
            </a:r>
            <a:r>
              <a:rPr lang="en-US" sz="2400" dirty="0">
                <a:latin typeface="Corbel" panose="020B0503020204020204" pitchFamily="34" charset="0"/>
              </a:rPr>
              <a:t>called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asc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desc()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getting objects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ascending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descending</a:t>
            </a:r>
            <a:r>
              <a:rPr lang="en-US" sz="2400" dirty="0">
                <a:latin typeface="Corbel" panose="020B0503020204020204" pitchFamily="34" charset="0"/>
              </a:rPr>
              <a:t> order.</a:t>
            </a:r>
          </a:p>
          <a:p>
            <a:pPr marL="514350" indent="-514350">
              <a:buSzPct val="110000"/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61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Applying Order By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These methods </a:t>
            </a:r>
            <a:r>
              <a:rPr lang="en-US" sz="2400" dirty="0">
                <a:latin typeface="Corbel" panose="020B0503020204020204" pitchFamily="34" charset="0"/>
              </a:rPr>
              <a:t>take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property name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argument</a:t>
            </a:r>
            <a:r>
              <a:rPr lang="en-US" sz="2400" dirty="0">
                <a:latin typeface="Corbel" panose="020B0503020204020204" pitchFamily="34" charset="0"/>
              </a:rPr>
              <a:t> and return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Order</a:t>
            </a:r>
            <a:r>
              <a:rPr lang="en-US" sz="2400" dirty="0">
                <a:latin typeface="Corbel" panose="020B0503020204020204" pitchFamily="34" charset="0"/>
              </a:rPr>
              <a:t> object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containing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sort criteria </a:t>
            </a:r>
            <a:r>
              <a:rPr lang="en-US" sz="2400" dirty="0">
                <a:latin typeface="Corbel" panose="020B0503020204020204" pitchFamily="34" charset="0"/>
              </a:rPr>
              <a:t>based on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given property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03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 earn more than 40000 and display them in descending order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 crit=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sess.createCriteria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Criterion 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=Restrictions.gt("empSal",40000.0);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crit.add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crtrn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Order 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descSal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Order.desc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empSal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crit.addOrder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descSal</a:t>
            </a: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crit.list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 it=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Criteria API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Application developer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need not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worry about </a:t>
            </a:r>
            <a:r>
              <a:rPr lang="en-IN" sz="2400" dirty="0">
                <a:latin typeface="Corbel" panose="020B0503020204020204" pitchFamily="34" charset="0"/>
              </a:rPr>
              <a:t>writing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IN" sz="2400" dirty="0">
                <a:latin typeface="Corbel" panose="020B0503020204020204" pitchFamily="34" charset="0"/>
              </a:rPr>
              <a:t> in hand, he/she just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needs to use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APIs provided </a:t>
            </a:r>
            <a:r>
              <a:rPr lang="en-IN" sz="2400" dirty="0">
                <a:latin typeface="Corbel" panose="020B0503020204020204" pitchFamily="34" charset="0"/>
              </a:rPr>
              <a:t>by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This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programmatic behavior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offers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compile-time syntax checking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; 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as a result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most error messages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delivered during compilation</a:t>
            </a:r>
            <a:endParaRPr lang="en-IN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2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Criteria Limitations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Unlike HQL</a:t>
            </a:r>
            <a:r>
              <a:rPr lang="en-IN" sz="2400" dirty="0">
                <a:latin typeface="Corbel" panose="020B0503020204020204" pitchFamily="34" charset="0"/>
              </a:rPr>
              <a:t>, we can use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Criteria</a:t>
            </a:r>
            <a:r>
              <a:rPr lang="en-IN" sz="2400" dirty="0">
                <a:latin typeface="Corbel" panose="020B0503020204020204" pitchFamily="34" charset="0"/>
              </a:rPr>
              <a:t> only for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selecting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data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 and that too we can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select complete objects </a:t>
            </a:r>
            <a:r>
              <a:rPr lang="en-IN" sz="2400" dirty="0">
                <a:latin typeface="Corbel" panose="020B0503020204020204" pitchFamily="34" charset="0"/>
              </a:rPr>
              <a:t>only 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not partial objects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</a:t>
            </a:r>
            <a:r>
              <a:rPr lang="en-IN" sz="2400" dirty="0">
                <a:latin typeface="Corbel" panose="020B0503020204020204" pitchFamily="34" charset="0"/>
              </a:rPr>
              <a:t>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can’t perform 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non-select operations </a:t>
            </a:r>
            <a:r>
              <a:rPr lang="en-IN" sz="2400" dirty="0">
                <a:latin typeface="Corbel" panose="020B0503020204020204" pitchFamily="34" charset="0"/>
              </a:rPr>
              <a:t>using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Criteria</a:t>
            </a:r>
            <a:r>
              <a:rPr lang="en-IN" sz="2400" dirty="0">
                <a:latin typeface="Corbel" panose="020B0503020204020204" pitchFamily="34" charset="0"/>
              </a:rPr>
              <a:t>. 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9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An Important Note 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From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5.2</a:t>
            </a:r>
            <a:r>
              <a:rPr lang="en-US" sz="240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Hibernate Criteria API </a:t>
            </a:r>
            <a:r>
              <a:rPr lang="en-US" sz="240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deprecated</a:t>
            </a:r>
            <a:r>
              <a:rPr lang="en-US" sz="240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new development </a:t>
            </a:r>
            <a:r>
              <a:rPr lang="en-US" sz="240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focused on </a:t>
            </a:r>
            <a:r>
              <a:rPr lang="en-US" sz="240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u="sng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JPA Criteria API.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But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legacy projects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Hibernate Criteria API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is still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very popular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frames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base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for new </a:t>
            </a: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JPA based Criteria API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52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Important Classes Of Criteria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Each class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Criteria Query API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represents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an aspect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relational approach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just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are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four core APIs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that are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commonly used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just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They 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</a:t>
            </a:r>
          </a:p>
          <a:p>
            <a:pPr lvl="1" algn="just">
              <a:buFont typeface="+mj-lt"/>
              <a:buAutoNum type="arabicPeriod"/>
            </a:pPr>
            <a:r>
              <a:rPr lang="en-US" sz="19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</a:t>
            </a:r>
          </a:p>
          <a:p>
            <a:pPr lvl="1" algn="just">
              <a:buFont typeface="+mj-lt"/>
              <a:buAutoNum type="arabicPeriod"/>
            </a:pPr>
            <a:r>
              <a:rPr lang="en-US" sz="19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Criterion</a:t>
            </a:r>
          </a:p>
          <a:p>
            <a:pPr lvl="1" algn="just">
              <a:buFont typeface="+mj-lt"/>
              <a:buAutoNum type="arabicPeriod"/>
            </a:pPr>
            <a:r>
              <a:rPr lang="en-US" sz="19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Restrictions</a:t>
            </a:r>
          </a:p>
          <a:p>
            <a:pPr lvl="1" algn="just">
              <a:buFont typeface="+mj-lt"/>
              <a:buAutoNum type="arabicPeriod"/>
            </a:pPr>
            <a:r>
              <a:rPr lang="en-US" sz="19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Order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6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Criteria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Session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interface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provides a method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called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createCriteria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which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can be used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to create a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object .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Then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we use this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object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fetch data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from the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database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which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gets returned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as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instances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of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persistence class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2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Criteria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Syntax:</a:t>
            </a:r>
            <a:endParaRPr lang="en-IN" sz="2400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   Criteria crit =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session.createCriteria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(–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Name of .class file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–);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pPr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Example:</a:t>
            </a:r>
            <a:endParaRPr lang="en-IN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Criteria crit =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session.createCriteria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Employee.class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885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4230</TotalTime>
  <Words>1828</Words>
  <Application>Microsoft Office PowerPoint</Application>
  <PresentationFormat>On-screen Show (4:3)</PresentationFormat>
  <Paragraphs>295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Criteria API</vt:lpstr>
      <vt:lpstr>Today’s Agenda</vt:lpstr>
      <vt:lpstr>What Is Criteria API ?</vt:lpstr>
      <vt:lpstr>What Is Criteria API ?</vt:lpstr>
      <vt:lpstr>Criteria Limitations</vt:lpstr>
      <vt:lpstr>An Important Note !</vt:lpstr>
      <vt:lpstr>Important Classes Of Criteria</vt:lpstr>
      <vt:lpstr>Using Criteria</vt:lpstr>
      <vt:lpstr>Using Criteria</vt:lpstr>
      <vt:lpstr>Criteria Methods</vt:lpstr>
      <vt:lpstr>Example</vt:lpstr>
      <vt:lpstr>Adding Conditions To Criteria</vt:lpstr>
      <vt:lpstr>Adding Conditions To Criteria</vt:lpstr>
      <vt:lpstr>Adding Conditions To Criteria</vt:lpstr>
      <vt:lpstr>Getting Criterion Object</vt:lpstr>
      <vt:lpstr>Example</vt:lpstr>
      <vt:lpstr>Methods Of Restrictions Class</vt:lpstr>
      <vt:lpstr>Methods Of Restrictions Class</vt:lpstr>
      <vt:lpstr>Methods Of Restrictions Class</vt:lpstr>
      <vt:lpstr>Methods Of Restrictions Class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Applying Order By</vt:lpstr>
      <vt:lpstr>Applying Order By</vt:lpstr>
      <vt:lpstr>Applying Order By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324</cp:revision>
  <dcterms:created xsi:type="dcterms:W3CDTF">2014-01-22T20:27:14Z</dcterms:created>
  <dcterms:modified xsi:type="dcterms:W3CDTF">2020-10-23T09:01:21Z</dcterms:modified>
</cp:coreProperties>
</file>