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537" r:id="rId4"/>
    <p:sldId id="565" r:id="rId5"/>
    <p:sldId id="567" r:id="rId6"/>
    <p:sldId id="568" r:id="rId7"/>
    <p:sldId id="570" r:id="rId8"/>
    <p:sldId id="569" r:id="rId9"/>
    <p:sldId id="552" r:id="rId10"/>
    <p:sldId id="573" r:id="rId11"/>
    <p:sldId id="571" r:id="rId12"/>
    <p:sldId id="574" r:id="rId13"/>
    <p:sldId id="5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3ED34BB-2815-43ED-B23F-FEF9893B0DCE}"/>
    <pc:docChg chg="undo custSel addSld delSld modSld sldOrd">
      <pc:chgData name="Sharma Computer Academy" userId="08476b32c11f4418" providerId="LiveId" clId="{E3ED34BB-2815-43ED-B23F-FEF9893B0DCE}" dt="2020-10-28T07:07:54.712" v="3134"/>
      <pc:docMkLst>
        <pc:docMk/>
      </pc:docMkLst>
      <pc:sldChg chg="modSp mod">
        <pc:chgData name="Sharma Computer Academy" userId="08476b32c11f4418" providerId="LiveId" clId="{E3ED34BB-2815-43ED-B23F-FEF9893B0DCE}" dt="2020-10-23T05:35:47.445" v="22" actId="20577"/>
        <pc:sldMkLst>
          <pc:docMk/>
          <pc:sldMk cId="0" sldId="289"/>
        </pc:sldMkLst>
        <pc:spChg chg="mod">
          <ac:chgData name="Sharma Computer Academy" userId="08476b32c11f4418" providerId="LiveId" clId="{E3ED34BB-2815-43ED-B23F-FEF9893B0DCE}" dt="2020-10-23T05:35:47.445" v="22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E3ED34BB-2815-43ED-B23F-FEF9893B0DCE}" dt="2020-10-23T05:35:35.619" v="0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Anim">
        <pc:chgData name="Sharma Computer Academy" userId="08476b32c11f4418" providerId="LiveId" clId="{E3ED34BB-2815-43ED-B23F-FEF9893B0DCE}" dt="2020-10-23T07:46:46.226" v="2965" actId="207"/>
        <pc:sldMkLst>
          <pc:docMk/>
          <pc:sldMk cId="0" sldId="290"/>
        </pc:sldMkLst>
        <pc:spChg chg="mod">
          <ac:chgData name="Sharma Computer Academy" userId="08476b32c11f4418" providerId="LiveId" clId="{E3ED34BB-2815-43ED-B23F-FEF9893B0DCE}" dt="2020-10-23T07:46:46.226" v="2965" actId="207"/>
          <ac:spMkLst>
            <pc:docMk/>
            <pc:sldMk cId="0" sldId="29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3ED34BB-2815-43ED-B23F-FEF9893B0DCE}" dt="2020-10-23T07:02:30.362" v="1443" actId="47"/>
        <pc:sldMkLst>
          <pc:docMk/>
          <pc:sldMk cId="2676211195" sldId="503"/>
        </pc:sldMkLst>
      </pc:sldChg>
      <pc:sldChg chg="modSp mod modAnim">
        <pc:chgData name="Sharma Computer Academy" userId="08476b32c11f4418" providerId="LiveId" clId="{E3ED34BB-2815-43ED-B23F-FEF9893B0DCE}" dt="2020-10-23T06:52:43.833" v="1168" actId="113"/>
        <pc:sldMkLst>
          <pc:docMk/>
          <pc:sldMk cId="1015497714" sldId="537"/>
        </pc:sldMkLst>
        <pc:spChg chg="mod">
          <ac:chgData name="Sharma Computer Academy" userId="08476b32c11f4418" providerId="LiveId" clId="{E3ED34BB-2815-43ED-B23F-FEF9893B0DCE}" dt="2020-10-23T05:35:54.766" v="26" actId="20577"/>
          <ac:spMkLst>
            <pc:docMk/>
            <pc:sldMk cId="1015497714" sldId="537"/>
            <ac:spMk id="2" creationId="{00000000-0000-0000-0000-000000000000}"/>
          </ac:spMkLst>
        </pc:spChg>
        <pc:spChg chg="mod">
          <ac:chgData name="Sharma Computer Academy" userId="08476b32c11f4418" providerId="LiveId" clId="{E3ED34BB-2815-43ED-B23F-FEF9893B0DCE}" dt="2020-10-23T06:52:43.833" v="1168" actId="113"/>
          <ac:spMkLst>
            <pc:docMk/>
            <pc:sldMk cId="1015497714" sldId="537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E3ED34BB-2815-43ED-B23F-FEF9893B0DCE}" dt="2020-10-23T07:02:31.359" v="1444" actId="47"/>
        <pc:sldMkLst>
          <pc:docMk/>
          <pc:sldMk cId="4157998480" sldId="538"/>
        </pc:sldMkLst>
      </pc:sldChg>
      <pc:sldChg chg="del">
        <pc:chgData name="Sharma Computer Academy" userId="08476b32c11f4418" providerId="LiveId" clId="{E3ED34BB-2815-43ED-B23F-FEF9893B0DCE}" dt="2020-10-23T07:03:28.666" v="1494" actId="47"/>
        <pc:sldMkLst>
          <pc:docMk/>
          <pc:sldMk cId="1722244634" sldId="539"/>
        </pc:sldMkLst>
      </pc:sldChg>
      <pc:sldChg chg="del">
        <pc:chgData name="Sharma Computer Academy" userId="08476b32c11f4418" providerId="LiveId" clId="{E3ED34BB-2815-43ED-B23F-FEF9893B0DCE}" dt="2020-10-23T07:03:36.372" v="1495" actId="47"/>
        <pc:sldMkLst>
          <pc:docMk/>
          <pc:sldMk cId="3305885371" sldId="540"/>
        </pc:sldMkLst>
      </pc:sldChg>
      <pc:sldChg chg="del">
        <pc:chgData name="Sharma Computer Academy" userId="08476b32c11f4418" providerId="LiveId" clId="{E3ED34BB-2815-43ED-B23F-FEF9893B0DCE}" dt="2020-10-23T07:03:38.632" v="1496" actId="47"/>
        <pc:sldMkLst>
          <pc:docMk/>
          <pc:sldMk cId="607648279" sldId="541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1054550579" sldId="542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3993470021" sldId="543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3466197041" sldId="544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2575076613" sldId="545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2483255823" sldId="546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2987487772" sldId="547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2987905353" sldId="549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2511701425" sldId="550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2330574794" sldId="551"/>
        </pc:sldMkLst>
      </pc:sldChg>
      <pc:sldChg chg="del">
        <pc:chgData name="Sharma Computer Academy" userId="08476b32c11f4418" providerId="LiveId" clId="{E3ED34BB-2815-43ED-B23F-FEF9893B0DCE}" dt="2020-10-23T07:03:50.147" v="1497" actId="2696"/>
        <pc:sldMkLst>
          <pc:docMk/>
          <pc:sldMk cId="3265638496" sldId="552"/>
        </pc:sldMkLst>
      </pc:sldChg>
      <pc:sldChg chg="modSp modAnim">
        <pc:chgData name="Sharma Computer Academy" userId="08476b32c11f4418" providerId="LiveId" clId="{E3ED34BB-2815-43ED-B23F-FEF9893B0DCE}" dt="2020-10-23T07:16:10.551" v="1605" actId="20577"/>
        <pc:sldMkLst>
          <pc:docMk/>
          <pc:sldMk cId="3548329183" sldId="552"/>
        </pc:sldMkLst>
        <pc:spChg chg="mod">
          <ac:chgData name="Sharma Computer Academy" userId="08476b32c11f4418" providerId="LiveId" clId="{E3ED34BB-2815-43ED-B23F-FEF9893B0DCE}" dt="2020-10-23T07:16:10.551" v="1605" actId="20577"/>
          <ac:spMkLst>
            <pc:docMk/>
            <pc:sldMk cId="3548329183" sldId="552"/>
            <ac:spMk id="2" creationId="{00000000-0000-0000-0000-000000000000}"/>
          </ac:spMkLst>
        </pc:spChg>
        <pc:spChg chg="mod">
          <ac:chgData name="Sharma Computer Academy" userId="08476b32c11f4418" providerId="LiveId" clId="{E3ED34BB-2815-43ED-B23F-FEF9893B0DCE}" dt="2020-10-23T07:11:08.434" v="1574" actId="207"/>
          <ac:spMkLst>
            <pc:docMk/>
            <pc:sldMk cId="3548329183" sldId="552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1336743630" sldId="553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4171501230" sldId="554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2375454614" sldId="555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917382485" sldId="556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3983098316" sldId="557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2235535032" sldId="558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317985076" sldId="559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3233080300" sldId="560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1468561124" sldId="561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2004035707" sldId="562"/>
        </pc:sldMkLst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40731004" sldId="563"/>
        </pc:sldMkLst>
      </pc:sldChg>
      <pc:sldChg chg="del">
        <pc:chgData name="Sharma Computer Academy" userId="08476b32c11f4418" providerId="LiveId" clId="{E3ED34BB-2815-43ED-B23F-FEF9893B0DCE}" dt="2020-10-23T07:02:32.304" v="1445" actId="47"/>
        <pc:sldMkLst>
          <pc:docMk/>
          <pc:sldMk cId="4245522477" sldId="564"/>
        </pc:sldMkLst>
      </pc:sldChg>
      <pc:sldChg chg="add del">
        <pc:chgData name="Sharma Computer Academy" userId="08476b32c11f4418" providerId="LiveId" clId="{E3ED34BB-2815-43ED-B23F-FEF9893B0DCE}" dt="2020-10-23T07:02:42.525" v="1448" actId="2696"/>
        <pc:sldMkLst>
          <pc:docMk/>
          <pc:sldMk cId="828616367" sldId="565"/>
        </pc:sldMkLst>
      </pc:sldChg>
      <pc:sldChg chg="modSp mod modAnim">
        <pc:chgData name="Sharma Computer Academy" userId="08476b32c11f4418" providerId="LiveId" clId="{E3ED34BB-2815-43ED-B23F-FEF9893B0DCE}" dt="2020-10-23T07:20:59.894" v="1757" actId="20577"/>
        <pc:sldMkLst>
          <pc:docMk/>
          <pc:sldMk cId="3062534194" sldId="565"/>
        </pc:sldMkLst>
        <pc:spChg chg="mod">
          <ac:chgData name="Sharma Computer Academy" userId="08476b32c11f4418" providerId="LiveId" clId="{E3ED34BB-2815-43ED-B23F-FEF9893B0DCE}" dt="2020-10-23T07:20:07.656" v="1702" actId="27636"/>
          <ac:spMkLst>
            <pc:docMk/>
            <pc:sldMk cId="3062534194" sldId="565"/>
            <ac:spMk id="2" creationId="{00000000-0000-0000-0000-000000000000}"/>
          </ac:spMkLst>
        </pc:spChg>
        <pc:spChg chg="mod">
          <ac:chgData name="Sharma Computer Academy" userId="08476b32c11f4418" providerId="LiveId" clId="{E3ED34BB-2815-43ED-B23F-FEF9893B0DCE}" dt="2020-10-23T07:20:59.894" v="1757" actId="20577"/>
          <ac:spMkLst>
            <pc:docMk/>
            <pc:sldMk cId="3062534194" sldId="565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E3ED34BB-2815-43ED-B23F-FEF9893B0DCE}" dt="2020-10-23T07:43:53.346" v="2796" actId="47"/>
        <pc:sldMkLst>
          <pc:docMk/>
          <pc:sldMk cId="3931906127" sldId="566"/>
        </pc:sldMkLst>
      </pc:sldChg>
      <pc:sldChg chg="addSp delSp modSp add mod modAnim">
        <pc:chgData name="Sharma Computer Academy" userId="08476b32c11f4418" providerId="LiveId" clId="{E3ED34BB-2815-43ED-B23F-FEF9893B0DCE}" dt="2020-10-28T07:04:18.196" v="3123"/>
        <pc:sldMkLst>
          <pc:docMk/>
          <pc:sldMk cId="1313638865" sldId="567"/>
        </pc:sldMkLst>
        <pc:spChg chg="mod">
          <ac:chgData name="Sharma Computer Academy" userId="08476b32c11f4418" providerId="LiveId" clId="{E3ED34BB-2815-43ED-B23F-FEF9893B0DCE}" dt="2020-10-23T05:44:42.273" v="278" actId="20577"/>
          <ac:spMkLst>
            <pc:docMk/>
            <pc:sldMk cId="1313638865" sldId="567"/>
            <ac:spMk id="2" creationId="{00000000-0000-0000-0000-000000000000}"/>
          </ac:spMkLst>
        </pc:spChg>
        <pc:spChg chg="add del">
          <ac:chgData name="Sharma Computer Academy" userId="08476b32c11f4418" providerId="LiveId" clId="{E3ED34BB-2815-43ED-B23F-FEF9893B0DCE}" dt="2020-10-23T05:46:01.577" v="290"/>
          <ac:spMkLst>
            <pc:docMk/>
            <pc:sldMk cId="1313638865" sldId="567"/>
            <ac:spMk id="3" creationId="{4E291F38-738A-4855-9F96-8A10ADF76193}"/>
          </ac:spMkLst>
        </pc:spChg>
        <pc:spChg chg="mod">
          <ac:chgData name="Sharma Computer Academy" userId="08476b32c11f4418" providerId="LiveId" clId="{E3ED34BB-2815-43ED-B23F-FEF9893B0DCE}" dt="2020-10-23T06:57:03.704" v="1331" actId="113"/>
          <ac:spMkLst>
            <pc:docMk/>
            <pc:sldMk cId="1313638865" sldId="567"/>
            <ac:spMk id="5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3ED34BB-2815-43ED-B23F-FEF9893B0DCE}" dt="2020-10-28T07:04:41.824" v="3125"/>
        <pc:sldMkLst>
          <pc:docMk/>
          <pc:sldMk cId="3153302588" sldId="568"/>
        </pc:sldMkLst>
        <pc:spChg chg="add del">
          <ac:chgData name="Sharma Computer Academy" userId="08476b32c11f4418" providerId="LiveId" clId="{E3ED34BB-2815-43ED-B23F-FEF9893B0DCE}" dt="2020-10-23T06:09:24.265" v="419"/>
          <ac:spMkLst>
            <pc:docMk/>
            <pc:sldMk cId="3153302588" sldId="568"/>
            <ac:spMk id="3" creationId="{D37EB7B7-BB86-47D4-9F4A-ACCAEE48295F}"/>
          </ac:spMkLst>
        </pc:spChg>
        <pc:spChg chg="mod">
          <ac:chgData name="Sharma Computer Academy" userId="08476b32c11f4418" providerId="LiveId" clId="{E3ED34BB-2815-43ED-B23F-FEF9893B0DCE}" dt="2020-10-23T06:59:46.977" v="1401" actId="113"/>
          <ac:spMkLst>
            <pc:docMk/>
            <pc:sldMk cId="3153302588" sldId="568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E3ED34BB-2815-43ED-B23F-FEF9893B0DCE}" dt="2020-10-28T07:05:09.953" v="3128"/>
        <pc:sldMkLst>
          <pc:docMk/>
          <pc:sldMk cId="2188970433" sldId="569"/>
        </pc:sldMkLst>
        <pc:spChg chg="mod">
          <ac:chgData name="Sharma Computer Academy" userId="08476b32c11f4418" providerId="LiveId" clId="{E3ED34BB-2815-43ED-B23F-FEF9893B0DCE}" dt="2020-10-28T06:39:19.897" v="3121" actId="113"/>
          <ac:spMkLst>
            <pc:docMk/>
            <pc:sldMk cId="2188970433" sldId="569"/>
            <ac:spMk id="5" creationId="{00000000-0000-0000-0000-000000000000}"/>
          </ac:spMkLst>
        </pc:spChg>
      </pc:sldChg>
      <pc:sldChg chg="modSp add mod ord modAnim">
        <pc:chgData name="Sharma Computer Academy" userId="08476b32c11f4418" providerId="LiveId" clId="{E3ED34BB-2815-43ED-B23F-FEF9893B0DCE}" dt="2020-10-28T07:04:52.559" v="3126"/>
        <pc:sldMkLst>
          <pc:docMk/>
          <pc:sldMk cId="1933594783" sldId="570"/>
        </pc:sldMkLst>
        <pc:spChg chg="mod">
          <ac:chgData name="Sharma Computer Academy" userId="08476b32c11f4418" providerId="LiveId" clId="{E3ED34BB-2815-43ED-B23F-FEF9893B0DCE}" dt="2020-10-23T07:01:26.411" v="1426" actId="207"/>
          <ac:spMkLst>
            <pc:docMk/>
            <pc:sldMk cId="1933594783" sldId="570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E3ED34BB-2815-43ED-B23F-FEF9893B0DCE}" dt="2020-10-23T07:16:19.748" v="1630" actId="20577"/>
        <pc:sldMkLst>
          <pc:docMk/>
          <pc:sldMk cId="3778202227" sldId="571"/>
        </pc:sldMkLst>
        <pc:spChg chg="mod">
          <ac:chgData name="Sharma Computer Academy" userId="08476b32c11f4418" providerId="LiveId" clId="{E3ED34BB-2815-43ED-B23F-FEF9893B0DCE}" dt="2020-10-23T07:16:19.748" v="1630" actId="20577"/>
          <ac:spMkLst>
            <pc:docMk/>
            <pc:sldMk cId="3778202227" sldId="571"/>
            <ac:spMk id="2" creationId="{00000000-0000-0000-0000-000000000000}"/>
          </ac:spMkLst>
        </pc:spChg>
        <pc:spChg chg="mod">
          <ac:chgData name="Sharma Computer Academy" userId="08476b32c11f4418" providerId="LiveId" clId="{E3ED34BB-2815-43ED-B23F-FEF9893B0DCE}" dt="2020-10-23T07:11:57.274" v="1581" actId="207"/>
          <ac:spMkLst>
            <pc:docMk/>
            <pc:sldMk cId="3778202227" sldId="571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E3ED34BB-2815-43ED-B23F-FEF9893B0DCE}" dt="2020-10-23T07:48:38.476" v="2968"/>
        <pc:sldMkLst>
          <pc:docMk/>
          <pc:sldMk cId="942324836" sldId="572"/>
        </pc:sldMkLst>
        <pc:spChg chg="mod">
          <ac:chgData name="Sharma Computer Academy" userId="08476b32c11f4418" providerId="LiveId" clId="{E3ED34BB-2815-43ED-B23F-FEF9893B0DCE}" dt="2020-10-23T07:16:29.781" v="1654" actId="20577"/>
          <ac:spMkLst>
            <pc:docMk/>
            <pc:sldMk cId="942324836" sldId="572"/>
            <ac:spMk id="2" creationId="{00000000-0000-0000-0000-000000000000}"/>
          </ac:spMkLst>
        </pc:spChg>
        <pc:spChg chg="mod">
          <ac:chgData name="Sharma Computer Academy" userId="08476b32c11f4418" providerId="LiveId" clId="{E3ED34BB-2815-43ED-B23F-FEF9893B0DCE}" dt="2020-10-23T07:48:33.037" v="2967" actId="1076"/>
          <ac:spMkLst>
            <pc:docMk/>
            <pc:sldMk cId="942324836" sldId="572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E3ED34BB-2815-43ED-B23F-FEF9893B0DCE}" dt="2020-10-28T07:07:30.004" v="3131"/>
        <pc:sldMkLst>
          <pc:docMk/>
          <pc:sldMk cId="3414865630" sldId="573"/>
        </pc:sldMkLst>
        <pc:spChg chg="mod">
          <ac:chgData name="Sharma Computer Academy" userId="08476b32c11f4418" providerId="LiveId" clId="{E3ED34BB-2815-43ED-B23F-FEF9893B0DCE}" dt="2020-10-23T07:25:40.625" v="1802" actId="20577"/>
          <ac:spMkLst>
            <pc:docMk/>
            <pc:sldMk cId="3414865630" sldId="573"/>
            <ac:spMk id="2" creationId="{00000000-0000-0000-0000-000000000000}"/>
          </ac:spMkLst>
        </pc:spChg>
        <pc:spChg chg="mod">
          <ac:chgData name="Sharma Computer Academy" userId="08476b32c11f4418" providerId="LiveId" clId="{E3ED34BB-2815-43ED-B23F-FEF9893B0DCE}" dt="2020-10-23T07:38:37.751" v="2421" actId="20577"/>
          <ac:spMkLst>
            <pc:docMk/>
            <pc:sldMk cId="3414865630" sldId="573"/>
            <ac:spMk id="5" creationId="{00000000-0000-0000-0000-000000000000}"/>
          </ac:spMkLst>
        </pc:spChg>
      </pc:sldChg>
      <pc:sldChg chg="modSp add del mod modAnim">
        <pc:chgData name="Sharma Computer Academy" userId="08476b32c11f4418" providerId="LiveId" clId="{E3ED34BB-2815-43ED-B23F-FEF9893B0DCE}" dt="2020-10-28T07:07:54.712" v="3134"/>
        <pc:sldMkLst>
          <pc:docMk/>
          <pc:sldMk cId="253466337" sldId="574"/>
        </pc:sldMkLst>
        <pc:spChg chg="mod">
          <ac:chgData name="Sharma Computer Academy" userId="08476b32c11f4418" providerId="LiveId" clId="{E3ED34BB-2815-43ED-B23F-FEF9893B0DCE}" dt="2020-10-23T07:43:40.566" v="2795" actId="6549"/>
          <ac:spMkLst>
            <pc:docMk/>
            <pc:sldMk cId="253466337" sldId="574"/>
            <ac:spMk id="2" creationId="{00000000-0000-0000-0000-000000000000}"/>
          </ac:spMkLst>
        </pc:spChg>
        <pc:spChg chg="mod">
          <ac:chgData name="Sharma Computer Academy" userId="08476b32c11f4418" providerId="LiveId" clId="{E3ED34BB-2815-43ED-B23F-FEF9893B0DCE}" dt="2020-10-23T07:43:29.306" v="2774" actId="113"/>
          <ac:spMkLst>
            <pc:docMk/>
            <pc:sldMk cId="253466337" sldId="574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10/28/2020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10/28/2020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10/28/2020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10/28/2020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10/28/2020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10/28/2020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Using JPA Criteria API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18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Only One Column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select</a:t>
            </a:r>
            <a:r>
              <a:rPr lang="en-US" sz="2400" dirty="0">
                <a:latin typeface="Corbel" panose="020B0503020204020204" pitchFamily="34" charset="0"/>
              </a:rPr>
              <a:t> just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single column </a:t>
            </a:r>
            <a:r>
              <a:rPr lang="en-US" sz="2400" dirty="0">
                <a:latin typeface="Corbel" panose="020B0503020204020204" pitchFamily="34" charset="0"/>
              </a:rPr>
              <a:t>, from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US" sz="2400" dirty="0">
                <a:latin typeface="Corbel" panose="020B0503020204020204" pitchFamily="34" charset="0"/>
              </a:rPr>
              <a:t> we need to make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2 important changes </a:t>
            </a:r>
            <a:r>
              <a:rPr lang="en-US" sz="2400" dirty="0">
                <a:latin typeface="Corbel" panose="020B0503020204020204" pitchFamily="34" charset="0"/>
              </a:rPr>
              <a:t>in the code: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Pass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Class file name 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to the method 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createQuery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of </a:t>
            </a:r>
            <a:r>
              <a:rPr lang="en-US" sz="19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CriteriaBuilder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 object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representing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type of column 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we want to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select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Pass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Root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 object to the method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select()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representing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name of the column 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to be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fetched.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</a:p>
          <a:p>
            <a:pPr lvl="1"/>
            <a:endParaRPr lang="en-US" sz="19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We get 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Root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 object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representing column name 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by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calling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Root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 method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get()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passing it 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name of the column: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      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crq.select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”));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8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Only One Column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names of all the employees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&lt;String&gt;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&lt;Employee&gt;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crq.select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root.get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empName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Query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&lt;String&gt;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ls 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qry.getResultList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 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&lt;String&gt;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ls.iterator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String e=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2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Partial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select</a:t>
            </a:r>
            <a:r>
              <a:rPr lang="en-US" sz="2400" dirty="0">
                <a:latin typeface="Corbel" panose="020B0503020204020204" pitchFamily="34" charset="0"/>
              </a:rPr>
              <a:t> just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single column </a:t>
            </a:r>
            <a:r>
              <a:rPr lang="en-US" sz="2400" dirty="0">
                <a:latin typeface="Corbel" panose="020B0503020204020204" pitchFamily="34" charset="0"/>
              </a:rPr>
              <a:t>, from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US" sz="2400" dirty="0">
                <a:latin typeface="Corbel" panose="020B0503020204020204" pitchFamily="34" charset="0"/>
              </a:rPr>
              <a:t> we need to make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2 important changes </a:t>
            </a:r>
            <a:r>
              <a:rPr lang="en-US" sz="2400" dirty="0">
                <a:latin typeface="Corbel" panose="020B0503020204020204" pitchFamily="34" charset="0"/>
              </a:rPr>
              <a:t>in the code: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Pass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Class file name 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to the method 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createQuery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of </a:t>
            </a:r>
            <a:r>
              <a:rPr lang="en-US" sz="19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CriteriaBuilder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 object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representing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type of column 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we want to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select. </a:t>
            </a:r>
            <a:r>
              <a:rPr lang="en-US" sz="1900" dirty="0">
                <a:solidFill>
                  <a:schemeClr val="tx1"/>
                </a:solidFill>
                <a:latin typeface="Corbel" panose="020B0503020204020204" pitchFamily="34" charset="0"/>
              </a:rPr>
              <a:t>This time it will be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Object[]</a:t>
            </a:r>
          </a:p>
          <a:p>
            <a:pPr lvl="1"/>
            <a:endParaRPr lang="en-US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Instead of calling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 the method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select() 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, we have to call the method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multiselect() 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of </a:t>
            </a:r>
            <a:r>
              <a:rPr lang="en-US" sz="19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CriteriaQuery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 object</a:t>
            </a:r>
          </a:p>
          <a:p>
            <a:pPr lvl="1"/>
            <a:endParaRPr lang="en-US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This method 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accepts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multiple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Root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objects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representing 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column names 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we want to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fetch</a:t>
            </a:r>
            <a:r>
              <a:rPr lang="en-US" sz="1900" dirty="0">
                <a:solidFill>
                  <a:srgbClr val="000000"/>
                </a:solidFill>
                <a:latin typeface="Corbel" panose="020B0503020204020204" pitchFamily="34" charset="0"/>
              </a:rPr>
              <a:t> from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database.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      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crq.multiselect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(“…”),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(“…”),…);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Partial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name and salary of all the employees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&gt;root=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crq.multiselect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root.get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empName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"),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root.get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empSal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Query&lt;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&lt;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ls 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qry.getResultList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 &lt;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&gt;it=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ls.iterator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Object[]data=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(data[0]+"\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t"+data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32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JPA Criteria API-Part 1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What Is JPA Criteria API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Important Interfaces JPA Criteria API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Steps Required To Use JPA Criteria API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Selecting Full Object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Selecting One Column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Selecting Partial Object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JPA Criteria API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From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5.2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Hibernate Criteria API </a:t>
            </a:r>
            <a:r>
              <a:rPr lang="en-US" sz="2400" dirty="0">
                <a:latin typeface="Corbel" panose="020B0503020204020204" pitchFamily="34" charset="0"/>
              </a:rPr>
              <a:t>has been declared as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deprecated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focus has been shifted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JPA Criteria API.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So</a:t>
            </a:r>
            <a:r>
              <a:rPr lang="en-US" sz="2400" dirty="0">
                <a:latin typeface="Corbel" panose="020B0503020204020204" pitchFamily="34" charset="0"/>
              </a:rPr>
              <a:t>, if we are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working on a new project </a:t>
            </a:r>
            <a:r>
              <a:rPr lang="en-US" sz="2400" dirty="0">
                <a:latin typeface="Corbel" panose="020B0503020204020204" pitchFamily="34" charset="0"/>
              </a:rPr>
              <a:t>using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5</a:t>
            </a:r>
            <a:r>
              <a:rPr lang="en-US" sz="2400" dirty="0">
                <a:latin typeface="Corbel" panose="020B0503020204020204" pitchFamily="34" charset="0"/>
              </a:rPr>
              <a:t> , we have to use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JPA Criteria API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it’s support  </a:t>
            </a:r>
            <a:r>
              <a:rPr lang="en-US" sz="2400" dirty="0">
                <a:latin typeface="Corbel" panose="020B0503020204020204" pitchFamily="34" charset="0"/>
              </a:rPr>
              <a:t>comes from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package</a:t>
            </a:r>
            <a:r>
              <a:rPr lang="en-US" sz="2400" dirty="0">
                <a:latin typeface="Corbel" panose="020B0503020204020204" pitchFamily="34" charset="0"/>
              </a:rPr>
              <a:t> called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javax.persistence.criteria</a:t>
            </a:r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49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Important Interfaces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Of JPA Criteria API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Each interface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of 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JPA Criteria API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represents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an aspect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of 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relational approach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just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There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are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three core APIs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that are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commonly used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just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They are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:</a:t>
            </a:r>
          </a:p>
          <a:p>
            <a:pPr lvl="1" algn="just">
              <a:buFont typeface="+mj-lt"/>
              <a:buAutoNum type="arabicPeriod"/>
            </a:pPr>
            <a:r>
              <a:rPr lang="en-US" sz="1900" b="1" i="0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CriteriaBuilder</a:t>
            </a:r>
            <a:endParaRPr lang="en-US" sz="1900" b="1" i="0" dirty="0">
              <a:solidFill>
                <a:srgbClr val="C00000"/>
              </a:solidFill>
              <a:effectLst/>
              <a:latin typeface="Corbel" panose="020B0503020204020204" pitchFamily="34" charset="0"/>
            </a:endParaRPr>
          </a:p>
          <a:p>
            <a:pPr lvl="1" algn="just">
              <a:buFont typeface="+mj-lt"/>
              <a:buAutoNum type="arabicPeriod"/>
            </a:pPr>
            <a:r>
              <a:rPr lang="en-US" sz="1900" b="1" i="0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CriteriaQuery</a:t>
            </a:r>
            <a:endParaRPr lang="en-US" sz="1900" b="1" i="0" dirty="0">
              <a:solidFill>
                <a:srgbClr val="C00000"/>
              </a:solidFill>
              <a:effectLst/>
              <a:latin typeface="Corbel" panose="020B0503020204020204" pitchFamily="34" charset="0"/>
            </a:endParaRPr>
          </a:p>
          <a:p>
            <a:pPr lvl="1" algn="just">
              <a:buFont typeface="+mj-lt"/>
              <a:buAutoNum type="arabicPeriod"/>
            </a:pPr>
            <a:r>
              <a:rPr lang="en-US" sz="19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Root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53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Use JPA Criteria API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Let's understand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necessary steps </a:t>
            </a:r>
            <a:r>
              <a:rPr lang="en-US" sz="2400" dirty="0">
                <a:latin typeface="Corbel" panose="020B0503020204020204" pitchFamily="34" charset="0"/>
              </a:rPr>
              <a:t>to be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performed</a:t>
            </a:r>
            <a:r>
              <a:rPr lang="en-US" sz="2400" dirty="0">
                <a:latin typeface="Corbel" panose="020B0503020204020204" pitchFamily="34" charset="0"/>
              </a:rPr>
              <a:t> in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sequence</a:t>
            </a:r>
            <a:r>
              <a:rPr lang="en-US" sz="2400" dirty="0">
                <a:latin typeface="Corbel" panose="020B0503020204020204" pitchFamily="34" charset="0"/>
              </a:rPr>
              <a:t>, in order to use 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JPA Criteria API</a:t>
            </a:r>
            <a:endParaRPr lang="en-US" sz="2400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a </a:t>
            </a:r>
            <a:r>
              <a:rPr lang="en-US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instance 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method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getCriteriaBuilder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Session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object with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getCriteriaBuilder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2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an object of </a:t>
            </a:r>
            <a:r>
              <a:rPr lang="en-US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calling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the method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createQuery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of  </a:t>
            </a:r>
            <a:r>
              <a:rPr lang="en-US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object 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passing it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Class file name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type of result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we want . The method has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	public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&lt;T&gt;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createQuery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T.class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)</a:t>
            </a: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6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Use JPA Criteria API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query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Root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from()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 on the </a:t>
            </a:r>
            <a:r>
              <a:rPr lang="en-US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object with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Root&lt;T&gt; from(Class)</a:t>
            </a: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4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Specify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what fields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we want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fetch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from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database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, 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select()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 of the </a:t>
            </a:r>
            <a:r>
              <a:rPr lang="en-US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object with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          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select(Selection)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// Selection is parent 							  //  interface of Root</a:t>
            </a: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30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Use JPA Criteria API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Prepare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query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for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execution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by creating a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org.hibernate.query.Query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instance 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Session.createQuery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specifying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query result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.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method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has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457200" indent="-457200">
              <a:buAutoNum type="arabicPeriod" startAt="5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     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Query&lt;T&gt;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createQuery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);</a:t>
            </a:r>
          </a:p>
          <a:p>
            <a:pPr marL="457200" indent="-457200">
              <a:buAutoNum type="arabicPeriod" startAt="5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59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Use JPA Criteria API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 startAt="6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Execute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query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by calling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getResultList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or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getSingleResult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 on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org.hibernate.query.Query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object, with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prototypes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457200" indent="-457200">
              <a:buAutoNum type="arabicPeriod" startAt="6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    	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List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getResultList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    	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Object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getSingleResult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The method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getSingleResult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throws following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exceptions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457200" indent="-457200">
              <a:buAutoNum type="alphaLcPeriod"/>
            </a:pP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javax.persistence.NoResultException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- if there is no result</a:t>
            </a:r>
          </a:p>
          <a:p>
            <a:pPr marL="457200" indent="-457200">
              <a:buAutoNum type="alphaLcPeriod"/>
            </a:pP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javax.persistence.NonUniqueResultException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- if more than one result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9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Full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all the employees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CriteriaQuery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&lt;Employee&gt;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crb.createQuery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&lt;Employee&gt;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root=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crq.from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crq.select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(root);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Query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&lt;Employee&gt;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crq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&lt;Employee&gt;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ls 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qry.getResultList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 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&lt;Employee&gt;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ls.iterator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out.println</a:t>
            </a:r>
            <a:r>
              <a:rPr lang="en-IN" sz="18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32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4394</TotalTime>
  <Words>1011</Words>
  <Application>Microsoft Office PowerPoint</Application>
  <PresentationFormat>On-screen Show (4:3)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Using JPA Criteria API</vt:lpstr>
      <vt:lpstr>Today’s Agenda</vt:lpstr>
      <vt:lpstr>What Is JPA Criteria API ?</vt:lpstr>
      <vt:lpstr>Important Interfaces Of JPA Criteria API</vt:lpstr>
      <vt:lpstr>How To Use JPA Criteria API ?</vt:lpstr>
      <vt:lpstr>How To Use JPA Criteria API ?</vt:lpstr>
      <vt:lpstr>How To Use JPA Criteria API ?</vt:lpstr>
      <vt:lpstr>How To Use JPA Criteria API ?</vt:lpstr>
      <vt:lpstr>Selecting Full Object</vt:lpstr>
      <vt:lpstr>Selecting Only One Column</vt:lpstr>
      <vt:lpstr>Selecting Only One Column</vt:lpstr>
      <vt:lpstr>Selecting Partial Object</vt:lpstr>
      <vt:lpstr>Selecting Partial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334</cp:revision>
  <dcterms:created xsi:type="dcterms:W3CDTF">2014-01-22T20:27:14Z</dcterms:created>
  <dcterms:modified xsi:type="dcterms:W3CDTF">2020-10-28T07:07:59Z</dcterms:modified>
</cp:coreProperties>
</file>