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581" r:id="rId5"/>
    <p:sldId id="575" r:id="rId6"/>
    <p:sldId id="576" r:id="rId7"/>
    <p:sldId id="577" r:id="rId8"/>
    <p:sldId id="578" r:id="rId9"/>
    <p:sldId id="565" r:id="rId10"/>
    <p:sldId id="579" r:id="rId11"/>
    <p:sldId id="5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4F94ECE-6977-4602-9E00-E8EFBD199AD8}"/>
    <pc:docChg chg="undo custSel addSld delSld modSld">
      <pc:chgData name="Sharma Computer Academy" userId="08476b32c11f4418" providerId="LiveId" clId="{24F94ECE-6977-4602-9E00-E8EFBD199AD8}" dt="2020-10-30T07:38:40.590" v="1281" actId="113"/>
      <pc:docMkLst>
        <pc:docMk/>
      </pc:docMkLst>
      <pc:sldChg chg="modSp mod">
        <pc:chgData name="Sharma Computer Academy" userId="08476b32c11f4418" providerId="LiveId" clId="{24F94ECE-6977-4602-9E00-E8EFBD199AD8}" dt="2020-10-27T20:26:04.412" v="0" actId="20577"/>
        <pc:sldMkLst>
          <pc:docMk/>
          <pc:sldMk cId="0" sldId="289"/>
        </pc:sldMkLst>
        <pc:spChg chg="mod">
          <ac:chgData name="Sharma Computer Academy" userId="08476b32c11f4418" providerId="LiveId" clId="{24F94ECE-6977-4602-9E00-E8EFBD199AD8}" dt="2020-10-27T20:26:04.412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24F94ECE-6977-4602-9E00-E8EFBD199AD8}" dt="2020-10-27T21:33:23.422" v="809" actId="20577"/>
        <pc:sldMkLst>
          <pc:docMk/>
          <pc:sldMk cId="0" sldId="290"/>
        </pc:sldMkLst>
        <pc:spChg chg="mod">
          <ac:chgData name="Sharma Computer Academy" userId="08476b32c11f4418" providerId="LiveId" clId="{24F94ECE-6977-4602-9E00-E8EFBD199AD8}" dt="2020-10-27T21:33:23.422" v="809" actId="20577"/>
          <ac:spMkLst>
            <pc:docMk/>
            <pc:sldMk cId="0" sldId="290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24F94ECE-6977-4602-9E00-E8EFBD199AD8}" dt="2020-10-30T07:25:24.394" v="812" actId="113"/>
        <pc:sldMkLst>
          <pc:docMk/>
          <pc:sldMk cId="1015497714" sldId="537"/>
        </pc:sldMkLst>
        <pc:spChg chg="mod">
          <ac:chgData name="Sharma Computer Academy" userId="08476b32c11f4418" providerId="LiveId" clId="{24F94ECE-6977-4602-9E00-E8EFBD199AD8}" dt="2020-10-27T20:26:27.233" v="28" actId="20577"/>
          <ac:spMkLst>
            <pc:docMk/>
            <pc:sldMk cId="1015497714" sldId="537"/>
            <ac:spMk id="2" creationId="{00000000-0000-0000-0000-000000000000}"/>
          </ac:spMkLst>
        </pc:spChg>
        <pc:spChg chg="add del">
          <ac:chgData name="Sharma Computer Academy" userId="08476b32c11f4418" providerId="LiveId" clId="{24F94ECE-6977-4602-9E00-E8EFBD199AD8}" dt="2020-10-27T20:40:04.401" v="32"/>
          <ac:spMkLst>
            <pc:docMk/>
            <pc:sldMk cId="1015497714" sldId="537"/>
            <ac:spMk id="3" creationId="{40565CBA-D661-4DC1-A4CC-AA8C6681423E}"/>
          </ac:spMkLst>
        </pc:spChg>
        <pc:spChg chg="mod">
          <ac:chgData name="Sharma Computer Academy" userId="08476b32c11f4418" providerId="LiveId" clId="{24F94ECE-6977-4602-9E00-E8EFBD199AD8}" dt="2020-10-30T07:25:24.394" v="812" actId="113"/>
          <ac:spMkLst>
            <pc:docMk/>
            <pc:sldMk cId="1015497714" sldId="537"/>
            <ac:spMk id="5" creationId="{00000000-0000-0000-0000-000000000000}"/>
          </ac:spMkLst>
        </pc:spChg>
        <pc:spChg chg="add del mod">
          <ac:chgData name="Sharma Computer Academy" userId="08476b32c11f4418" providerId="LiveId" clId="{24F94ECE-6977-4602-9E00-E8EFBD199AD8}" dt="2020-10-27T20:40:03.532" v="31"/>
          <ac:spMkLst>
            <pc:docMk/>
            <pc:sldMk cId="1015497714" sldId="537"/>
            <ac:spMk id="7" creationId="{712211AD-BCB5-44D7-A36E-E43B6F67DC0D}"/>
          </ac:spMkLst>
        </pc:spChg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3548329183" sldId="552"/>
        </pc:sldMkLst>
      </pc:sldChg>
      <pc:sldChg chg="addSp delSp modSp mod modAnim">
        <pc:chgData name="Sharma Computer Academy" userId="08476b32c11f4418" providerId="LiveId" clId="{24F94ECE-6977-4602-9E00-E8EFBD199AD8}" dt="2020-10-30T07:38:40.590" v="1281" actId="113"/>
        <pc:sldMkLst>
          <pc:docMk/>
          <pc:sldMk cId="3062534194" sldId="565"/>
        </pc:sldMkLst>
        <pc:spChg chg="mod">
          <ac:chgData name="Sharma Computer Academy" userId="08476b32c11f4418" providerId="LiveId" clId="{24F94ECE-6977-4602-9E00-E8EFBD199AD8}" dt="2020-10-27T21:18:12.705" v="559" actId="20577"/>
          <ac:spMkLst>
            <pc:docMk/>
            <pc:sldMk cId="3062534194" sldId="565"/>
            <ac:spMk id="2" creationId="{00000000-0000-0000-0000-000000000000}"/>
          </ac:spMkLst>
        </pc:spChg>
        <pc:spChg chg="add del">
          <ac:chgData name="Sharma Computer Academy" userId="08476b32c11f4418" providerId="LiveId" clId="{24F94ECE-6977-4602-9E00-E8EFBD199AD8}" dt="2020-10-30T07:35:58.872" v="1092"/>
          <ac:spMkLst>
            <pc:docMk/>
            <pc:sldMk cId="3062534194" sldId="565"/>
            <ac:spMk id="3" creationId="{B0B825A8-6489-40D4-BF3E-2C372DDD8A2C}"/>
          </ac:spMkLst>
        </pc:spChg>
        <pc:spChg chg="mod">
          <ac:chgData name="Sharma Computer Academy" userId="08476b32c11f4418" providerId="LiveId" clId="{24F94ECE-6977-4602-9E00-E8EFBD199AD8}" dt="2020-10-30T07:38:40.590" v="1281" actId="113"/>
          <ac:spMkLst>
            <pc:docMk/>
            <pc:sldMk cId="3062534194" sldId="56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1313638865" sldId="567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3153302588" sldId="568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2188970433" sldId="569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1933594783" sldId="570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3778202227" sldId="571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942324836" sldId="572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3414865630" sldId="573"/>
        </pc:sldMkLst>
      </pc:sldChg>
      <pc:sldChg chg="del">
        <pc:chgData name="Sharma Computer Academy" userId="08476b32c11f4418" providerId="LiveId" clId="{24F94ECE-6977-4602-9E00-E8EFBD199AD8}" dt="2020-10-27T21:33:36.651" v="810" actId="47"/>
        <pc:sldMkLst>
          <pc:docMk/>
          <pc:sldMk cId="253466337" sldId="574"/>
        </pc:sldMkLst>
      </pc:sldChg>
      <pc:sldChg chg="modSp mod modAnim">
        <pc:chgData name="Sharma Computer Academy" userId="08476b32c11f4418" providerId="LiveId" clId="{24F94ECE-6977-4602-9E00-E8EFBD199AD8}" dt="2020-10-27T21:34:31.231" v="811" actId="207"/>
        <pc:sldMkLst>
          <pc:docMk/>
          <pc:sldMk cId="2002285117" sldId="575"/>
        </pc:sldMkLst>
        <pc:spChg chg="mod">
          <ac:chgData name="Sharma Computer Academy" userId="08476b32c11f4418" providerId="LiveId" clId="{24F94ECE-6977-4602-9E00-E8EFBD199AD8}" dt="2020-10-27T20:45:19.933" v="272" actId="20577"/>
          <ac:spMkLst>
            <pc:docMk/>
            <pc:sldMk cId="2002285117" sldId="575"/>
            <ac:spMk id="2" creationId="{00000000-0000-0000-0000-000000000000}"/>
          </ac:spMkLst>
        </pc:spChg>
        <pc:spChg chg="mod">
          <ac:chgData name="Sharma Computer Academy" userId="08476b32c11f4418" providerId="LiveId" clId="{24F94ECE-6977-4602-9E00-E8EFBD199AD8}" dt="2020-10-27T21:34:31.231" v="811" actId="207"/>
          <ac:spMkLst>
            <pc:docMk/>
            <pc:sldMk cId="2002285117" sldId="575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24F94ECE-6977-4602-9E00-E8EFBD199AD8}" dt="2020-10-27T21:12:45.564" v="487" actId="20577"/>
        <pc:sldMkLst>
          <pc:docMk/>
          <pc:sldMk cId="2504636881" sldId="576"/>
        </pc:sldMkLst>
        <pc:spChg chg="mod">
          <ac:chgData name="Sharma Computer Academy" userId="08476b32c11f4418" providerId="LiveId" clId="{24F94ECE-6977-4602-9E00-E8EFBD199AD8}" dt="2020-10-27T21:02:50.007" v="327" actId="20577"/>
          <ac:spMkLst>
            <pc:docMk/>
            <pc:sldMk cId="2504636881" sldId="576"/>
            <ac:spMk id="2" creationId="{00000000-0000-0000-0000-000000000000}"/>
          </ac:spMkLst>
        </pc:spChg>
        <pc:spChg chg="mod">
          <ac:chgData name="Sharma Computer Academy" userId="08476b32c11f4418" providerId="LiveId" clId="{24F94ECE-6977-4602-9E00-E8EFBD199AD8}" dt="2020-10-27T21:12:45.564" v="487" actId="20577"/>
          <ac:spMkLst>
            <pc:docMk/>
            <pc:sldMk cId="2504636881" sldId="57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24F94ECE-6977-4602-9E00-E8EFBD199AD8}" dt="2020-10-27T21:13:12.504" v="516" actId="20577"/>
        <pc:sldMkLst>
          <pc:docMk/>
          <pc:sldMk cId="1451714007" sldId="577"/>
        </pc:sldMkLst>
        <pc:spChg chg="mod">
          <ac:chgData name="Sharma Computer Academy" userId="08476b32c11f4418" providerId="LiveId" clId="{24F94ECE-6977-4602-9E00-E8EFBD199AD8}" dt="2020-10-27T21:11:40.606" v="469" actId="20577"/>
          <ac:spMkLst>
            <pc:docMk/>
            <pc:sldMk cId="1451714007" sldId="577"/>
            <ac:spMk id="2" creationId="{00000000-0000-0000-0000-000000000000}"/>
          </ac:spMkLst>
        </pc:spChg>
        <pc:spChg chg="mod">
          <ac:chgData name="Sharma Computer Academy" userId="08476b32c11f4418" providerId="LiveId" clId="{24F94ECE-6977-4602-9E00-E8EFBD199AD8}" dt="2020-10-27T21:13:12.504" v="516" actId="20577"/>
          <ac:spMkLst>
            <pc:docMk/>
            <pc:sldMk cId="1451714007" sldId="577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24F94ECE-6977-4602-9E00-E8EFBD199AD8}" dt="2020-10-27T21:16:20.203" v="544" actId="114"/>
        <pc:sldMkLst>
          <pc:docMk/>
          <pc:sldMk cId="2903349671" sldId="578"/>
        </pc:sldMkLst>
        <pc:spChg chg="mod">
          <ac:chgData name="Sharma Computer Academy" userId="08476b32c11f4418" providerId="LiveId" clId="{24F94ECE-6977-4602-9E00-E8EFBD199AD8}" dt="2020-10-27T21:15:25.599" v="522" actId="20577"/>
          <ac:spMkLst>
            <pc:docMk/>
            <pc:sldMk cId="2903349671" sldId="578"/>
            <ac:spMk id="2" creationId="{00000000-0000-0000-0000-000000000000}"/>
          </ac:spMkLst>
        </pc:spChg>
        <pc:spChg chg="mod">
          <ac:chgData name="Sharma Computer Academy" userId="08476b32c11f4418" providerId="LiveId" clId="{24F94ECE-6977-4602-9E00-E8EFBD199AD8}" dt="2020-10-27T21:16:20.203" v="544" actId="114"/>
          <ac:spMkLst>
            <pc:docMk/>
            <pc:sldMk cId="2903349671" sldId="57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24F94ECE-6977-4602-9E00-E8EFBD199AD8}" dt="2020-10-27T21:24:25.688" v="650" actId="207"/>
        <pc:sldMkLst>
          <pc:docMk/>
          <pc:sldMk cId="887780400" sldId="579"/>
        </pc:sldMkLst>
        <pc:spChg chg="mod">
          <ac:chgData name="Sharma Computer Academy" userId="08476b32c11f4418" providerId="LiveId" clId="{24F94ECE-6977-4602-9E00-E8EFBD199AD8}" dt="2020-10-27T21:20:01.092" v="603" actId="20577"/>
          <ac:spMkLst>
            <pc:docMk/>
            <pc:sldMk cId="887780400" sldId="579"/>
            <ac:spMk id="2" creationId="{00000000-0000-0000-0000-000000000000}"/>
          </ac:spMkLst>
        </pc:spChg>
        <pc:spChg chg="mod">
          <ac:chgData name="Sharma Computer Academy" userId="08476b32c11f4418" providerId="LiveId" clId="{24F94ECE-6977-4602-9E00-E8EFBD199AD8}" dt="2020-10-27T21:24:25.688" v="650" actId="207"/>
          <ac:spMkLst>
            <pc:docMk/>
            <pc:sldMk cId="887780400" sldId="57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24F94ECE-6977-4602-9E00-E8EFBD199AD8}" dt="2020-10-27T21:28:16.283" v="698" actId="255"/>
        <pc:sldMkLst>
          <pc:docMk/>
          <pc:sldMk cId="15245869" sldId="580"/>
        </pc:sldMkLst>
        <pc:spChg chg="mod">
          <ac:chgData name="Sharma Computer Academy" userId="08476b32c11f4418" providerId="LiveId" clId="{24F94ECE-6977-4602-9E00-E8EFBD199AD8}" dt="2020-10-27T21:27:14.477" v="658" actId="20577"/>
          <ac:spMkLst>
            <pc:docMk/>
            <pc:sldMk cId="15245869" sldId="580"/>
            <ac:spMk id="2" creationId="{00000000-0000-0000-0000-000000000000}"/>
          </ac:spMkLst>
        </pc:spChg>
        <pc:spChg chg="mod">
          <ac:chgData name="Sharma Computer Academy" userId="08476b32c11f4418" providerId="LiveId" clId="{24F94ECE-6977-4602-9E00-E8EFBD199AD8}" dt="2020-10-27T21:28:16.283" v="698" actId="255"/>
          <ac:spMkLst>
            <pc:docMk/>
            <pc:sldMk cId="15245869" sldId="580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24F94ECE-6977-4602-9E00-E8EFBD199AD8}" dt="2020-10-30T07:31:27.802" v="1056" actId="113"/>
        <pc:sldMkLst>
          <pc:docMk/>
          <pc:sldMk cId="2246815341" sldId="581"/>
        </pc:sldMkLst>
        <pc:spChg chg="mod">
          <ac:chgData name="Sharma Computer Academy" userId="08476b32c11f4418" providerId="LiveId" clId="{24F94ECE-6977-4602-9E00-E8EFBD199AD8}" dt="2020-10-30T07:31:27.802" v="1056" actId="113"/>
          <ac:spMkLst>
            <pc:docMk/>
            <pc:sldMk cId="2246815341" sldId="58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JPA Criteria API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19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Sorting On Sal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in ascending order of Salary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crq.orderBy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crb.asc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78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Sorting On Two Col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in ascending order of Salary and descending order of name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 algn="l">
              <a:buNone/>
            </a:pP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crq.orderBy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crb.asc</a:t>
            </a: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root.get</a:t>
            </a: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("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empSal</a:t>
            </a: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")),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crb.desc</a:t>
            </a: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root.get</a:t>
            </a: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("</a:t>
            </a:r>
            <a:r>
              <a:rPr lang="en-IN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empName</a:t>
            </a:r>
            <a:r>
              <a:rPr lang="en-I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"))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JPA Criteria API-Part 2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Applying Aggregate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Selecting Number Of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Selecting Max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Selecting Avg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Selecting Sum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Applying Order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Aggregate Functions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allows us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execute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group functions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aggregate functions </a:t>
            </a:r>
            <a:r>
              <a:rPr lang="en-US" sz="2400" dirty="0">
                <a:latin typeface="Corbel" panose="020B0503020204020204" pitchFamily="34" charset="0"/>
              </a:rPr>
              <a:t>on the target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Aggregate functions </a:t>
            </a:r>
            <a:r>
              <a:rPr lang="en-US" sz="2400" dirty="0">
                <a:latin typeface="Corbel" panose="020B0503020204020204" pitchFamily="34" charset="0"/>
              </a:rPr>
              <a:t>such as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max()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min()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count()</a:t>
            </a:r>
            <a:r>
              <a:rPr lang="en-US" sz="2400" dirty="0">
                <a:solidFill>
                  <a:srgbClr val="0070C0"/>
                </a:solidFill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avg()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countDistinct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r>
              <a:rPr lang="en-US" sz="2400" dirty="0">
                <a:latin typeface="Corbel" panose="020B0503020204020204" pitchFamily="34" charset="0"/>
              </a:rPr>
              <a:t> are defined 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and can be used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execute group function based queries </a:t>
            </a:r>
            <a:r>
              <a:rPr lang="en-US" sz="2400" dirty="0">
                <a:latin typeface="Corbel" panose="020B0503020204020204" pitchFamily="34" charset="0"/>
              </a:rPr>
              <a:t>on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Aggregate Functions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For example 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protoype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count() </a:t>
            </a:r>
            <a:r>
              <a:rPr lang="en-US" sz="2400" dirty="0">
                <a:latin typeface="Corbel" panose="020B0503020204020204" pitchFamily="34" charset="0"/>
              </a:rPr>
              <a:t>method is :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Expression&lt;Long&gt; count(Expression&lt;?&gt; x);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method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accepts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column name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or complete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Root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argument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and returns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Expression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representing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input value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count operation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Finding Total Number Of Emp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total number of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&lt;Long&gt;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Long.class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crq.select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crb.count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(root));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Query&lt;Long&gt;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Long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totalEmp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("Total emp:"+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totalEmp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Finding Max Sal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maximum salary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Double.class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crb.max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Query&lt;Double&gt;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highSal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(“Max Salary:"+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highSal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63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Finding Avg Sal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average salary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Double.class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crb.avg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Query&lt;Double&gt;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avgSal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(“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Avg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Salary:"+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avgSal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71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Finding Total Sal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total salary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Double.class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crb.sum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Query&lt;Double&gt;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totalSal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("Total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:"+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totalSal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34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Order By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define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ORDER BY</a:t>
            </a:r>
            <a:r>
              <a:rPr lang="en-US" sz="2400" dirty="0">
                <a:latin typeface="Corbel" panose="020B0503020204020204" pitchFamily="34" charset="0"/>
              </a:rPr>
              <a:t> clause with the 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orderBy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 </a:t>
            </a:r>
            <a:r>
              <a:rPr lang="en-US" sz="2400" dirty="0">
                <a:latin typeface="Corbel" panose="020B0503020204020204" pitchFamily="34" charset="0"/>
              </a:rPr>
              <a:t>method of the 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latin typeface="Corbel" panose="020B0503020204020204" pitchFamily="34" charset="0"/>
              </a:rPr>
              <a:t> interface and the 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asc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 </a:t>
            </a:r>
            <a:r>
              <a:rPr lang="en-US" sz="2400" dirty="0">
                <a:latin typeface="Corbel" panose="020B0503020204020204" pitchFamily="34" charset="0"/>
              </a:rPr>
              <a:t>or 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desc() </a:t>
            </a:r>
            <a:r>
              <a:rPr lang="en-US" sz="2400" dirty="0">
                <a:latin typeface="Corbel" panose="020B0503020204020204" pitchFamily="34" charset="0"/>
              </a:rPr>
              <a:t>method of the 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latin typeface="Corbel" panose="020B0503020204020204" pitchFamily="34" charset="0"/>
              </a:rPr>
              <a:t> interface.</a:t>
            </a:r>
          </a:p>
          <a:p>
            <a:pPr algn="just"/>
            <a:endParaRPr lang="en-US" sz="2400" b="1" i="0" dirty="0">
              <a:solidFill>
                <a:srgbClr val="C00000"/>
              </a:solidFill>
              <a:effectLst/>
              <a:latin typeface="Corbel" panose="020B0503020204020204" pitchFamily="34" charset="0"/>
            </a:endParaRPr>
          </a:p>
          <a:p>
            <a:pPr algn="just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protoype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&lt;T&gt;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orderBy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(Order... o)</a:t>
            </a:r>
          </a:p>
          <a:p>
            <a:pPr algn="just"/>
            <a:endParaRPr lang="en-US" sz="2400" dirty="0">
              <a:latin typeface="Corbel" panose="020B0503020204020204" pitchFamily="34" charset="0"/>
            </a:endParaRPr>
          </a:p>
          <a:p>
            <a:pPr algn="just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argument passed </a:t>
            </a:r>
            <a:r>
              <a:rPr lang="en-US" sz="2400" dirty="0">
                <a:latin typeface="Corbel" panose="020B0503020204020204" pitchFamily="34" charset="0"/>
              </a:rPr>
              <a:t>are one or more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Order</a:t>
            </a:r>
            <a:r>
              <a:rPr lang="en-US" sz="2400" dirty="0">
                <a:latin typeface="Corbel" panose="020B0503020204020204" pitchFamily="34" charset="0"/>
              </a:rPr>
              <a:t> objects and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Order</a:t>
            </a:r>
            <a:r>
              <a:rPr lang="en-US" sz="2400" dirty="0">
                <a:latin typeface="Corbel" panose="020B0503020204020204" pitchFamily="34" charset="0"/>
              </a:rPr>
              <a:t> object we call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asc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desc()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latin typeface="Corbel" panose="020B0503020204020204" pitchFamily="34" charset="0"/>
              </a:rPr>
              <a:t>, whose prototype is: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Order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asc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(Expression&lt;?&gt; x)</a:t>
            </a:r>
          </a:p>
          <a:p>
            <a:pPr algn="just"/>
            <a:endParaRPr lang="en-US" sz="2400" b="1" i="0" dirty="0">
              <a:solidFill>
                <a:srgbClr val="C0000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4445</TotalTime>
  <Words>804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JPA Criteria API</vt:lpstr>
      <vt:lpstr>Today’s Agenda</vt:lpstr>
      <vt:lpstr>Using Aggregate Functions</vt:lpstr>
      <vt:lpstr>Using Aggregate Functions</vt:lpstr>
      <vt:lpstr>Finding Total Number Of Emp</vt:lpstr>
      <vt:lpstr>Finding Max Sal</vt:lpstr>
      <vt:lpstr>Finding Avg Sal</vt:lpstr>
      <vt:lpstr>Finding Total Sal</vt:lpstr>
      <vt:lpstr>Using Order By</vt:lpstr>
      <vt:lpstr>Sorting On Sal</vt:lpstr>
      <vt:lpstr>Sorting On Two 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339</cp:revision>
  <dcterms:created xsi:type="dcterms:W3CDTF">2014-01-22T20:27:14Z</dcterms:created>
  <dcterms:modified xsi:type="dcterms:W3CDTF">2020-10-30T07:38:52Z</dcterms:modified>
</cp:coreProperties>
</file>