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87" r:id="rId4"/>
    <p:sldId id="575" r:id="rId5"/>
    <p:sldId id="588" r:id="rId6"/>
    <p:sldId id="589" r:id="rId7"/>
    <p:sldId id="581" r:id="rId8"/>
    <p:sldId id="582" r:id="rId9"/>
    <p:sldId id="590" r:id="rId10"/>
    <p:sldId id="583" r:id="rId11"/>
    <p:sldId id="586" r:id="rId12"/>
    <p:sldId id="584" r:id="rId13"/>
    <p:sldId id="585" r:id="rId14"/>
    <p:sldId id="59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A8AF400-F817-44C8-A232-F3D65C5D6166}"/>
    <pc:docChg chg="undo redo custSel addSld delSld modSld">
      <pc:chgData name="Sharma Computer Academy" userId="08476b32c11f4418" providerId="LiveId" clId="{1A8AF400-F817-44C8-A232-F3D65C5D6166}" dt="2020-10-30T08:02:34.898" v="1156"/>
      <pc:docMkLst>
        <pc:docMk/>
      </pc:docMkLst>
      <pc:sldChg chg="modSp mod">
        <pc:chgData name="Sharma Computer Academy" userId="08476b32c11f4418" providerId="LiveId" clId="{1A8AF400-F817-44C8-A232-F3D65C5D6166}" dt="2020-10-28T05:44:53.191" v="1" actId="20577"/>
        <pc:sldMkLst>
          <pc:docMk/>
          <pc:sldMk cId="0" sldId="289"/>
        </pc:sldMkLst>
        <pc:spChg chg="mod">
          <ac:chgData name="Sharma Computer Academy" userId="08476b32c11f4418" providerId="LiveId" clId="{1A8AF400-F817-44C8-A232-F3D65C5D6166}" dt="2020-10-28T05:44:53.191" v="1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Anim">
        <pc:chgData name="Sharma Computer Academy" userId="08476b32c11f4418" providerId="LiveId" clId="{1A8AF400-F817-44C8-A232-F3D65C5D6166}" dt="2020-10-28T07:01:44.770" v="543" actId="6549"/>
        <pc:sldMkLst>
          <pc:docMk/>
          <pc:sldMk cId="0" sldId="290"/>
        </pc:sldMkLst>
        <pc:spChg chg="mod">
          <ac:chgData name="Sharma Computer Academy" userId="08476b32c11f4418" providerId="LiveId" clId="{1A8AF400-F817-44C8-A232-F3D65C5D6166}" dt="2020-10-28T07:01:44.770" v="543" actId="6549"/>
          <ac:spMkLst>
            <pc:docMk/>
            <pc:sldMk cId="0" sldId="290"/>
            <ac:spMk id="3" creationId="{00000000-0000-0000-0000-000000000000}"/>
          </ac:spMkLst>
        </pc:spChg>
      </pc:sldChg>
      <pc:sldChg chg="addSp delSp modSp add del mod">
        <pc:chgData name="Sharma Computer Academy" userId="08476b32c11f4418" providerId="LiveId" clId="{1A8AF400-F817-44C8-A232-F3D65C5D6166}" dt="2020-10-30T07:55:46.247" v="1081" actId="47"/>
        <pc:sldMkLst>
          <pc:docMk/>
          <pc:sldMk cId="1015497714" sldId="537"/>
        </pc:sldMkLst>
        <pc:spChg chg="mod">
          <ac:chgData name="Sharma Computer Academy" userId="08476b32c11f4418" providerId="LiveId" clId="{1A8AF400-F817-44C8-A232-F3D65C5D6166}" dt="2020-10-28T05:50:56.823" v="14" actId="20577"/>
          <ac:spMkLst>
            <pc:docMk/>
            <pc:sldMk cId="1015497714" sldId="537"/>
            <ac:spMk id="2" creationId="{00000000-0000-0000-0000-000000000000}"/>
          </ac:spMkLst>
        </pc:spChg>
        <pc:spChg chg="add del mod">
          <ac:chgData name="Sharma Computer Academy" userId="08476b32c11f4418" providerId="LiveId" clId="{1A8AF400-F817-44C8-A232-F3D65C5D6166}" dt="2020-10-28T05:57:53.283" v="63" actId="478"/>
          <ac:spMkLst>
            <pc:docMk/>
            <pc:sldMk cId="1015497714" sldId="537"/>
            <ac:spMk id="3" creationId="{6DE0162E-E10D-4BB4-AE55-C84B0CE87751}"/>
          </ac:spMkLst>
        </pc:spChg>
        <pc:spChg chg="mod">
          <ac:chgData name="Sharma Computer Academy" userId="08476b32c11f4418" providerId="LiveId" clId="{1A8AF400-F817-44C8-A232-F3D65C5D6166}" dt="2020-10-28T05:53:55.535" v="60" actId="20577"/>
          <ac:spMkLst>
            <pc:docMk/>
            <pc:sldMk cId="1015497714" sldId="537"/>
            <ac:spMk id="5" creationId="{00000000-0000-0000-0000-000000000000}"/>
          </ac:spMkLst>
        </pc:spChg>
        <pc:spChg chg="add del">
          <ac:chgData name="Sharma Computer Academy" userId="08476b32c11f4418" providerId="LiveId" clId="{1A8AF400-F817-44C8-A232-F3D65C5D6166}" dt="2020-10-28T05:52:07.504" v="30"/>
          <ac:spMkLst>
            <pc:docMk/>
            <pc:sldMk cId="1015497714" sldId="537"/>
            <ac:spMk id="7" creationId="{2F5517BE-13A2-490F-9F56-1497BB241E3C}"/>
          </ac:spMkLst>
        </pc:spChg>
      </pc:sldChg>
      <pc:sldChg chg="del">
        <pc:chgData name="Sharma Computer Academy" userId="08476b32c11f4418" providerId="LiveId" clId="{1A8AF400-F817-44C8-A232-F3D65C5D6166}" dt="2020-10-28T07:01:59.411" v="544" actId="47"/>
        <pc:sldMkLst>
          <pc:docMk/>
          <pc:sldMk cId="3062534194" sldId="565"/>
        </pc:sldMkLst>
      </pc:sldChg>
      <pc:sldChg chg="modSp mod modAnim">
        <pc:chgData name="Sharma Computer Academy" userId="08476b32c11f4418" providerId="LiveId" clId="{1A8AF400-F817-44C8-A232-F3D65C5D6166}" dt="2020-10-28T06:04:28.788" v="111" actId="207"/>
        <pc:sldMkLst>
          <pc:docMk/>
          <pc:sldMk cId="2002285117" sldId="575"/>
        </pc:sldMkLst>
        <pc:spChg chg="mod">
          <ac:chgData name="Sharma Computer Academy" userId="08476b32c11f4418" providerId="LiveId" clId="{1A8AF400-F817-44C8-A232-F3D65C5D6166}" dt="2020-10-28T06:03:07.474" v="81" actId="20577"/>
          <ac:spMkLst>
            <pc:docMk/>
            <pc:sldMk cId="2002285117" sldId="575"/>
            <ac:spMk id="2" creationId="{00000000-0000-0000-0000-000000000000}"/>
          </ac:spMkLst>
        </pc:spChg>
        <pc:spChg chg="mod">
          <ac:chgData name="Sharma Computer Academy" userId="08476b32c11f4418" providerId="LiveId" clId="{1A8AF400-F817-44C8-A232-F3D65C5D6166}" dt="2020-10-28T06:04:28.788" v="111" actId="207"/>
          <ac:spMkLst>
            <pc:docMk/>
            <pc:sldMk cId="2002285117" sldId="575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1A8AF400-F817-44C8-A232-F3D65C5D6166}" dt="2020-10-28T07:01:59.411" v="544" actId="47"/>
        <pc:sldMkLst>
          <pc:docMk/>
          <pc:sldMk cId="2504636881" sldId="576"/>
        </pc:sldMkLst>
      </pc:sldChg>
      <pc:sldChg chg="del">
        <pc:chgData name="Sharma Computer Academy" userId="08476b32c11f4418" providerId="LiveId" clId="{1A8AF400-F817-44C8-A232-F3D65C5D6166}" dt="2020-10-28T07:01:59.411" v="544" actId="47"/>
        <pc:sldMkLst>
          <pc:docMk/>
          <pc:sldMk cId="1451714007" sldId="577"/>
        </pc:sldMkLst>
      </pc:sldChg>
      <pc:sldChg chg="del">
        <pc:chgData name="Sharma Computer Academy" userId="08476b32c11f4418" providerId="LiveId" clId="{1A8AF400-F817-44C8-A232-F3D65C5D6166}" dt="2020-10-28T07:01:59.411" v="544" actId="47"/>
        <pc:sldMkLst>
          <pc:docMk/>
          <pc:sldMk cId="2903349671" sldId="578"/>
        </pc:sldMkLst>
      </pc:sldChg>
      <pc:sldChg chg="del">
        <pc:chgData name="Sharma Computer Academy" userId="08476b32c11f4418" providerId="LiveId" clId="{1A8AF400-F817-44C8-A232-F3D65C5D6166}" dt="2020-10-28T07:01:59.411" v="544" actId="47"/>
        <pc:sldMkLst>
          <pc:docMk/>
          <pc:sldMk cId="887780400" sldId="579"/>
        </pc:sldMkLst>
      </pc:sldChg>
      <pc:sldChg chg="del">
        <pc:chgData name="Sharma Computer Academy" userId="08476b32c11f4418" providerId="LiveId" clId="{1A8AF400-F817-44C8-A232-F3D65C5D6166}" dt="2020-10-28T07:01:59.411" v="544" actId="47"/>
        <pc:sldMkLst>
          <pc:docMk/>
          <pc:sldMk cId="15245869" sldId="580"/>
        </pc:sldMkLst>
      </pc:sldChg>
      <pc:sldChg chg="modSp add mod">
        <pc:chgData name="Sharma Computer Academy" userId="08476b32c11f4418" providerId="LiveId" clId="{1A8AF400-F817-44C8-A232-F3D65C5D6166}" dt="2020-10-28T06:07:55.308" v="184" actId="255"/>
        <pc:sldMkLst>
          <pc:docMk/>
          <pc:sldMk cId="1952005510" sldId="581"/>
        </pc:sldMkLst>
        <pc:spChg chg="mod">
          <ac:chgData name="Sharma Computer Academy" userId="08476b32c11f4418" providerId="LiveId" clId="{1A8AF400-F817-44C8-A232-F3D65C5D6166}" dt="2020-10-28T06:07:03.011" v="179" actId="20577"/>
          <ac:spMkLst>
            <pc:docMk/>
            <pc:sldMk cId="1952005510" sldId="581"/>
            <ac:spMk id="2" creationId="{00000000-0000-0000-0000-000000000000}"/>
          </ac:spMkLst>
        </pc:spChg>
        <pc:spChg chg="mod">
          <ac:chgData name="Sharma Computer Academy" userId="08476b32c11f4418" providerId="LiveId" clId="{1A8AF400-F817-44C8-A232-F3D65C5D6166}" dt="2020-10-28T06:07:55.308" v="184" actId="255"/>
          <ac:spMkLst>
            <pc:docMk/>
            <pc:sldMk cId="1952005510" sldId="581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1A8AF400-F817-44C8-A232-F3D65C5D6166}" dt="2020-10-30T07:54:10.225" v="1063" actId="20577"/>
        <pc:sldMkLst>
          <pc:docMk/>
          <pc:sldMk cId="2736963060" sldId="582"/>
        </pc:sldMkLst>
        <pc:spChg chg="mod">
          <ac:chgData name="Sharma Computer Academy" userId="08476b32c11f4418" providerId="LiveId" clId="{1A8AF400-F817-44C8-A232-F3D65C5D6166}" dt="2020-10-28T06:14:35.325" v="221" actId="20577"/>
          <ac:spMkLst>
            <pc:docMk/>
            <pc:sldMk cId="2736963060" sldId="582"/>
            <ac:spMk id="2" creationId="{00000000-0000-0000-0000-000000000000}"/>
          </ac:spMkLst>
        </pc:spChg>
        <pc:spChg chg="mod">
          <ac:chgData name="Sharma Computer Academy" userId="08476b32c11f4418" providerId="LiveId" clId="{1A8AF400-F817-44C8-A232-F3D65C5D6166}" dt="2020-10-30T07:54:10.225" v="1063" actId="20577"/>
          <ac:spMkLst>
            <pc:docMk/>
            <pc:sldMk cId="2736963060" sldId="582"/>
            <ac:spMk id="5" creationId="{00000000-0000-0000-0000-000000000000}"/>
          </ac:spMkLst>
        </pc:spChg>
      </pc:sldChg>
      <pc:sldChg chg="addSp modSp mod">
        <pc:chgData name="Sharma Computer Academy" userId="08476b32c11f4418" providerId="LiveId" clId="{1A8AF400-F817-44C8-A232-F3D65C5D6166}" dt="2020-10-28T06:19:12.943" v="349" actId="255"/>
        <pc:sldMkLst>
          <pc:docMk/>
          <pc:sldMk cId="2264373198" sldId="583"/>
        </pc:sldMkLst>
        <pc:spChg chg="mod">
          <ac:chgData name="Sharma Computer Academy" userId="08476b32c11f4418" providerId="LiveId" clId="{1A8AF400-F817-44C8-A232-F3D65C5D6166}" dt="2020-10-28T06:15:41.169" v="267" actId="20577"/>
          <ac:spMkLst>
            <pc:docMk/>
            <pc:sldMk cId="2264373198" sldId="583"/>
            <ac:spMk id="2" creationId="{00000000-0000-0000-0000-000000000000}"/>
          </ac:spMkLst>
        </pc:spChg>
        <pc:spChg chg="add mod">
          <ac:chgData name="Sharma Computer Academy" userId="08476b32c11f4418" providerId="LiveId" clId="{1A8AF400-F817-44C8-A232-F3D65C5D6166}" dt="2020-10-28T06:19:12.943" v="349" actId="255"/>
          <ac:spMkLst>
            <pc:docMk/>
            <pc:sldMk cId="2264373198" sldId="583"/>
            <ac:spMk id="3" creationId="{16A3107E-003D-434B-8640-ABAC16D6D9B6}"/>
          </ac:spMkLst>
        </pc:spChg>
        <pc:spChg chg="mod">
          <ac:chgData name="Sharma Computer Academy" userId="08476b32c11f4418" providerId="LiveId" clId="{1A8AF400-F817-44C8-A232-F3D65C5D6166}" dt="2020-10-28T06:17:04.757" v="328" actId="207"/>
          <ac:spMkLst>
            <pc:docMk/>
            <pc:sldMk cId="2264373198" sldId="583"/>
            <ac:spMk id="5" creationId="{00000000-0000-0000-0000-000000000000}"/>
          </ac:spMkLst>
        </pc:spChg>
      </pc:sldChg>
      <pc:sldChg chg="delSp modSp add mod">
        <pc:chgData name="Sharma Computer Academy" userId="08476b32c11f4418" providerId="LiveId" clId="{1A8AF400-F817-44C8-A232-F3D65C5D6166}" dt="2020-10-28T06:43:23.471" v="428" actId="207"/>
        <pc:sldMkLst>
          <pc:docMk/>
          <pc:sldMk cId="415060343" sldId="584"/>
        </pc:sldMkLst>
        <pc:spChg chg="mod">
          <ac:chgData name="Sharma Computer Academy" userId="08476b32c11f4418" providerId="LiveId" clId="{1A8AF400-F817-44C8-A232-F3D65C5D6166}" dt="2020-10-28T06:41:16.004" v="355" actId="20577"/>
          <ac:spMkLst>
            <pc:docMk/>
            <pc:sldMk cId="415060343" sldId="584"/>
            <ac:spMk id="2" creationId="{00000000-0000-0000-0000-000000000000}"/>
          </ac:spMkLst>
        </pc:spChg>
        <pc:spChg chg="del mod">
          <ac:chgData name="Sharma Computer Academy" userId="08476b32c11f4418" providerId="LiveId" clId="{1A8AF400-F817-44C8-A232-F3D65C5D6166}" dt="2020-10-28T06:42:49.322" v="423" actId="478"/>
          <ac:spMkLst>
            <pc:docMk/>
            <pc:sldMk cId="415060343" sldId="584"/>
            <ac:spMk id="3" creationId="{16A3107E-003D-434B-8640-ABAC16D6D9B6}"/>
          </ac:spMkLst>
        </pc:spChg>
        <pc:spChg chg="mod">
          <ac:chgData name="Sharma Computer Academy" userId="08476b32c11f4418" providerId="LiveId" clId="{1A8AF400-F817-44C8-A232-F3D65C5D6166}" dt="2020-10-28T06:43:23.471" v="428" actId="207"/>
          <ac:spMkLst>
            <pc:docMk/>
            <pc:sldMk cId="415060343" sldId="584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1A8AF400-F817-44C8-A232-F3D65C5D6166}" dt="2020-10-28T06:44:09.153" v="435" actId="207"/>
        <pc:sldMkLst>
          <pc:docMk/>
          <pc:sldMk cId="1238947412" sldId="585"/>
        </pc:sldMkLst>
        <pc:spChg chg="mod">
          <ac:chgData name="Sharma Computer Academy" userId="08476b32c11f4418" providerId="LiveId" clId="{1A8AF400-F817-44C8-A232-F3D65C5D6166}" dt="2020-10-28T06:44:09.153" v="435" actId="207"/>
          <ac:spMkLst>
            <pc:docMk/>
            <pc:sldMk cId="1238947412" sldId="585"/>
            <ac:spMk id="5" creationId="{00000000-0000-0000-0000-000000000000}"/>
          </ac:spMkLst>
        </pc:spChg>
      </pc:sldChg>
      <pc:sldChg chg="delSp modSp add mod">
        <pc:chgData name="Sharma Computer Academy" userId="08476b32c11f4418" providerId="LiveId" clId="{1A8AF400-F817-44C8-A232-F3D65C5D6166}" dt="2020-10-28T06:48:31.362" v="484" actId="20577"/>
        <pc:sldMkLst>
          <pc:docMk/>
          <pc:sldMk cId="2369259500" sldId="586"/>
        </pc:sldMkLst>
        <pc:spChg chg="mod">
          <ac:chgData name="Sharma Computer Academy" userId="08476b32c11f4418" providerId="LiveId" clId="{1A8AF400-F817-44C8-A232-F3D65C5D6166}" dt="2020-10-28T06:47:24.276" v="453" actId="255"/>
          <ac:spMkLst>
            <pc:docMk/>
            <pc:sldMk cId="2369259500" sldId="586"/>
            <ac:spMk id="2" creationId="{00000000-0000-0000-0000-000000000000}"/>
          </ac:spMkLst>
        </pc:spChg>
        <pc:spChg chg="del">
          <ac:chgData name="Sharma Computer Academy" userId="08476b32c11f4418" providerId="LiveId" clId="{1A8AF400-F817-44C8-A232-F3D65C5D6166}" dt="2020-10-28T06:47:55.226" v="482" actId="478"/>
          <ac:spMkLst>
            <pc:docMk/>
            <pc:sldMk cId="2369259500" sldId="586"/>
            <ac:spMk id="3" creationId="{16A3107E-003D-434B-8640-ABAC16D6D9B6}"/>
          </ac:spMkLst>
        </pc:spChg>
        <pc:spChg chg="mod">
          <ac:chgData name="Sharma Computer Academy" userId="08476b32c11f4418" providerId="LiveId" clId="{1A8AF400-F817-44C8-A232-F3D65C5D6166}" dt="2020-10-28T06:48:31.362" v="484" actId="20577"/>
          <ac:spMkLst>
            <pc:docMk/>
            <pc:sldMk cId="2369259500" sldId="586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1A8AF400-F817-44C8-A232-F3D65C5D6166}" dt="2020-10-30T07:40:38.009" v="591" actId="20577"/>
        <pc:sldMkLst>
          <pc:docMk/>
          <pc:sldMk cId="3470060066" sldId="587"/>
        </pc:sldMkLst>
        <pc:spChg chg="mod">
          <ac:chgData name="Sharma Computer Academy" userId="08476b32c11f4418" providerId="LiveId" clId="{1A8AF400-F817-44C8-A232-F3D65C5D6166}" dt="2020-10-30T07:40:38.009" v="591" actId="20577"/>
          <ac:spMkLst>
            <pc:docMk/>
            <pc:sldMk cId="3470060066" sldId="58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1A8AF400-F817-44C8-A232-F3D65C5D6166}" dt="2020-10-30T07:44:17.759" v="716"/>
        <pc:sldMkLst>
          <pc:docMk/>
          <pc:sldMk cId="636997607" sldId="588"/>
        </pc:sldMkLst>
        <pc:spChg chg="mod">
          <ac:chgData name="Sharma Computer Academy" userId="08476b32c11f4418" providerId="LiveId" clId="{1A8AF400-F817-44C8-A232-F3D65C5D6166}" dt="2020-10-30T07:41:11.006" v="597" actId="20577"/>
          <ac:spMkLst>
            <pc:docMk/>
            <pc:sldMk cId="636997607" sldId="588"/>
            <ac:spMk id="2" creationId="{00000000-0000-0000-0000-000000000000}"/>
          </ac:spMkLst>
        </pc:spChg>
        <pc:spChg chg="mod">
          <ac:chgData name="Sharma Computer Academy" userId="08476b32c11f4418" providerId="LiveId" clId="{1A8AF400-F817-44C8-A232-F3D65C5D6166}" dt="2020-10-30T07:44:17.759" v="716"/>
          <ac:spMkLst>
            <pc:docMk/>
            <pc:sldMk cId="636997607" sldId="588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1A8AF400-F817-44C8-A232-F3D65C5D6166}" dt="2020-10-30T07:56:08.440" v="1098" actId="20577"/>
        <pc:sldMkLst>
          <pc:docMk/>
          <pc:sldMk cId="901955039" sldId="589"/>
        </pc:sldMkLst>
        <pc:spChg chg="mod">
          <ac:chgData name="Sharma Computer Academy" userId="08476b32c11f4418" providerId="LiveId" clId="{1A8AF400-F817-44C8-A232-F3D65C5D6166}" dt="2020-10-30T07:56:08.440" v="1098" actId="20577"/>
          <ac:spMkLst>
            <pc:docMk/>
            <pc:sldMk cId="901955039" sldId="58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1A8AF400-F817-44C8-A232-F3D65C5D6166}" dt="2020-10-30T07:57:39.833" v="1109" actId="113"/>
        <pc:sldMkLst>
          <pc:docMk/>
          <pc:sldMk cId="3337374040" sldId="590"/>
        </pc:sldMkLst>
        <pc:spChg chg="mod">
          <ac:chgData name="Sharma Computer Academy" userId="08476b32c11f4418" providerId="LiveId" clId="{1A8AF400-F817-44C8-A232-F3D65C5D6166}" dt="2020-10-30T07:57:39.833" v="1109" actId="113"/>
          <ac:spMkLst>
            <pc:docMk/>
            <pc:sldMk cId="3337374040" sldId="590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1A8AF400-F817-44C8-A232-F3D65C5D6166}" dt="2020-10-30T08:02:34.898" v="1156"/>
        <pc:sldMkLst>
          <pc:docMk/>
          <pc:sldMk cId="1013746940" sldId="591"/>
        </pc:sldMkLst>
        <pc:spChg chg="mod">
          <ac:chgData name="Sharma Computer Academy" userId="08476b32c11f4418" providerId="LiveId" clId="{1A8AF400-F817-44C8-A232-F3D65C5D6166}" dt="2020-10-30T07:58:47.578" v="1117" actId="27636"/>
          <ac:spMkLst>
            <pc:docMk/>
            <pc:sldMk cId="1013746940" sldId="591"/>
            <ac:spMk id="2" creationId="{00000000-0000-0000-0000-000000000000}"/>
          </ac:spMkLst>
        </pc:spChg>
        <pc:spChg chg="mod">
          <ac:chgData name="Sharma Computer Academy" userId="08476b32c11f4418" providerId="LiveId" clId="{1A8AF400-F817-44C8-A232-F3D65C5D6166}" dt="2020-10-30T08:02:34.898" v="1156"/>
          <ac:spMkLst>
            <pc:docMk/>
            <pc:sldMk cId="1013746940" sldId="59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10/30/2020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JPA Criteria API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20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Based Upon Salary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employees who earn more than 40000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crq.select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(root);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crq.where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crb.greaterThan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 40000.0));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&lt;Employee&gt;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qry.getResultList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&lt;Employee&gt;it=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6A3107E-003D-434B-8640-ABAC16D6D9B6}"/>
              </a:ext>
            </a:extLst>
          </p:cNvPr>
          <p:cNvSpPr/>
          <p:nvPr/>
        </p:nvSpPr>
        <p:spPr>
          <a:xfrm>
            <a:off x="6516216" y="4509120"/>
            <a:ext cx="1944216" cy="936104"/>
          </a:xfrm>
          <a:prstGeom prst="cloudCallout">
            <a:avLst>
              <a:gd name="adj1" fmla="val -235356"/>
              <a:gd name="adj2" fmla="val -120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rbel" panose="020B0503020204020204" pitchFamily="34" charset="0"/>
              </a:rPr>
              <a:t>Can also be </a:t>
            </a:r>
            <a:r>
              <a:rPr lang="en-US" sz="2000" b="1" dirty="0" err="1">
                <a:latin typeface="Corbel" panose="020B0503020204020204" pitchFamily="34" charset="0"/>
              </a:rPr>
              <a:t>gt</a:t>
            </a:r>
            <a:r>
              <a:rPr lang="en-US" sz="2000" b="1" dirty="0">
                <a:latin typeface="Corbel" panose="020B0503020204020204" pitchFamily="34" charset="0"/>
              </a:rPr>
              <a:t>()</a:t>
            </a:r>
            <a:endParaRPr lang="en-IN" sz="2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7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Filtering Based Upon Name Pattern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employees whose name starts with ’A’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crq.select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(root);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crq.where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crb.like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 "A%"));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&lt;Employee&gt;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qry.getResultList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&lt;Employee&gt;it=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25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Based Upon </a:t>
            </a:r>
            <a:r>
              <a:rPr lang="en-US" sz="3200" b="1" dirty="0" err="1">
                <a:latin typeface="Corbel" pitchFamily="34" charset="0"/>
              </a:rPr>
              <a:t>EmpNo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name and salary of the employee whose emp no is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	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crq.multiselect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("Enter id:");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int id=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kb.nextInt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crq.where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crb.equal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 id));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Query&lt;Object[]&gt;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6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Based Upon </a:t>
            </a:r>
            <a:r>
              <a:rPr lang="en-US" sz="3200" b="1" dirty="0" err="1">
                <a:latin typeface="Corbel" pitchFamily="34" charset="0"/>
              </a:rPr>
              <a:t>EmpNo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Object[] data=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qry.getSingleResult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String name=(String)data[0];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Double </a:t>
            </a:r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sal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=(Double)data[1];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(name+"\t"+</a:t>
            </a:r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sal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catch(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NoResultException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("Sorry! No rec of emp "+id+" found!");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94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Filtering Based Upon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Salary Range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employees who earn within the range of 40000 to 6000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crq.select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(root);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crq.where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crb.between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 40000.0,60000.0));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&lt;Employee&gt;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qry.getResultList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&lt;Employee&gt;it=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6A3107E-003D-434B-8640-ABAC16D6D9B6}"/>
              </a:ext>
            </a:extLst>
          </p:cNvPr>
          <p:cNvSpPr/>
          <p:nvPr/>
        </p:nvSpPr>
        <p:spPr>
          <a:xfrm>
            <a:off x="6516216" y="4509120"/>
            <a:ext cx="1944216" cy="936104"/>
          </a:xfrm>
          <a:prstGeom prst="cloudCallout">
            <a:avLst>
              <a:gd name="adj1" fmla="val -235356"/>
              <a:gd name="adj2" fmla="val -120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rbel" panose="020B0503020204020204" pitchFamily="34" charset="0"/>
              </a:rPr>
              <a:t>Can also be </a:t>
            </a:r>
            <a:r>
              <a:rPr lang="en-US" sz="2000" b="1" dirty="0" err="1">
                <a:latin typeface="Corbel" panose="020B0503020204020204" pitchFamily="34" charset="0"/>
              </a:rPr>
              <a:t>gt</a:t>
            </a:r>
            <a:r>
              <a:rPr lang="en-US" sz="2000" b="1" dirty="0">
                <a:latin typeface="Corbel" panose="020B0503020204020204" pitchFamily="34" charset="0"/>
              </a:rPr>
              <a:t>()</a:t>
            </a:r>
            <a:endParaRPr lang="en-IN" sz="2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4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JPA Criteria API-Part 3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Applying Group By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Filtering Using Having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Restricting Rows Using Where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Group By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group by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having </a:t>
            </a:r>
            <a:r>
              <a:rPr lang="en-US" sz="2400" dirty="0">
                <a:latin typeface="Corbel" panose="020B0503020204020204" pitchFamily="34" charset="0"/>
              </a:rPr>
              <a:t>clauses are defined in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dirty="0">
                <a:latin typeface="Corbel" panose="020B0503020204020204" pitchFamily="34" charset="0"/>
              </a:rPr>
              <a:t>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groupBy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method of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interface is used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define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partitioning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query results </a:t>
            </a:r>
            <a:r>
              <a:rPr lang="en-US" sz="2400" dirty="0">
                <a:latin typeface="Corbel" panose="020B0503020204020204" pitchFamily="34" charset="0"/>
              </a:rPr>
              <a:t>into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groups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prototype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latin typeface="Corbel" panose="020B0503020204020204" pitchFamily="34" charset="0"/>
              </a:rPr>
              <a:t> is: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groupBy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(Expression... grouping)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06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Grouping On Salary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total number of employees in each salary category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crq.multiselect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crb.count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(root));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crq.groupBy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Query&lt;Object[]&gt;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&lt;Object[]&gt;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qry.getResultList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&lt;Object[]&gt;it=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Object[]data=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it.next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	Double 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=(Double)data[0];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Long count=(Long)data[1];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+"\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t"+count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28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Having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apply filtering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having</a:t>
            </a:r>
            <a:r>
              <a:rPr lang="en-US" sz="2400" dirty="0">
                <a:latin typeface="Corbel" panose="020B0503020204020204" pitchFamily="34" charset="0"/>
              </a:rPr>
              <a:t> we need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call the method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having()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interface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prototype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latin typeface="Corbel" panose="020B0503020204020204" pitchFamily="34" charset="0"/>
              </a:rPr>
              <a:t> is: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&lt;T&gt; having(Predicate... restrictions)</a:t>
            </a: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99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Having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To obtain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Predicate</a:t>
            </a:r>
            <a:r>
              <a:rPr lang="en-US" sz="2400" dirty="0">
                <a:latin typeface="Corbel" panose="020B0503020204020204" pitchFamily="34" charset="0"/>
              </a:rPr>
              <a:t> objects we have to call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methods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These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methods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greaterThan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lessThan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greaterThanOrEqualTo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lessThanOrEqualTo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equal()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notEqual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(),like(),between()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prototype</a:t>
            </a:r>
            <a:r>
              <a:rPr lang="en-US" sz="2400" dirty="0">
                <a:latin typeface="Corbel" panose="020B0503020204020204" pitchFamily="34" charset="0"/>
              </a:rPr>
              <a:t> of the  these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latin typeface="Corbel" panose="020B0503020204020204" pitchFamily="34" charset="0"/>
              </a:rPr>
              <a:t> is: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    Predicate xxx(Expression , Object)</a:t>
            </a: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95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using having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Retrieve total number of employees in each salary category but consider only those who earn above 40000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I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crq.multiselect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crb.count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(root));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crq.groupBy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1500" b="1" dirty="0" err="1">
                <a:latin typeface="Consolas" panose="020B0609020204030204" pitchFamily="49" charset="0"/>
              </a:rPr>
              <a:t>crq.having</a:t>
            </a:r>
            <a:r>
              <a:rPr lang="en-US" sz="1500" b="1" dirty="0"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latin typeface="Consolas" panose="020B0609020204030204" pitchFamily="49" charset="0"/>
              </a:rPr>
              <a:t>crb.greaterThan</a:t>
            </a:r>
            <a:r>
              <a:rPr lang="en-US" sz="1500" b="1" dirty="0"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latin typeface="Consolas" panose="020B0609020204030204" pitchFamily="49" charset="0"/>
              </a:rPr>
              <a:t>root.get</a:t>
            </a:r>
            <a:r>
              <a:rPr lang="en-US" sz="1500" b="1" dirty="0">
                <a:latin typeface="Consolas" panose="020B0609020204030204" pitchFamily="49" charset="0"/>
              </a:rPr>
              <a:t>("</a:t>
            </a:r>
            <a:r>
              <a:rPr lang="en-US" sz="1500" b="1" dirty="0" err="1">
                <a:latin typeface="Consolas" panose="020B0609020204030204" pitchFamily="49" charset="0"/>
              </a:rPr>
              <a:t>empSal</a:t>
            </a:r>
            <a:r>
              <a:rPr lang="en-US" sz="1500" b="1" dirty="0">
                <a:latin typeface="Consolas" panose="020B0609020204030204" pitchFamily="49" charset="0"/>
              </a:rPr>
              <a:t>"), 40000.0));</a:t>
            </a:r>
            <a:endParaRPr lang="en-IN" sz="15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Query&lt;Object[]&gt;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&lt;Object[]&gt;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qry.getResultList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&lt;Object[]&gt;it=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empList.iterator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Object[]data=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it.next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	Double 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=(Double)data[0];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Long count=(Long)data[1];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+"\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t"+count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00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Restricting Rows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can be used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restrict query results </a:t>
            </a:r>
            <a:r>
              <a:rPr lang="en-US" sz="2400" dirty="0">
                <a:latin typeface="Corbel" panose="020B0503020204020204" pitchFamily="34" charset="0"/>
              </a:rPr>
              <a:t>based on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specific conditions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By using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where() </a:t>
            </a:r>
            <a:r>
              <a:rPr lang="en-US" sz="2400" dirty="0">
                <a:latin typeface="Corbel" panose="020B0503020204020204" pitchFamily="34" charset="0"/>
              </a:rPr>
              <a:t>method and provide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Predicate</a:t>
            </a:r>
            <a:r>
              <a:rPr lang="en-US" sz="2400" dirty="0">
                <a:latin typeface="Corbel" panose="020B0503020204020204" pitchFamily="34" charset="0"/>
              </a:rPr>
              <a:t> created by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96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Restricting Rows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where()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is :</a:t>
            </a: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&lt;T&gt; where(Predicate... restrictions)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To obtain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Predicate</a:t>
            </a:r>
            <a:r>
              <a:rPr lang="en-US" sz="2400" dirty="0">
                <a:latin typeface="Corbel" panose="020B0503020204020204" pitchFamily="34" charset="0"/>
              </a:rPr>
              <a:t> objects we have to call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methods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These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methods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greaterThan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lessThan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greaterThanOrEqualTo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lessThanOrEqualTo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equal()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notEqual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, like(),between()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374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4532</TotalTime>
  <Words>1175</Words>
  <Application>Microsoft Office PowerPoint</Application>
  <PresentationFormat>On-screen Show (4:3)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Using JPA Criteria API</vt:lpstr>
      <vt:lpstr>Today’s Agenda</vt:lpstr>
      <vt:lpstr>Using Group By</vt:lpstr>
      <vt:lpstr>Grouping On Salary</vt:lpstr>
      <vt:lpstr>Using Having</vt:lpstr>
      <vt:lpstr>Using Having</vt:lpstr>
      <vt:lpstr>Filtering using having</vt:lpstr>
      <vt:lpstr>Restricting Rows</vt:lpstr>
      <vt:lpstr>Restricting Rows</vt:lpstr>
      <vt:lpstr>Filtering Based Upon Salary</vt:lpstr>
      <vt:lpstr>Filtering Based Upon Name Pattern</vt:lpstr>
      <vt:lpstr>Filtering Based Upon EmpNo</vt:lpstr>
      <vt:lpstr>Filtering Based Upon EmpNo</vt:lpstr>
      <vt:lpstr>Filtering Based Upon  Salary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343</cp:revision>
  <dcterms:created xsi:type="dcterms:W3CDTF">2014-01-22T20:27:14Z</dcterms:created>
  <dcterms:modified xsi:type="dcterms:W3CDTF">2020-10-30T08:02:40Z</dcterms:modified>
</cp:coreProperties>
</file>