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587" r:id="rId5"/>
    <p:sldId id="588" r:id="rId6"/>
    <p:sldId id="567" r:id="rId7"/>
    <p:sldId id="568" r:id="rId8"/>
    <p:sldId id="570" r:id="rId9"/>
    <p:sldId id="590" r:id="rId10"/>
    <p:sldId id="569" r:id="rId11"/>
    <p:sldId id="575" r:id="rId12"/>
    <p:sldId id="591" r:id="rId13"/>
    <p:sldId id="592" r:id="rId14"/>
    <p:sldId id="593" r:id="rId15"/>
    <p:sldId id="597" r:id="rId16"/>
    <p:sldId id="595" r:id="rId17"/>
    <p:sldId id="596" r:id="rId18"/>
    <p:sldId id="598" r:id="rId19"/>
    <p:sldId id="599" r:id="rId20"/>
    <p:sldId id="600" r:id="rId21"/>
    <p:sldId id="6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1D7CAC0-CD1A-42C9-9C4A-B789FB03EC6F}"/>
    <pc:docChg chg="custSel addSld delSld modSld sldOrd">
      <pc:chgData name="Sharma Computer Academy" userId="08476b32c11f4418" providerId="LiveId" clId="{41D7CAC0-CD1A-42C9-9C4A-B789FB03EC6F}" dt="2020-11-02T09:11:15.254" v="1867"/>
      <pc:docMkLst>
        <pc:docMk/>
      </pc:docMkLst>
      <pc:sldChg chg="modSp mod">
        <pc:chgData name="Sharma Computer Academy" userId="08476b32c11f4418" providerId="LiveId" clId="{41D7CAC0-CD1A-42C9-9C4A-B789FB03EC6F}" dt="2020-10-30T05:07:52.543" v="0" actId="20577"/>
        <pc:sldMkLst>
          <pc:docMk/>
          <pc:sldMk cId="0" sldId="289"/>
        </pc:sldMkLst>
        <pc:spChg chg="mod">
          <ac:chgData name="Sharma Computer Academy" userId="08476b32c11f4418" providerId="LiveId" clId="{41D7CAC0-CD1A-42C9-9C4A-B789FB03EC6F}" dt="2020-10-30T05:07:52.543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41D7CAC0-CD1A-42C9-9C4A-B789FB03EC6F}" dt="2020-10-30T07:24:33.979" v="1856"/>
        <pc:sldMkLst>
          <pc:docMk/>
          <pc:sldMk cId="0" sldId="290"/>
        </pc:sldMkLst>
        <pc:spChg chg="mod">
          <ac:chgData name="Sharma Computer Academy" userId="08476b32c11f4418" providerId="LiveId" clId="{41D7CAC0-CD1A-42C9-9C4A-B789FB03EC6F}" dt="2020-10-30T07:24:24.497" v="1854" actId="207"/>
          <ac:spMkLst>
            <pc:docMk/>
            <pc:sldMk cId="0" sldId="2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1-02T09:10:14.920" v="1858"/>
        <pc:sldMkLst>
          <pc:docMk/>
          <pc:sldMk cId="1015497714" sldId="537"/>
        </pc:sldMkLst>
        <pc:spChg chg="mod">
          <ac:chgData name="Sharma Computer Academy" userId="08476b32c11f4418" providerId="LiveId" clId="{41D7CAC0-CD1A-42C9-9C4A-B789FB03EC6F}" dt="2020-10-30T05:24:04.615" v="30" actId="20577"/>
          <ac:spMkLst>
            <pc:docMk/>
            <pc:sldMk cId="1015497714" sldId="537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5:25:22.939" v="53" actId="113"/>
          <ac:spMkLst>
            <pc:docMk/>
            <pc:sldMk cId="1015497714" sldId="53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41D7CAC0-CD1A-42C9-9C4A-B789FB03EC6F}" dt="2020-10-30T05:45:06.986" v="227" actId="6549"/>
        <pc:sldMkLst>
          <pc:docMk/>
          <pc:sldMk cId="1313638865" sldId="567"/>
        </pc:sldMkLst>
        <pc:spChg chg="mod">
          <ac:chgData name="Sharma Computer Academy" userId="08476b32c11f4418" providerId="LiveId" clId="{41D7CAC0-CD1A-42C9-9C4A-B789FB03EC6F}" dt="2020-10-30T05:43:48.310" v="153" actId="20577"/>
          <ac:spMkLst>
            <pc:docMk/>
            <pc:sldMk cId="1313638865" sldId="567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5:45:06.986" v="227" actId="6549"/>
          <ac:spMkLst>
            <pc:docMk/>
            <pc:sldMk cId="1313638865" sldId="56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41D7CAC0-CD1A-42C9-9C4A-B789FB03EC6F}" dt="2020-10-30T05:49:08.698" v="281"/>
        <pc:sldMkLst>
          <pc:docMk/>
          <pc:sldMk cId="3153302588" sldId="568"/>
        </pc:sldMkLst>
        <pc:spChg chg="mod">
          <ac:chgData name="Sharma Computer Academy" userId="08476b32c11f4418" providerId="LiveId" clId="{41D7CAC0-CD1A-42C9-9C4A-B789FB03EC6F}" dt="2020-10-30T05:49:08.698" v="281"/>
          <ac:spMkLst>
            <pc:docMk/>
            <pc:sldMk cId="3153302588" sldId="568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5:48:30.451" v="280" actId="20577"/>
          <ac:spMkLst>
            <pc:docMk/>
            <pc:sldMk cId="3153302588" sldId="568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0-30T06:02:54.857" v="609" actId="113"/>
        <pc:sldMkLst>
          <pc:docMk/>
          <pc:sldMk cId="2188970433" sldId="569"/>
        </pc:sldMkLst>
        <pc:spChg chg="mod">
          <ac:chgData name="Sharma Computer Academy" userId="08476b32c11f4418" providerId="LiveId" clId="{41D7CAC0-CD1A-42C9-9C4A-B789FB03EC6F}" dt="2020-10-30T06:02:54.857" v="609" actId="113"/>
          <ac:spMkLst>
            <pc:docMk/>
            <pc:sldMk cId="2188970433" sldId="569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0-30T06:00:13.403" v="461" actId="113"/>
        <pc:sldMkLst>
          <pc:docMk/>
          <pc:sldMk cId="1933594783" sldId="570"/>
        </pc:sldMkLst>
        <pc:spChg chg="mod">
          <ac:chgData name="Sharma Computer Academy" userId="08476b32c11f4418" providerId="LiveId" clId="{41D7CAC0-CD1A-42C9-9C4A-B789FB03EC6F}" dt="2020-10-30T05:49:13.593" v="282"/>
          <ac:spMkLst>
            <pc:docMk/>
            <pc:sldMk cId="1933594783" sldId="570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6:00:13.403" v="461" actId="113"/>
          <ac:spMkLst>
            <pc:docMk/>
            <pc:sldMk cId="1933594783" sldId="570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0-30T06:06:18.451" v="767"/>
        <pc:sldMkLst>
          <pc:docMk/>
          <pc:sldMk cId="2002285117" sldId="575"/>
        </pc:sldMkLst>
        <pc:spChg chg="mod">
          <ac:chgData name="Sharma Computer Academy" userId="08476b32c11f4418" providerId="LiveId" clId="{41D7CAC0-CD1A-42C9-9C4A-B789FB03EC6F}" dt="2020-10-30T06:03:21.813" v="661" actId="20577"/>
          <ac:spMkLst>
            <pc:docMk/>
            <pc:sldMk cId="2002285117" sldId="575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6:05:49.487" v="763" actId="207"/>
          <ac:spMkLst>
            <pc:docMk/>
            <pc:sldMk cId="2002285117" sldId="575"/>
            <ac:spMk id="5" creationId="{00000000-0000-0000-0000-000000000000}"/>
          </ac:spMkLst>
        </pc:spChg>
      </pc:sldChg>
      <pc:sldChg chg="modSp del">
        <pc:chgData name="Sharma Computer Academy" userId="08476b32c11f4418" providerId="LiveId" clId="{41D7CAC0-CD1A-42C9-9C4A-B789FB03EC6F}" dt="2020-10-30T07:09:31.186" v="1569" actId="47"/>
        <pc:sldMkLst>
          <pc:docMk/>
          <pc:sldMk cId="1952005510" sldId="581"/>
        </pc:sldMkLst>
        <pc:spChg chg="mod">
          <ac:chgData name="Sharma Computer Academy" userId="08476b32c11f4418" providerId="LiveId" clId="{41D7CAC0-CD1A-42C9-9C4A-B789FB03EC6F}" dt="2020-10-30T06:41:57.922" v="1567" actId="20577"/>
          <ac:spMkLst>
            <pc:docMk/>
            <pc:sldMk cId="1952005510" sldId="581"/>
            <ac:spMk id="2" creationId="{00000000-0000-0000-0000-000000000000}"/>
          </ac:spMkLst>
        </pc:spChg>
      </pc:sldChg>
      <pc:sldChg chg="modSp del mod ord">
        <pc:chgData name="Sharma Computer Academy" userId="08476b32c11f4418" providerId="LiveId" clId="{41D7CAC0-CD1A-42C9-9C4A-B789FB03EC6F}" dt="2020-10-30T07:08:53.292" v="1568" actId="47"/>
        <pc:sldMkLst>
          <pc:docMk/>
          <pc:sldMk cId="2736963060" sldId="582"/>
        </pc:sldMkLst>
        <pc:spChg chg="mod">
          <ac:chgData name="Sharma Computer Academy" userId="08476b32c11f4418" providerId="LiveId" clId="{41D7CAC0-CD1A-42C9-9C4A-B789FB03EC6F}" dt="2020-10-30T06:31:19.218" v="989" actId="20577"/>
          <ac:spMkLst>
            <pc:docMk/>
            <pc:sldMk cId="2736963060" sldId="582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6:34:42.422" v="1278" actId="20577"/>
          <ac:spMkLst>
            <pc:docMk/>
            <pc:sldMk cId="2736963060" sldId="582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1D7CAC0-CD1A-42C9-9C4A-B789FB03EC6F}" dt="2020-10-30T07:23:42.242" v="1793" actId="47"/>
        <pc:sldMkLst>
          <pc:docMk/>
          <pc:sldMk cId="2264373198" sldId="583"/>
        </pc:sldMkLst>
      </pc:sldChg>
      <pc:sldChg chg="del">
        <pc:chgData name="Sharma Computer Academy" userId="08476b32c11f4418" providerId="LiveId" clId="{41D7CAC0-CD1A-42C9-9C4A-B789FB03EC6F}" dt="2020-10-30T07:23:42.242" v="1793" actId="47"/>
        <pc:sldMkLst>
          <pc:docMk/>
          <pc:sldMk cId="415060343" sldId="584"/>
        </pc:sldMkLst>
      </pc:sldChg>
      <pc:sldChg chg="del">
        <pc:chgData name="Sharma Computer Academy" userId="08476b32c11f4418" providerId="LiveId" clId="{41D7CAC0-CD1A-42C9-9C4A-B789FB03EC6F}" dt="2020-10-30T07:23:42.242" v="1793" actId="47"/>
        <pc:sldMkLst>
          <pc:docMk/>
          <pc:sldMk cId="1238947412" sldId="585"/>
        </pc:sldMkLst>
      </pc:sldChg>
      <pc:sldChg chg="del">
        <pc:chgData name="Sharma Computer Academy" userId="08476b32c11f4418" providerId="LiveId" clId="{41D7CAC0-CD1A-42C9-9C4A-B789FB03EC6F}" dt="2020-10-30T07:23:42.242" v="1793" actId="47"/>
        <pc:sldMkLst>
          <pc:docMk/>
          <pc:sldMk cId="2369259500" sldId="586"/>
        </pc:sldMkLst>
      </pc:sldChg>
      <pc:sldChg chg="modSp add mod modAnim">
        <pc:chgData name="Sharma Computer Academy" userId="08476b32c11f4418" providerId="LiveId" clId="{41D7CAC0-CD1A-42C9-9C4A-B789FB03EC6F}" dt="2020-11-02T09:10:26.517" v="1861"/>
        <pc:sldMkLst>
          <pc:docMk/>
          <pc:sldMk cId="3848359034" sldId="587"/>
        </pc:sldMkLst>
        <pc:spChg chg="mod">
          <ac:chgData name="Sharma Computer Academy" userId="08476b32c11f4418" providerId="LiveId" clId="{41D7CAC0-CD1A-42C9-9C4A-B789FB03EC6F}" dt="2020-10-30T05:29:23.809" v="86" actId="20577"/>
          <ac:spMkLst>
            <pc:docMk/>
            <pc:sldMk cId="3848359034" sldId="58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1D7CAC0-CD1A-42C9-9C4A-B789FB03EC6F}" dt="2020-11-02T09:10:35.603" v="1863"/>
        <pc:sldMkLst>
          <pc:docMk/>
          <pc:sldMk cId="2562783871" sldId="588"/>
        </pc:sldMkLst>
        <pc:spChg chg="mod">
          <ac:chgData name="Sharma Computer Academy" userId="08476b32c11f4418" providerId="LiveId" clId="{41D7CAC0-CD1A-42C9-9C4A-B789FB03EC6F}" dt="2020-10-30T05:38:14.496" v="124" actId="20577"/>
          <ac:spMkLst>
            <pc:docMk/>
            <pc:sldMk cId="2562783871" sldId="588"/>
            <ac:spMk id="5" creationId="{00000000-0000-0000-0000-000000000000}"/>
          </ac:spMkLst>
        </pc:spChg>
      </pc:sldChg>
      <pc:sldChg chg="modSp add del mod">
        <pc:chgData name="Sharma Computer Academy" userId="08476b32c11f4418" providerId="LiveId" clId="{41D7CAC0-CD1A-42C9-9C4A-B789FB03EC6F}" dt="2020-10-30T06:03:03.836" v="610" actId="47"/>
        <pc:sldMkLst>
          <pc:docMk/>
          <pc:sldMk cId="2006851633" sldId="589"/>
        </pc:sldMkLst>
        <pc:spChg chg="mod">
          <ac:chgData name="Sharma Computer Academy" userId="08476b32c11f4418" providerId="LiveId" clId="{41D7CAC0-CD1A-42C9-9C4A-B789FB03EC6F}" dt="2020-10-30T05:43:07.153" v="137" actId="20577"/>
          <ac:spMkLst>
            <pc:docMk/>
            <pc:sldMk cId="2006851633" sldId="589"/>
            <ac:spMk id="2" creationId="{00000000-0000-0000-0000-000000000000}"/>
          </ac:spMkLst>
        </pc:spChg>
      </pc:sldChg>
      <pc:sldChg chg="modSp add modAnim">
        <pc:chgData name="Sharma Computer Academy" userId="08476b32c11f4418" providerId="LiveId" clId="{41D7CAC0-CD1A-42C9-9C4A-B789FB03EC6F}" dt="2020-10-30T06:00:41.970" v="467" actId="20577"/>
        <pc:sldMkLst>
          <pc:docMk/>
          <pc:sldMk cId="4191277408" sldId="590"/>
        </pc:sldMkLst>
        <pc:spChg chg="mod">
          <ac:chgData name="Sharma Computer Academy" userId="08476b32c11f4418" providerId="LiveId" clId="{41D7CAC0-CD1A-42C9-9C4A-B789FB03EC6F}" dt="2020-10-30T06:00:41.970" v="467" actId="20577"/>
          <ac:spMkLst>
            <pc:docMk/>
            <pc:sldMk cId="4191277408" sldId="590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1D7CAC0-CD1A-42C9-9C4A-B789FB03EC6F}" dt="2020-10-30T06:14:04.958" v="941" actId="20577"/>
        <pc:sldMkLst>
          <pc:docMk/>
          <pc:sldMk cId="991584116" sldId="591"/>
        </pc:sldMkLst>
        <pc:spChg chg="mod">
          <ac:chgData name="Sharma Computer Academy" userId="08476b32c11f4418" providerId="LiveId" clId="{41D7CAC0-CD1A-42C9-9C4A-B789FB03EC6F}" dt="2020-10-30T06:14:04.958" v="941" actId="20577"/>
          <ac:spMkLst>
            <pc:docMk/>
            <pc:sldMk cId="991584116" sldId="591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6:09:26.181" v="894" actId="207"/>
          <ac:spMkLst>
            <pc:docMk/>
            <pc:sldMk cId="991584116" sldId="591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41D7CAC0-CD1A-42C9-9C4A-B789FB03EC6F}" dt="2020-10-30T06:14:08.786" v="942" actId="20577"/>
        <pc:sldMkLst>
          <pc:docMk/>
          <pc:sldMk cId="219732409" sldId="592"/>
        </pc:sldMkLst>
        <pc:spChg chg="mod">
          <ac:chgData name="Sharma Computer Academy" userId="08476b32c11f4418" providerId="LiveId" clId="{41D7CAC0-CD1A-42C9-9C4A-B789FB03EC6F}" dt="2020-10-30T06:14:08.786" v="942" actId="20577"/>
          <ac:spMkLst>
            <pc:docMk/>
            <pc:sldMk cId="219732409" sldId="592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6:13:21.573" v="929" actId="207"/>
          <ac:spMkLst>
            <pc:docMk/>
            <pc:sldMk cId="219732409" sldId="59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1-02T09:11:06.916" v="1865"/>
        <pc:sldMkLst>
          <pc:docMk/>
          <pc:sldMk cId="1746797574" sldId="593"/>
        </pc:sldMkLst>
        <pc:spChg chg="mod">
          <ac:chgData name="Sharma Computer Academy" userId="08476b32c11f4418" providerId="LiveId" clId="{41D7CAC0-CD1A-42C9-9C4A-B789FB03EC6F}" dt="2020-10-30T07:10:08.319" v="1575" actId="20577"/>
          <ac:spMkLst>
            <pc:docMk/>
            <pc:sldMk cId="1746797574" sldId="593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7:12:21.972" v="1616" actId="20577"/>
          <ac:spMkLst>
            <pc:docMk/>
            <pc:sldMk cId="1746797574" sldId="593"/>
            <ac:spMk id="5" creationId="{00000000-0000-0000-0000-000000000000}"/>
          </ac:spMkLst>
        </pc:spChg>
      </pc:sldChg>
      <pc:sldChg chg="addSp delSp modSp add del mod">
        <pc:chgData name="Sharma Computer Academy" userId="08476b32c11f4418" providerId="LiveId" clId="{41D7CAC0-CD1A-42C9-9C4A-B789FB03EC6F}" dt="2020-10-30T07:08:53.292" v="1568" actId="47"/>
        <pc:sldMkLst>
          <pc:docMk/>
          <pc:sldMk cId="4279031345" sldId="593"/>
        </pc:sldMkLst>
        <pc:spChg chg="add del">
          <ac:chgData name="Sharma Computer Academy" userId="08476b32c11f4418" providerId="LiveId" clId="{41D7CAC0-CD1A-42C9-9C4A-B789FB03EC6F}" dt="2020-10-30T06:37:48.227" v="1360"/>
          <ac:spMkLst>
            <pc:docMk/>
            <pc:sldMk cId="4279031345" sldId="593"/>
            <ac:spMk id="3" creationId="{AAD547ED-73AF-4A5C-B9A7-202E729975E4}"/>
          </ac:spMkLst>
        </pc:spChg>
        <pc:spChg chg="mod">
          <ac:chgData name="Sharma Computer Academy" userId="08476b32c11f4418" providerId="LiveId" clId="{41D7CAC0-CD1A-42C9-9C4A-B789FB03EC6F}" dt="2020-10-30T06:39:38.272" v="1537" actId="20577"/>
          <ac:spMkLst>
            <pc:docMk/>
            <pc:sldMk cId="4279031345" sldId="59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41D7CAC0-CD1A-42C9-9C4A-B789FB03EC6F}" dt="2020-10-30T07:13:25.075" v="1640" actId="47"/>
        <pc:sldMkLst>
          <pc:docMk/>
          <pc:sldMk cId="1083815175" sldId="594"/>
        </pc:sldMkLst>
      </pc:sldChg>
      <pc:sldChg chg="modSp mod">
        <pc:chgData name="Sharma Computer Academy" userId="08476b32c11f4418" providerId="LiveId" clId="{41D7CAC0-CD1A-42C9-9C4A-B789FB03EC6F}" dt="2020-10-30T07:14:11.818" v="1668" actId="20577"/>
        <pc:sldMkLst>
          <pc:docMk/>
          <pc:sldMk cId="1430720446" sldId="595"/>
        </pc:sldMkLst>
        <pc:spChg chg="mod">
          <ac:chgData name="Sharma Computer Academy" userId="08476b32c11f4418" providerId="LiveId" clId="{41D7CAC0-CD1A-42C9-9C4A-B789FB03EC6F}" dt="2020-10-30T07:13:33.579" v="1646" actId="20577"/>
          <ac:spMkLst>
            <pc:docMk/>
            <pc:sldMk cId="1430720446" sldId="595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7:14:11.818" v="1668" actId="20577"/>
          <ac:spMkLst>
            <pc:docMk/>
            <pc:sldMk cId="1430720446" sldId="595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0-30T07:14:55.301" v="1675" actId="20577"/>
        <pc:sldMkLst>
          <pc:docMk/>
          <pc:sldMk cId="990183659" sldId="596"/>
        </pc:sldMkLst>
        <pc:spChg chg="mod">
          <ac:chgData name="Sharma Computer Academy" userId="08476b32c11f4418" providerId="LiveId" clId="{41D7CAC0-CD1A-42C9-9C4A-B789FB03EC6F}" dt="2020-10-30T07:14:55.301" v="1675" actId="20577"/>
          <ac:spMkLst>
            <pc:docMk/>
            <pc:sldMk cId="990183659" sldId="596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41D7CAC0-CD1A-42C9-9C4A-B789FB03EC6F}" dt="2020-11-02T09:11:15.254" v="1867"/>
        <pc:sldMkLst>
          <pc:docMk/>
          <pc:sldMk cId="3759286571" sldId="597"/>
        </pc:sldMkLst>
        <pc:spChg chg="mod">
          <ac:chgData name="Sharma Computer Academy" userId="08476b32c11f4418" providerId="LiveId" clId="{41D7CAC0-CD1A-42C9-9C4A-B789FB03EC6F}" dt="2020-10-30T07:13:21.155" v="1639" actId="113"/>
          <ac:spMkLst>
            <pc:docMk/>
            <pc:sldMk cId="3759286571" sldId="597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41D7CAC0-CD1A-42C9-9C4A-B789FB03EC6F}" dt="2020-10-30T07:15:42.686" v="1682" actId="20577"/>
        <pc:sldMkLst>
          <pc:docMk/>
          <pc:sldMk cId="3055917662" sldId="598"/>
        </pc:sldMkLst>
        <pc:spChg chg="mod">
          <ac:chgData name="Sharma Computer Academy" userId="08476b32c11f4418" providerId="LiveId" clId="{41D7CAC0-CD1A-42C9-9C4A-B789FB03EC6F}" dt="2020-10-30T07:15:42.686" v="1682" actId="20577"/>
          <ac:spMkLst>
            <pc:docMk/>
            <pc:sldMk cId="3055917662" sldId="598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0-30T07:23:21.475" v="1792"/>
        <pc:sldMkLst>
          <pc:docMk/>
          <pc:sldMk cId="4171855043" sldId="600"/>
        </pc:sldMkLst>
        <pc:spChg chg="mod">
          <ac:chgData name="Sharma Computer Academy" userId="08476b32c11f4418" providerId="LiveId" clId="{41D7CAC0-CD1A-42C9-9C4A-B789FB03EC6F}" dt="2020-10-30T07:16:34.488" v="1708" actId="20577"/>
          <ac:spMkLst>
            <pc:docMk/>
            <pc:sldMk cId="4171855043" sldId="600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7:19:48.898" v="1734" actId="207"/>
          <ac:spMkLst>
            <pc:docMk/>
            <pc:sldMk cId="4171855043" sldId="600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41D7CAC0-CD1A-42C9-9C4A-B789FB03EC6F}" dt="2020-10-30T07:23:09.194" v="1789"/>
        <pc:sldMkLst>
          <pc:docMk/>
          <pc:sldMk cId="4022365580" sldId="601"/>
        </pc:sldMkLst>
        <pc:spChg chg="mod">
          <ac:chgData name="Sharma Computer Academy" userId="08476b32c11f4418" providerId="LiveId" clId="{41D7CAC0-CD1A-42C9-9C4A-B789FB03EC6F}" dt="2020-10-30T07:20:02.233" v="1743" actId="20577"/>
          <ac:spMkLst>
            <pc:docMk/>
            <pc:sldMk cId="4022365580" sldId="601"/>
            <ac:spMk id="2" creationId="{00000000-0000-0000-0000-000000000000}"/>
          </ac:spMkLst>
        </pc:spChg>
        <pc:spChg chg="mod">
          <ac:chgData name="Sharma Computer Academy" userId="08476b32c11f4418" providerId="LiveId" clId="{41D7CAC0-CD1A-42C9-9C4A-B789FB03EC6F}" dt="2020-10-30T07:22:52.805" v="1785" actId="207"/>
          <ac:spMkLst>
            <pc:docMk/>
            <pc:sldMk cId="4022365580" sldId="60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JPA Criteria API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21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calling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executeUpdate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object,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7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6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int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executeUpdate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The method </a:t>
            </a:r>
            <a:r>
              <a:rPr lang="en-US" sz="2400" dirty="0">
                <a:latin typeface="Corbel" panose="020B0503020204020204" pitchFamily="34" charset="0"/>
              </a:rPr>
              <a:t>returns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number of rows effected </a:t>
            </a:r>
            <a:r>
              <a:rPr lang="en-US" sz="2400" dirty="0">
                <a:latin typeface="Corbel" panose="020B0503020204020204" pitchFamily="34" charset="0"/>
              </a:rPr>
              <a:t>by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update statement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9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Setting Salary Of Every Emp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Update salary of each employee by setting it to the amount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cru=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crb.createCriteriaUpdate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cru.from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new salary");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newSal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cru.set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(cru);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Transaction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result=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("Res is:"+result);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tx.commit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Setting Salary W.R.T Id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Update salary of the employee whose id is given by the user . Also accept the amount from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&lt;Employee&gt; cru=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crb.createCriteriaUpdate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cru.from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and new salary");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cru.set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cru.where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crb.equal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id));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(cru);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Transaction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result=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("Res is:"+result);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tx.commit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5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Setting Name &amp; Salary W.R.T Id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Update name and salary of the employee whose id is given by the user . Also accept the name and amount from the user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cru=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crb.createCriteriaUpdate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</a:t>
            </a:r>
            <a:r>
              <a:rPr lang="en-IN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cru.from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emp no ,new name and new salary");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String name=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newSal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cru.set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"),name);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cru.set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cru.where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crb.equal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id));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(cru);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Transaction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result=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("Res is:"+result);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tx.commit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Performing Bulk Delete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CriteriaDelete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interface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can be used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implement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bulk delete operations.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usage of the 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CriteriaDelete</a:t>
            </a:r>
            <a:r>
              <a:rPr lang="en-US" sz="2400" dirty="0"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interface for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bulk delete operations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nearly the same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as of the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CriteriaUpdate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interface.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Performing Bulk Delete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Like the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CriteriaUpdate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operations, the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CriteriaDelete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operations are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directly mapped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database delete operations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Therefore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persistence context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not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synchronized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with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result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of this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operation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CriteriaDelete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getCriteriaBuilder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Session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getCriteriaBuilder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 object of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CriteriaDelete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createCriteriaDelete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 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passing it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Class file name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target type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. The method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	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CriteriaDelete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&lt;T&gt;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createCriteriaDelete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T.class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7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CriteriaUpdate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query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from()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on the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Root&lt;T&gt; from(Class)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5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Specify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condition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delete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where()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passing it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Expressions</a:t>
            </a:r>
            <a:r>
              <a:rPr lang="en-US" sz="2400" dirty="0">
                <a:latin typeface="Corbel" panose="020B0503020204020204" pitchFamily="34" charset="0"/>
              </a:rPr>
              <a:t> created by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5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where(Expression)</a:t>
            </a:r>
          </a:p>
          <a:p>
            <a:pPr marL="457200" indent="-457200">
              <a:buAutoNum type="arabicPeriod" startAt="5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1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CriteriaUpdate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Prepare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execution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creating 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Session.createQuery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specifying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query result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.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6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 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Query&lt;T&gt;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CriteriaDelete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);</a:t>
            </a:r>
          </a:p>
          <a:p>
            <a:pPr marL="457200" indent="-457200">
              <a:buAutoNum type="arabicPeriod" startAt="5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JPA Criteria API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calling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executeUpdate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object,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7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6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int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executeUpdate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The method </a:t>
            </a:r>
            <a:r>
              <a:rPr lang="en-US" sz="2400" dirty="0">
                <a:latin typeface="Corbel" panose="020B0503020204020204" pitchFamily="34" charset="0"/>
              </a:rPr>
              <a:t>returns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number of rows effected </a:t>
            </a:r>
            <a:r>
              <a:rPr lang="en-US" sz="2400" dirty="0">
                <a:latin typeface="Corbel" panose="020B0503020204020204" pitchFamily="34" charset="0"/>
              </a:rPr>
              <a:t>by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update statement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JPA Criteria API-Part 4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New Feature In JPA 2.1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Updating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Deleting Records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All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Remove all records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CriteriaDelete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&lt;Employee&gt; cru=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crb.createCriteriaDelete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</a:t>
            </a:r>
            <a:r>
              <a:rPr lang="en-IN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Employee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&gt;root=</a:t>
            </a:r>
            <a:r>
              <a:rPr lang="en-IN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cru.from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(cru);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Transaction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result=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("Res is:"+result);</a:t>
            </a:r>
          </a:p>
          <a:p>
            <a:pPr marL="0" indent="0">
              <a:buNone/>
            </a:pP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tx.commit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8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Deleting W.R.T Id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Delete record of the employee whose id is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crb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sess.getCriteriaBuilder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CriteriaDelete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&lt;Employee&gt; cru=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crb.createCriteriaDelete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Root&lt;Employee&gt;root=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cru.from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id");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int id=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cru.where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crb.equal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root.get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"), id));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(cru);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Transaction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result=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qry.executeUpdate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("Res is:"+result);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tx.commit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3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Performing Bulk Updates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JPA 2.1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added a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list of nice features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specification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One of them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support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for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bulk update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delete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operations in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 API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 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Performing Bulk Updates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CriteriaUpdate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interface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can be used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implement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bulk update operations.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But be careful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these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operations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directly mapped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database update operations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Therefore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persistence context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is not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synchronized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with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result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.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Performing Bulk Updates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CriteriaUpdate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has a 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set()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method that can used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provide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new values for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database record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update multiple properties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, we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just need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call the 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set()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method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multiple times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7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CriteriaUpdate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getCriteriaBuilder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Session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getCriteriaBuilder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 object of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createCriteriaUpdate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object 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passing it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Class file name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target type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. The method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	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&lt;T&gt;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createCriteriaUpdate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T.class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6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CriteriaUpdate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query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Root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from()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on the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Root&lt;T&gt; from(Class)</a:t>
            </a: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3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what fields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we want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,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set()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of the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      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set(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Path,Object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// Path is parent 							  //  interface of Root</a:t>
            </a:r>
          </a:p>
          <a:p>
            <a:pPr marL="457200" indent="-457200">
              <a:buAutoNum type="arabicPeriod" startAt="4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3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CriteriaUpdate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400" dirty="0">
                <a:latin typeface="Corbel" panose="020B0503020204020204" pitchFamily="34" charset="0"/>
              </a:rPr>
              <a:t>If needed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 specify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condition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update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where()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of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passing it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Expressions</a:t>
            </a:r>
            <a:r>
              <a:rPr lang="en-US" sz="2400" dirty="0">
                <a:latin typeface="Corbel" panose="020B0503020204020204" pitchFamily="34" charset="0"/>
              </a:rPr>
              <a:t> created by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CriteriaBuilder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5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where(Expression)</a:t>
            </a:r>
          </a:p>
          <a:p>
            <a:pPr marL="457200" indent="-457200">
              <a:buAutoNum type="arabicPeriod" startAt="5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5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</a:t>
            </a:r>
            <a:r>
              <a:rPr lang="en-US" sz="3200" b="1" dirty="0" err="1">
                <a:latin typeface="Corbel" pitchFamily="34" charset="0"/>
              </a:rPr>
              <a:t>CriteriaUpdate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Prepare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execution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by creating 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org.hibernate.query.Query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Session.createQuery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specifying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query result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.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has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 startAt="6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 startAt="5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 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Query&lt;T&gt;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CriteriaUpdate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);</a:t>
            </a:r>
          </a:p>
          <a:p>
            <a:pPr marL="457200" indent="-457200">
              <a:buAutoNum type="arabicPeriod" startAt="5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2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4647</TotalTime>
  <Words>1469</Words>
  <Application>Microsoft Office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JPA Criteria API</vt:lpstr>
      <vt:lpstr>Today’s Agenda</vt:lpstr>
      <vt:lpstr>Performing Bulk Updates</vt:lpstr>
      <vt:lpstr>Performing Bulk Updates</vt:lpstr>
      <vt:lpstr>Performing Bulk Updates</vt:lpstr>
      <vt:lpstr>How To Use CriteriaUpdate?</vt:lpstr>
      <vt:lpstr>How To Use CriteriaUpdate?</vt:lpstr>
      <vt:lpstr>How To Use CriteriaUpdate?</vt:lpstr>
      <vt:lpstr>How To Use CriteriaUpdate?</vt:lpstr>
      <vt:lpstr>How To Use JPA Criteria API ?</vt:lpstr>
      <vt:lpstr>Setting Salary Of Every Emp</vt:lpstr>
      <vt:lpstr>Setting Salary W.R.T Id</vt:lpstr>
      <vt:lpstr>Setting Name &amp; Salary W.R.T Id</vt:lpstr>
      <vt:lpstr>Performing Bulk Delete</vt:lpstr>
      <vt:lpstr>Performing Bulk Delete</vt:lpstr>
      <vt:lpstr>How To Use CriteriaDelete?</vt:lpstr>
      <vt:lpstr>How To Use CriteriaUpdate?</vt:lpstr>
      <vt:lpstr>How To Use CriteriaUpdate?</vt:lpstr>
      <vt:lpstr>How To Use JPA Criteria API ?</vt:lpstr>
      <vt:lpstr>Deleting All Records</vt:lpstr>
      <vt:lpstr>Deleting W.R.T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346</cp:revision>
  <dcterms:created xsi:type="dcterms:W3CDTF">2014-01-22T20:27:14Z</dcterms:created>
  <dcterms:modified xsi:type="dcterms:W3CDTF">2020-11-02T09:11:24Z</dcterms:modified>
</cp:coreProperties>
</file>