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537" r:id="rId4"/>
    <p:sldId id="615" r:id="rId5"/>
    <p:sldId id="587" r:id="rId6"/>
    <p:sldId id="602" r:id="rId7"/>
    <p:sldId id="603" r:id="rId8"/>
    <p:sldId id="552" r:id="rId9"/>
    <p:sldId id="588" r:id="rId10"/>
    <p:sldId id="604" r:id="rId11"/>
    <p:sldId id="605" r:id="rId12"/>
    <p:sldId id="606" r:id="rId13"/>
    <p:sldId id="607" r:id="rId14"/>
    <p:sldId id="608" r:id="rId15"/>
    <p:sldId id="609" r:id="rId16"/>
    <p:sldId id="593" r:id="rId17"/>
    <p:sldId id="523" r:id="rId18"/>
    <p:sldId id="525" r:id="rId19"/>
    <p:sldId id="524" r:id="rId20"/>
    <p:sldId id="527" r:id="rId21"/>
    <p:sldId id="611" r:id="rId22"/>
    <p:sldId id="526" r:id="rId23"/>
    <p:sldId id="612" r:id="rId24"/>
    <p:sldId id="504" r:id="rId25"/>
    <p:sldId id="613" r:id="rId26"/>
    <p:sldId id="61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AEC136E-238E-4511-83E8-F5DC414AED94}"/>
    <pc:docChg chg="undo custSel addSld delSld modSld sldOrd">
      <pc:chgData name="Sharma Computer Academy" userId="08476b32c11f4418" providerId="LiveId" clId="{5AEC136E-238E-4511-83E8-F5DC414AED94}" dt="2020-11-04T09:01:41.564" v="2635" actId="20577"/>
      <pc:docMkLst>
        <pc:docMk/>
      </pc:docMkLst>
      <pc:sldChg chg="modSp mod">
        <pc:chgData name="Sharma Computer Academy" userId="08476b32c11f4418" providerId="LiveId" clId="{5AEC136E-238E-4511-83E8-F5DC414AED94}" dt="2020-11-01T18:02:46.750" v="10" actId="20577"/>
        <pc:sldMkLst>
          <pc:docMk/>
          <pc:sldMk cId="0" sldId="289"/>
        </pc:sldMkLst>
        <pc:spChg chg="mod">
          <ac:chgData name="Sharma Computer Academy" userId="08476b32c11f4418" providerId="LiveId" clId="{5AEC136E-238E-4511-83E8-F5DC414AED94}" dt="2020-11-01T18:02:46.750" v="10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1T18:02:40.538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5AEC136E-238E-4511-83E8-F5DC414AED94}" dt="2020-11-04T06:50:53.582" v="2611" actId="207"/>
        <pc:sldMkLst>
          <pc:docMk/>
          <pc:sldMk cId="0" sldId="290"/>
        </pc:sldMkLst>
        <pc:spChg chg="mod">
          <ac:chgData name="Sharma Computer Academy" userId="08476b32c11f4418" providerId="LiveId" clId="{5AEC136E-238E-4511-83E8-F5DC414AED94}" dt="2020-11-04T06:50:53.582" v="2611" actId="207"/>
          <ac:spMkLst>
            <pc:docMk/>
            <pc:sldMk cId="0" sldId="290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5AEC136E-238E-4511-83E8-F5DC414AED94}" dt="2020-11-04T06:51:21.589" v="2617" actId="20577"/>
        <pc:sldMkLst>
          <pc:docMk/>
          <pc:sldMk cId="1812059853" sldId="504"/>
        </pc:sldMkLst>
        <pc:spChg chg="mod">
          <ac:chgData name="Sharma Computer Academy" userId="08476b32c11f4418" providerId="LiveId" clId="{5AEC136E-238E-4511-83E8-F5DC414AED94}" dt="2020-11-04T06:51:21.589" v="2617" actId="20577"/>
          <ac:spMkLst>
            <pc:docMk/>
            <pc:sldMk cId="1812059853" sldId="504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5AEC136E-238E-4511-83E8-F5DC414AED94}" dt="2020-11-02T07:54:21.676" v="1969" actId="20577"/>
        <pc:sldMkLst>
          <pc:docMk/>
          <pc:sldMk cId="2357995855" sldId="523"/>
        </pc:sldMkLst>
        <pc:spChg chg="mod">
          <ac:chgData name="Sharma Computer Academy" userId="08476b32c11f4418" providerId="LiveId" clId="{5AEC136E-238E-4511-83E8-F5DC414AED94}" dt="2020-11-02T07:54:21.676" v="1969" actId="20577"/>
          <ac:spMkLst>
            <pc:docMk/>
            <pc:sldMk cId="2357995855" sldId="523"/>
            <ac:spMk id="2" creationId="{00000000-0000-0000-0000-000000000000}"/>
          </ac:spMkLst>
        </pc:spChg>
      </pc:sldChg>
      <pc:sldChg chg="modSp add">
        <pc:chgData name="Sharma Computer Academy" userId="08476b32c11f4418" providerId="LiveId" clId="{5AEC136E-238E-4511-83E8-F5DC414AED94}" dt="2020-11-02T07:54:38.697" v="1974" actId="113"/>
        <pc:sldMkLst>
          <pc:docMk/>
          <pc:sldMk cId="3192362468" sldId="524"/>
        </pc:sldMkLst>
        <pc:spChg chg="mod">
          <ac:chgData name="Sharma Computer Academy" userId="08476b32c11f4418" providerId="LiveId" clId="{5AEC136E-238E-4511-83E8-F5DC414AED94}" dt="2020-11-02T07:54:38.697" v="1974" actId="113"/>
          <ac:spMkLst>
            <pc:docMk/>
            <pc:sldMk cId="3192362468" sldId="524"/>
            <ac:spMk id="5" creationId="{00000000-0000-0000-0000-000000000000}"/>
          </ac:spMkLst>
        </pc:spChg>
      </pc:sldChg>
      <pc:sldChg chg="add">
        <pc:chgData name="Sharma Computer Academy" userId="08476b32c11f4418" providerId="LiveId" clId="{5AEC136E-238E-4511-83E8-F5DC414AED94}" dt="2020-11-02T07:54:09.013" v="1968"/>
        <pc:sldMkLst>
          <pc:docMk/>
          <pc:sldMk cId="380528788" sldId="525"/>
        </pc:sldMkLst>
      </pc:sldChg>
      <pc:sldChg chg="modSp add mod modAnim">
        <pc:chgData name="Sharma Computer Academy" userId="08476b32c11f4418" providerId="LiveId" clId="{5AEC136E-238E-4511-83E8-F5DC414AED94}" dt="2020-11-04T06:51:16.199" v="2615" actId="20577"/>
        <pc:sldMkLst>
          <pc:docMk/>
          <pc:sldMk cId="2540140477" sldId="526"/>
        </pc:sldMkLst>
        <pc:spChg chg="mod">
          <ac:chgData name="Sharma Computer Academy" userId="08476b32c11f4418" providerId="LiveId" clId="{5AEC136E-238E-4511-83E8-F5DC414AED94}" dt="2020-11-02T08:02:51.136" v="2228" actId="20577"/>
          <ac:spMkLst>
            <pc:docMk/>
            <pc:sldMk cId="2540140477" sldId="526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4T06:51:16.199" v="2615" actId="20577"/>
          <ac:spMkLst>
            <pc:docMk/>
            <pc:sldMk cId="2540140477" sldId="526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5AEC136E-238E-4511-83E8-F5DC414AED94}" dt="2020-11-04T06:51:09.454" v="2613" actId="20577"/>
        <pc:sldMkLst>
          <pc:docMk/>
          <pc:sldMk cId="729751489" sldId="527"/>
        </pc:sldMkLst>
        <pc:spChg chg="mod">
          <ac:chgData name="Sharma Computer Academy" userId="08476b32c11f4418" providerId="LiveId" clId="{5AEC136E-238E-4511-83E8-F5DC414AED94}" dt="2020-11-04T06:51:09.454" v="2613" actId="20577"/>
          <ac:spMkLst>
            <pc:docMk/>
            <pc:sldMk cId="729751489" sldId="527"/>
            <ac:spMk id="5" creationId="{00000000-0000-0000-0000-000000000000}"/>
          </ac:spMkLst>
        </pc:spChg>
      </pc:sldChg>
      <pc:sldChg chg="add del">
        <pc:chgData name="Sharma Computer Academy" userId="08476b32c11f4418" providerId="LiveId" clId="{5AEC136E-238E-4511-83E8-F5DC414AED94}" dt="2020-11-02T08:04:30.912" v="2281" actId="47"/>
        <pc:sldMkLst>
          <pc:docMk/>
          <pc:sldMk cId="2028869279" sldId="528"/>
        </pc:sldMkLst>
      </pc:sldChg>
      <pc:sldChg chg="modSp mod modAnim">
        <pc:chgData name="Sharma Computer Academy" userId="08476b32c11f4418" providerId="LiveId" clId="{5AEC136E-238E-4511-83E8-F5DC414AED94}" dt="2020-11-02T08:12:13.256" v="2437" actId="20577"/>
        <pc:sldMkLst>
          <pc:docMk/>
          <pc:sldMk cId="1015497714" sldId="537"/>
        </pc:sldMkLst>
        <pc:spChg chg="mod">
          <ac:chgData name="Sharma Computer Academy" userId="08476b32c11f4418" providerId="LiveId" clId="{5AEC136E-238E-4511-83E8-F5DC414AED94}" dt="2020-11-01T18:03:04.217" v="40" actId="20577"/>
          <ac:spMkLst>
            <pc:docMk/>
            <pc:sldMk cId="1015497714" sldId="537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2T08:12:13.256" v="2437" actId="20577"/>
          <ac:spMkLst>
            <pc:docMk/>
            <pc:sldMk cId="1015497714" sldId="537"/>
            <ac:spMk id="5" creationId="{00000000-0000-0000-0000-000000000000}"/>
          </ac:spMkLst>
        </pc:spChg>
      </pc:sldChg>
      <pc:sldChg chg="modSp modAnim">
        <pc:chgData name="Sharma Computer Academy" userId="08476b32c11f4418" providerId="LiveId" clId="{5AEC136E-238E-4511-83E8-F5DC414AED94}" dt="2020-11-02T08:16:21.935" v="2523"/>
        <pc:sldMkLst>
          <pc:docMk/>
          <pc:sldMk cId="3548329183" sldId="552"/>
        </pc:sldMkLst>
        <pc:spChg chg="mod">
          <ac:chgData name="Sharma Computer Academy" userId="08476b32c11f4418" providerId="LiveId" clId="{5AEC136E-238E-4511-83E8-F5DC414AED94}" dt="2020-11-01T20:46:19.526" v="1105" actId="207"/>
          <ac:spMkLst>
            <pc:docMk/>
            <pc:sldMk cId="3548329183" sldId="552"/>
            <ac:spMk id="5" creationId="{00000000-0000-0000-0000-000000000000}"/>
          </ac:spMkLst>
        </pc:spChg>
      </pc:sldChg>
      <pc:sldChg chg="modSp del mod">
        <pc:chgData name="Sharma Computer Academy" userId="08476b32c11f4418" providerId="LiveId" clId="{5AEC136E-238E-4511-83E8-F5DC414AED94}" dt="2020-11-02T07:39:11.867" v="1729" actId="47"/>
        <pc:sldMkLst>
          <pc:docMk/>
          <pc:sldMk cId="1313638865" sldId="567"/>
        </pc:sldMkLst>
        <pc:spChg chg="mod">
          <ac:chgData name="Sharma Computer Academy" userId="08476b32c11f4418" providerId="LiveId" clId="{5AEC136E-238E-4511-83E8-F5DC414AED94}" dt="2020-11-02T07:39:06.614" v="1728" actId="20577"/>
          <ac:spMkLst>
            <pc:docMk/>
            <pc:sldMk cId="1313638865" sldId="567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5AEC136E-238E-4511-83E8-F5DC414AED94}" dt="2020-11-02T07:39:13.670" v="1730" actId="47"/>
        <pc:sldMkLst>
          <pc:docMk/>
          <pc:sldMk cId="3153302588" sldId="568"/>
        </pc:sldMkLst>
      </pc:sldChg>
      <pc:sldChg chg="del">
        <pc:chgData name="Sharma Computer Academy" userId="08476b32c11f4418" providerId="LiveId" clId="{5AEC136E-238E-4511-83E8-F5DC414AED94}" dt="2020-11-02T07:39:17.169" v="1733" actId="47"/>
        <pc:sldMkLst>
          <pc:docMk/>
          <pc:sldMk cId="2188970433" sldId="569"/>
        </pc:sldMkLst>
      </pc:sldChg>
      <pc:sldChg chg="del">
        <pc:chgData name="Sharma Computer Academy" userId="08476b32c11f4418" providerId="LiveId" clId="{5AEC136E-238E-4511-83E8-F5DC414AED94}" dt="2020-11-02T07:39:14.928" v="1731" actId="47"/>
        <pc:sldMkLst>
          <pc:docMk/>
          <pc:sldMk cId="1933594783" sldId="570"/>
        </pc:sldMkLst>
      </pc:sldChg>
      <pc:sldChg chg="del">
        <pc:chgData name="Sharma Computer Academy" userId="08476b32c11f4418" providerId="LiveId" clId="{5AEC136E-238E-4511-83E8-F5DC414AED94}" dt="2020-11-02T08:07:59.161" v="2336" actId="47"/>
        <pc:sldMkLst>
          <pc:docMk/>
          <pc:sldMk cId="2002285117" sldId="575"/>
        </pc:sldMkLst>
      </pc:sldChg>
      <pc:sldChg chg="modSp mod modAnim">
        <pc:chgData name="Sharma Computer Academy" userId="08476b32c11f4418" providerId="LiveId" clId="{5AEC136E-238E-4511-83E8-F5DC414AED94}" dt="2020-11-04T09:01:25.869" v="2634" actId="20577"/>
        <pc:sldMkLst>
          <pc:docMk/>
          <pc:sldMk cId="3848359034" sldId="587"/>
        </pc:sldMkLst>
        <pc:spChg chg="mod">
          <ac:chgData name="Sharma Computer Academy" userId="08476b32c11f4418" providerId="LiveId" clId="{5AEC136E-238E-4511-83E8-F5DC414AED94}" dt="2020-11-01T18:16:07.616" v="133" actId="20577"/>
          <ac:spMkLst>
            <pc:docMk/>
            <pc:sldMk cId="3848359034" sldId="587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4T09:01:25.869" v="2634" actId="20577"/>
          <ac:spMkLst>
            <pc:docMk/>
            <pc:sldMk cId="3848359034" sldId="587"/>
            <ac:spMk id="5" creationId="{00000000-0000-0000-0000-000000000000}"/>
          </ac:spMkLst>
        </pc:spChg>
      </pc:sldChg>
      <pc:sldChg chg="addSp delSp modSp mod modAnim">
        <pc:chgData name="Sharma Computer Academy" userId="08476b32c11f4418" providerId="LiveId" clId="{5AEC136E-238E-4511-83E8-F5DC414AED94}" dt="2020-11-02T08:16:33.104" v="2525"/>
        <pc:sldMkLst>
          <pc:docMk/>
          <pc:sldMk cId="2562783871" sldId="588"/>
        </pc:sldMkLst>
        <pc:spChg chg="mod">
          <ac:chgData name="Sharma Computer Academy" userId="08476b32c11f4418" providerId="LiveId" clId="{5AEC136E-238E-4511-83E8-F5DC414AED94}" dt="2020-11-02T06:54:59.051" v="1129" actId="20577"/>
          <ac:spMkLst>
            <pc:docMk/>
            <pc:sldMk cId="2562783871" sldId="588"/>
            <ac:spMk id="2" creationId="{00000000-0000-0000-0000-000000000000}"/>
          </ac:spMkLst>
        </pc:spChg>
        <pc:spChg chg="add del">
          <ac:chgData name="Sharma Computer Academy" userId="08476b32c11f4418" providerId="LiveId" clId="{5AEC136E-238E-4511-83E8-F5DC414AED94}" dt="2020-11-02T07:03:46.422" v="1197"/>
          <ac:spMkLst>
            <pc:docMk/>
            <pc:sldMk cId="2562783871" sldId="588"/>
            <ac:spMk id="3" creationId="{FAD8D7AB-8D61-48C3-9409-02D39A394B9F}"/>
          </ac:spMkLst>
        </pc:spChg>
        <pc:spChg chg="mod">
          <ac:chgData name="Sharma Computer Academy" userId="08476b32c11f4418" providerId="LiveId" clId="{5AEC136E-238E-4511-83E8-F5DC414AED94}" dt="2020-11-02T07:04:44.134" v="1212" actId="207"/>
          <ac:spMkLst>
            <pc:docMk/>
            <pc:sldMk cId="2562783871" sldId="588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AEC136E-238E-4511-83E8-F5DC414AED94}" dt="2020-11-02T07:39:15.974" v="1732" actId="47"/>
        <pc:sldMkLst>
          <pc:docMk/>
          <pc:sldMk cId="4191277408" sldId="590"/>
        </pc:sldMkLst>
      </pc:sldChg>
      <pc:sldChg chg="del">
        <pc:chgData name="Sharma Computer Academy" userId="08476b32c11f4418" providerId="LiveId" clId="{5AEC136E-238E-4511-83E8-F5DC414AED94}" dt="2020-11-02T08:07:59.161" v="2336" actId="47"/>
        <pc:sldMkLst>
          <pc:docMk/>
          <pc:sldMk cId="991584116" sldId="591"/>
        </pc:sldMkLst>
      </pc:sldChg>
      <pc:sldChg chg="del">
        <pc:chgData name="Sharma Computer Academy" userId="08476b32c11f4418" providerId="LiveId" clId="{5AEC136E-238E-4511-83E8-F5DC414AED94}" dt="2020-11-02T08:07:59.161" v="2336" actId="47"/>
        <pc:sldMkLst>
          <pc:docMk/>
          <pc:sldMk cId="219732409" sldId="592"/>
        </pc:sldMkLst>
      </pc:sldChg>
      <pc:sldChg chg="modSp mod ord modAnim">
        <pc:chgData name="Sharma Computer Academy" userId="08476b32c11f4418" providerId="LiveId" clId="{5AEC136E-238E-4511-83E8-F5DC414AED94}" dt="2020-11-02T08:18:45.743" v="2537"/>
        <pc:sldMkLst>
          <pc:docMk/>
          <pc:sldMk cId="1746797574" sldId="593"/>
        </pc:sldMkLst>
        <pc:spChg chg="mod">
          <ac:chgData name="Sharma Computer Academy" userId="08476b32c11f4418" providerId="LiveId" clId="{5AEC136E-238E-4511-83E8-F5DC414AED94}" dt="2020-11-02T07:39:46.144" v="1759" actId="20577"/>
          <ac:spMkLst>
            <pc:docMk/>
            <pc:sldMk cId="1746797574" sldId="593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2T07:43:25.527" v="1908" actId="255"/>
          <ac:spMkLst>
            <pc:docMk/>
            <pc:sldMk cId="1746797574" sldId="593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AEC136E-238E-4511-83E8-F5DC414AED94}" dt="2020-11-02T08:07:59.161" v="2336" actId="47"/>
        <pc:sldMkLst>
          <pc:docMk/>
          <pc:sldMk cId="1430720446" sldId="595"/>
        </pc:sldMkLst>
      </pc:sldChg>
      <pc:sldChg chg="del">
        <pc:chgData name="Sharma Computer Academy" userId="08476b32c11f4418" providerId="LiveId" clId="{5AEC136E-238E-4511-83E8-F5DC414AED94}" dt="2020-11-02T08:07:59.161" v="2336" actId="47"/>
        <pc:sldMkLst>
          <pc:docMk/>
          <pc:sldMk cId="990183659" sldId="596"/>
        </pc:sldMkLst>
      </pc:sldChg>
      <pc:sldChg chg="del">
        <pc:chgData name="Sharma Computer Academy" userId="08476b32c11f4418" providerId="LiveId" clId="{5AEC136E-238E-4511-83E8-F5DC414AED94}" dt="2020-11-02T08:07:59.161" v="2336" actId="47"/>
        <pc:sldMkLst>
          <pc:docMk/>
          <pc:sldMk cId="3759286571" sldId="597"/>
        </pc:sldMkLst>
      </pc:sldChg>
      <pc:sldChg chg="del">
        <pc:chgData name="Sharma Computer Academy" userId="08476b32c11f4418" providerId="LiveId" clId="{5AEC136E-238E-4511-83E8-F5DC414AED94}" dt="2020-11-02T08:07:59.161" v="2336" actId="47"/>
        <pc:sldMkLst>
          <pc:docMk/>
          <pc:sldMk cId="3055917662" sldId="598"/>
        </pc:sldMkLst>
      </pc:sldChg>
      <pc:sldChg chg="del">
        <pc:chgData name="Sharma Computer Academy" userId="08476b32c11f4418" providerId="LiveId" clId="{5AEC136E-238E-4511-83E8-F5DC414AED94}" dt="2020-11-02T08:07:59.161" v="2336" actId="47"/>
        <pc:sldMkLst>
          <pc:docMk/>
          <pc:sldMk cId="1754902516" sldId="599"/>
        </pc:sldMkLst>
      </pc:sldChg>
      <pc:sldChg chg="del">
        <pc:chgData name="Sharma Computer Academy" userId="08476b32c11f4418" providerId="LiveId" clId="{5AEC136E-238E-4511-83E8-F5DC414AED94}" dt="2020-11-02T08:07:59.161" v="2336" actId="47"/>
        <pc:sldMkLst>
          <pc:docMk/>
          <pc:sldMk cId="4171855043" sldId="600"/>
        </pc:sldMkLst>
      </pc:sldChg>
      <pc:sldChg chg="del">
        <pc:chgData name="Sharma Computer Academy" userId="08476b32c11f4418" providerId="LiveId" clId="{5AEC136E-238E-4511-83E8-F5DC414AED94}" dt="2020-11-02T08:07:59.161" v="2336" actId="47"/>
        <pc:sldMkLst>
          <pc:docMk/>
          <pc:sldMk cId="4022365580" sldId="601"/>
        </pc:sldMkLst>
      </pc:sldChg>
      <pc:sldChg chg="modSp mod modAnim">
        <pc:chgData name="Sharma Computer Academy" userId="08476b32c11f4418" providerId="LiveId" clId="{5AEC136E-238E-4511-83E8-F5DC414AED94}" dt="2020-11-02T08:16:03.126" v="2522" actId="115"/>
        <pc:sldMkLst>
          <pc:docMk/>
          <pc:sldMk cId="1584679958" sldId="602"/>
        </pc:sldMkLst>
        <pc:spChg chg="mod">
          <ac:chgData name="Sharma Computer Academy" userId="08476b32c11f4418" providerId="LiveId" clId="{5AEC136E-238E-4511-83E8-F5DC414AED94}" dt="2020-11-01T19:19:33.329" v="488" actId="20577"/>
          <ac:spMkLst>
            <pc:docMk/>
            <pc:sldMk cId="1584679958" sldId="602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2T08:16:03.126" v="2522" actId="115"/>
          <ac:spMkLst>
            <pc:docMk/>
            <pc:sldMk cId="1584679958" sldId="602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5AEC136E-238E-4511-83E8-F5DC414AED94}" dt="2020-11-04T09:01:41.564" v="2635" actId="20577"/>
        <pc:sldMkLst>
          <pc:docMk/>
          <pc:sldMk cId="417334690" sldId="603"/>
        </pc:sldMkLst>
        <pc:spChg chg="mod">
          <ac:chgData name="Sharma Computer Academy" userId="08476b32c11f4418" providerId="LiveId" clId="{5AEC136E-238E-4511-83E8-F5DC414AED94}" dt="2020-11-02T08:09:55.804" v="2416" actId="20577"/>
          <ac:spMkLst>
            <pc:docMk/>
            <pc:sldMk cId="417334690" sldId="603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4T09:01:41.564" v="2635" actId="20577"/>
          <ac:spMkLst>
            <pc:docMk/>
            <pc:sldMk cId="417334690" sldId="603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AEC136E-238E-4511-83E8-F5DC414AED94}" dt="2020-11-01T19:22:14.247" v="650" actId="47"/>
        <pc:sldMkLst>
          <pc:docMk/>
          <pc:sldMk cId="4291650895" sldId="603"/>
        </pc:sldMkLst>
      </pc:sldChg>
      <pc:sldChg chg="modSp mod modAnim">
        <pc:chgData name="Sharma Computer Academy" userId="08476b32c11f4418" providerId="LiveId" clId="{5AEC136E-238E-4511-83E8-F5DC414AED94}" dt="2020-11-02T08:16:38.711" v="2526"/>
        <pc:sldMkLst>
          <pc:docMk/>
          <pc:sldMk cId="705186730" sldId="604"/>
        </pc:sldMkLst>
        <pc:spChg chg="mod">
          <ac:chgData name="Sharma Computer Academy" userId="08476b32c11f4418" providerId="LiveId" clId="{5AEC136E-238E-4511-83E8-F5DC414AED94}" dt="2020-11-02T07:05:54.550" v="1238" actId="207"/>
          <ac:spMkLst>
            <pc:docMk/>
            <pc:sldMk cId="705186730" sldId="604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5AEC136E-238E-4511-83E8-F5DC414AED94}" dt="2020-11-01T19:22:18.326" v="651" actId="47"/>
        <pc:sldMkLst>
          <pc:docMk/>
          <pc:sldMk cId="1408060961" sldId="604"/>
        </pc:sldMkLst>
      </pc:sldChg>
      <pc:sldChg chg="add del">
        <pc:chgData name="Sharma Computer Academy" userId="08476b32c11f4418" providerId="LiveId" clId="{5AEC136E-238E-4511-83E8-F5DC414AED94}" dt="2020-11-01T19:52:50.924" v="1102" actId="47"/>
        <pc:sldMkLst>
          <pc:docMk/>
          <pc:sldMk cId="2047043521" sldId="604"/>
        </pc:sldMkLst>
      </pc:sldChg>
      <pc:sldChg chg="modSp mod modAnim">
        <pc:chgData name="Sharma Computer Academy" userId="08476b32c11f4418" providerId="LiveId" clId="{5AEC136E-238E-4511-83E8-F5DC414AED94}" dt="2020-11-02T08:16:49.591" v="2528"/>
        <pc:sldMkLst>
          <pc:docMk/>
          <pc:sldMk cId="2324219047" sldId="605"/>
        </pc:sldMkLst>
        <pc:spChg chg="mod">
          <ac:chgData name="Sharma Computer Academy" userId="08476b32c11f4418" providerId="LiveId" clId="{5AEC136E-238E-4511-83E8-F5DC414AED94}" dt="2020-11-02T07:07:57.086" v="1244" actId="20577"/>
          <ac:spMkLst>
            <pc:docMk/>
            <pc:sldMk cId="2324219047" sldId="605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2T07:32:15.756" v="1587" actId="20577"/>
          <ac:spMkLst>
            <pc:docMk/>
            <pc:sldMk cId="2324219047" sldId="605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5AEC136E-238E-4511-83E8-F5DC414AED94}" dt="2020-11-02T08:17:03.007" v="2532"/>
        <pc:sldMkLst>
          <pc:docMk/>
          <pc:sldMk cId="4010041230" sldId="606"/>
        </pc:sldMkLst>
        <pc:spChg chg="mod">
          <ac:chgData name="Sharma Computer Academy" userId="08476b32c11f4418" providerId="LiveId" clId="{5AEC136E-238E-4511-83E8-F5DC414AED94}" dt="2020-11-02T08:16:56.506" v="2530" actId="5793"/>
          <ac:spMkLst>
            <pc:docMk/>
            <pc:sldMk cId="4010041230" sldId="606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5AEC136E-238E-4511-83E8-F5DC414AED94}" dt="2020-11-02T08:18:14.349" v="2534" actId="207"/>
        <pc:sldMkLst>
          <pc:docMk/>
          <pc:sldMk cId="470790892" sldId="607"/>
        </pc:sldMkLst>
        <pc:spChg chg="mod">
          <ac:chgData name="Sharma Computer Academy" userId="08476b32c11f4418" providerId="LiveId" clId="{5AEC136E-238E-4511-83E8-F5DC414AED94}" dt="2020-11-02T07:32:43.095" v="1611" actId="20577"/>
          <ac:spMkLst>
            <pc:docMk/>
            <pc:sldMk cId="470790892" sldId="607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2T08:18:14.349" v="2534" actId="207"/>
          <ac:spMkLst>
            <pc:docMk/>
            <pc:sldMk cId="470790892" sldId="607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5AEC136E-238E-4511-83E8-F5DC414AED94}" dt="2020-11-02T07:37:49.332" v="1649" actId="113"/>
        <pc:sldMkLst>
          <pc:docMk/>
          <pc:sldMk cId="2198557982" sldId="608"/>
        </pc:sldMkLst>
        <pc:spChg chg="mod">
          <ac:chgData name="Sharma Computer Academy" userId="08476b32c11f4418" providerId="LiveId" clId="{5AEC136E-238E-4511-83E8-F5DC414AED94}" dt="2020-11-02T07:37:49.332" v="1649" actId="113"/>
          <ac:spMkLst>
            <pc:docMk/>
            <pc:sldMk cId="2198557982" sldId="608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5AEC136E-238E-4511-83E8-F5DC414AED94}" dt="2020-11-02T08:18:21.163" v="2535" actId="207"/>
        <pc:sldMkLst>
          <pc:docMk/>
          <pc:sldMk cId="1211830806" sldId="609"/>
        </pc:sldMkLst>
        <pc:spChg chg="mod">
          <ac:chgData name="Sharma Computer Academy" userId="08476b32c11f4418" providerId="LiveId" clId="{5AEC136E-238E-4511-83E8-F5DC414AED94}" dt="2020-11-02T07:38:12.143" v="1671" actId="20577"/>
          <ac:spMkLst>
            <pc:docMk/>
            <pc:sldMk cId="1211830806" sldId="609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2T08:18:21.163" v="2535" actId="207"/>
          <ac:spMkLst>
            <pc:docMk/>
            <pc:sldMk cId="1211830806" sldId="609"/>
            <ac:spMk id="5" creationId="{00000000-0000-0000-0000-000000000000}"/>
          </ac:spMkLst>
        </pc:spChg>
      </pc:sldChg>
      <pc:sldChg chg="modSp add del mod">
        <pc:chgData name="Sharma Computer Academy" userId="08476b32c11f4418" providerId="LiveId" clId="{5AEC136E-238E-4511-83E8-F5DC414AED94}" dt="2020-11-02T08:07:59.161" v="2336" actId="47"/>
        <pc:sldMkLst>
          <pc:docMk/>
          <pc:sldMk cId="4201718117" sldId="610"/>
        </pc:sldMkLst>
        <pc:spChg chg="mod">
          <ac:chgData name="Sharma Computer Academy" userId="08476b32c11f4418" providerId="LiveId" clId="{5AEC136E-238E-4511-83E8-F5DC414AED94}" dt="2020-11-02T07:52:33.153" v="1967" actId="20577"/>
          <ac:spMkLst>
            <pc:docMk/>
            <pc:sldMk cId="4201718117" sldId="610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5AEC136E-238E-4511-83E8-F5DC414AED94}" dt="2020-11-02T08:04:17.106" v="2280" actId="20577"/>
        <pc:sldMkLst>
          <pc:docMk/>
          <pc:sldMk cId="3394181966" sldId="611"/>
        </pc:sldMkLst>
        <pc:spChg chg="mod">
          <ac:chgData name="Sharma Computer Academy" userId="08476b32c11f4418" providerId="LiveId" clId="{5AEC136E-238E-4511-83E8-F5DC414AED94}" dt="2020-11-02T07:58:29.433" v="2045" actId="6549"/>
          <ac:spMkLst>
            <pc:docMk/>
            <pc:sldMk cId="3394181966" sldId="611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2T08:04:17.106" v="2280" actId="20577"/>
          <ac:spMkLst>
            <pc:docMk/>
            <pc:sldMk cId="3394181966" sldId="611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5AEC136E-238E-4511-83E8-F5DC414AED94}" dt="2020-11-02T08:04:09.897" v="2274" actId="20577"/>
        <pc:sldMkLst>
          <pc:docMk/>
          <pc:sldMk cId="1386095747" sldId="612"/>
        </pc:sldMkLst>
        <pc:spChg chg="mod">
          <ac:chgData name="Sharma Computer Academy" userId="08476b32c11f4418" providerId="LiveId" clId="{5AEC136E-238E-4511-83E8-F5DC414AED94}" dt="2020-11-02T08:04:09.897" v="2274" actId="20577"/>
          <ac:spMkLst>
            <pc:docMk/>
            <pc:sldMk cId="1386095747" sldId="612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5AEC136E-238E-4511-83E8-F5DC414AED94}" dt="2020-11-02T08:19:33.163" v="2538"/>
        <pc:sldMkLst>
          <pc:docMk/>
          <pc:sldMk cId="4274624231" sldId="613"/>
        </pc:sldMkLst>
        <pc:spChg chg="mod">
          <ac:chgData name="Sharma Computer Academy" userId="08476b32c11f4418" providerId="LiveId" clId="{5AEC136E-238E-4511-83E8-F5DC414AED94}" dt="2020-11-02T08:09:03.122" v="2352" actId="207"/>
          <ac:spMkLst>
            <pc:docMk/>
            <pc:sldMk cId="4274624231" sldId="613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5AEC136E-238E-4511-83E8-F5DC414AED94}" dt="2020-11-02T08:19:39.353" v="2539"/>
        <pc:sldMkLst>
          <pc:docMk/>
          <pc:sldMk cId="3595430269" sldId="614"/>
        </pc:sldMkLst>
        <pc:spChg chg="mod">
          <ac:chgData name="Sharma Computer Academy" userId="08476b32c11f4418" providerId="LiveId" clId="{5AEC136E-238E-4511-83E8-F5DC414AED94}" dt="2020-11-02T08:08:54.142" v="2349" actId="207"/>
          <ac:spMkLst>
            <pc:docMk/>
            <pc:sldMk cId="3595430269" sldId="614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5AEC136E-238E-4511-83E8-F5DC414AED94}" dt="2020-11-02T08:15:26.262" v="2507" actId="20577"/>
        <pc:sldMkLst>
          <pc:docMk/>
          <pc:sldMk cId="1771098365" sldId="615"/>
        </pc:sldMkLst>
        <pc:spChg chg="mod">
          <ac:chgData name="Sharma Computer Academy" userId="08476b32c11f4418" providerId="LiveId" clId="{5AEC136E-238E-4511-83E8-F5DC414AED94}" dt="2020-11-02T08:11:47.602" v="2430" actId="20577"/>
          <ac:spMkLst>
            <pc:docMk/>
            <pc:sldMk cId="1771098365" sldId="615"/>
            <ac:spMk id="2" creationId="{00000000-0000-0000-0000-000000000000}"/>
          </ac:spMkLst>
        </pc:spChg>
        <pc:spChg chg="mod">
          <ac:chgData name="Sharma Computer Academy" userId="08476b32c11f4418" providerId="LiveId" clId="{5AEC136E-238E-4511-83E8-F5DC414AED94}" dt="2020-11-02T08:15:26.262" v="2507" actId="20577"/>
          <ac:spMkLst>
            <pc:docMk/>
            <pc:sldMk cId="1771098365" sldId="615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Native SQL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22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Full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all the employees as Employee objects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SQLQuery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("Select * from employee");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qry.addEntity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 ls 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18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addScalar</a:t>
            </a:r>
            <a:r>
              <a:rPr lang="en-US" sz="3200" b="1" dirty="0">
                <a:latin typeface="Corbel" pitchFamily="34" charset="0"/>
              </a:rPr>
              <a:t>() 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Consider </a:t>
            </a:r>
            <a:r>
              <a:rPr lang="en-US" sz="240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following code</a:t>
            </a:r>
            <a:r>
              <a:rPr lang="en-US" sz="2400" dirty="0">
                <a:effectLst/>
                <a:latin typeface="Corbel" panose="020B0503020204020204" pitchFamily="34" charset="0"/>
              </a:rPr>
              <a:t>:</a:t>
            </a:r>
          </a:p>
          <a:p>
            <a:endParaRPr lang="en-I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empno,ename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from employee");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above code </a:t>
            </a:r>
            <a:r>
              <a:rPr lang="en-US" sz="2400" dirty="0">
                <a:latin typeface="Corbel" panose="020B0503020204020204" pitchFamily="34" charset="0"/>
              </a:rPr>
              <a:t>will return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List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Object arrays </a:t>
            </a:r>
            <a:r>
              <a:rPr lang="en-US" sz="2400" dirty="0">
                <a:latin typeface="Corbel" panose="020B0503020204020204" pitchFamily="34" charset="0"/>
              </a:rPr>
              <a:t>(Object[]) with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scalar val</a:t>
            </a:r>
            <a:r>
              <a:rPr lang="en-US" sz="2400" dirty="0">
                <a:latin typeface="Corbel" panose="020B0503020204020204" pitchFamily="34" charset="0"/>
              </a:rPr>
              <a:t>ues for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each column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EMPLOYEE</a:t>
            </a:r>
            <a:r>
              <a:rPr lang="en-US" sz="2400" dirty="0">
                <a:latin typeface="Corbel" panose="020B0503020204020204" pitchFamily="34" charset="0"/>
              </a:rPr>
              <a:t> table.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Further 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latin typeface="Corbel" panose="020B0503020204020204" pitchFamily="34" charset="0"/>
              </a:rPr>
              <a:t> will use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ResultSetMetadata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deduce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actual types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returned scalar values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2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addScalar</a:t>
            </a:r>
            <a:r>
              <a:rPr lang="en-US" sz="3200" b="1" dirty="0">
                <a:latin typeface="Corbel" pitchFamily="34" charset="0"/>
              </a:rPr>
              <a:t>() 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avoid</a:t>
            </a:r>
            <a:r>
              <a:rPr lang="en-US" sz="240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overhead</a:t>
            </a:r>
            <a:r>
              <a:rPr lang="en-US" sz="2400" dirty="0">
                <a:effectLst/>
                <a:latin typeface="Corbel" panose="020B0503020204020204" pitchFamily="34" charset="0"/>
              </a:rPr>
              <a:t> of using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ResultSetMetadata</a:t>
            </a:r>
            <a:r>
              <a:rPr lang="en-US" sz="2400" dirty="0">
                <a:effectLst/>
                <a:latin typeface="Corbel" panose="020B0503020204020204" pitchFamily="34" charset="0"/>
              </a:rPr>
              <a:t>, or simply to be </a:t>
            </a:r>
            <a:r>
              <a:rPr lang="en-US" sz="2400" b="1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more explicit</a:t>
            </a:r>
            <a:r>
              <a:rPr lang="en-US" sz="2400" dirty="0">
                <a:effectLst/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what is returned</a:t>
            </a:r>
            <a:r>
              <a:rPr lang="en-US" sz="2400" dirty="0">
                <a:effectLst/>
                <a:latin typeface="Corbel" panose="020B0503020204020204" pitchFamily="34" charset="0"/>
              </a:rPr>
              <a:t>, we can use the method  </a:t>
            </a:r>
            <a:r>
              <a:rPr lang="en-US" sz="2400" b="1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addScalar</a:t>
            </a:r>
            <a:r>
              <a:rPr lang="en-US" sz="2400" b="1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dirty="0">
                <a:effectLst/>
                <a:latin typeface="Corbel" panose="020B0503020204020204" pitchFamily="34" charset="0"/>
              </a:rPr>
              <a:t>of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SQLQuery</a:t>
            </a:r>
            <a:r>
              <a:rPr lang="en-US" sz="2400" dirty="0">
                <a:effectLst/>
                <a:latin typeface="Corbel" panose="020B0503020204020204" pitchFamily="34" charset="0"/>
              </a:rPr>
              <a:t> object having the following prototype:</a:t>
            </a:r>
          </a:p>
          <a:p>
            <a:endParaRPr lang="en-US" sz="2400" dirty="0"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SQLQuery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addScalar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(String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columnAlias,Type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 type)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first argument </a:t>
            </a:r>
            <a:r>
              <a:rPr lang="en-US" sz="2400" dirty="0">
                <a:latin typeface="Corbel" panose="020B0503020204020204" pitchFamily="34" charset="0"/>
              </a:rPr>
              <a:t>is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column name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second argument </a:t>
            </a:r>
            <a:r>
              <a:rPr lang="en-US" sz="2400" dirty="0">
                <a:latin typeface="Corbel" panose="020B0503020204020204" pitchFamily="34" charset="0"/>
              </a:rPr>
              <a:t>is the object of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Hibernate’s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corresponding Type class</a:t>
            </a:r>
            <a:r>
              <a:rPr lang="en-US" sz="2400" dirty="0">
                <a:latin typeface="Corbel" panose="020B0503020204020204" pitchFamily="34" charset="0"/>
              </a:rPr>
              <a:t> like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IntegerType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StringType</a:t>
            </a:r>
            <a:r>
              <a:rPr lang="en-US" sz="2400" dirty="0" err="1">
                <a:latin typeface="Corbel" panose="020B0503020204020204" pitchFamily="34" charset="0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LongType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>
                <a:latin typeface="Corbel" panose="020B0503020204020204" pitchFamily="34" charset="0"/>
              </a:rPr>
              <a:t>etc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0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addScalar</a:t>
            </a:r>
            <a:r>
              <a:rPr lang="en-US" sz="3200" b="1" dirty="0">
                <a:latin typeface="Corbel" pitchFamily="34" charset="0"/>
              </a:rPr>
              <a:t>() 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all the employees as Employee objects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empno,ename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from employee");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qry.addScalar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",new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IntegerType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qry.addScalar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",new 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StringType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List&lt;Object[]&gt; ls 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Iterator&lt;Object[]&gt;it=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Object[] data=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 id=(Integer)data[0];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String name=(String)data[1];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(id+"\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t"+name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79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addScalar</a:t>
            </a:r>
            <a:r>
              <a:rPr lang="en-US" sz="3200" b="1" dirty="0">
                <a:latin typeface="Corbel" pitchFamily="34" charset="0"/>
              </a:rPr>
              <a:t>() 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This </a:t>
            </a:r>
            <a:r>
              <a:rPr lang="en-US" sz="2400" dirty="0">
                <a:effectLst/>
                <a:latin typeface="Corbel" panose="020B0503020204020204" pitchFamily="34" charset="0"/>
              </a:rPr>
              <a:t>will return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Object arrays</a:t>
            </a:r>
            <a:r>
              <a:rPr lang="en-US" sz="2400" dirty="0">
                <a:effectLst/>
                <a:latin typeface="Corbel" panose="020B0503020204020204" pitchFamily="34" charset="0"/>
              </a:rPr>
              <a:t>, but now it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will not use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ResultSetMetadata</a:t>
            </a:r>
            <a:r>
              <a:rPr lang="en-US" sz="2400" dirty="0">
                <a:effectLst/>
                <a:latin typeface="Corbel" panose="020B0503020204020204" pitchFamily="34" charset="0"/>
              </a:rPr>
              <a:t> but will </a:t>
            </a:r>
            <a:r>
              <a:rPr lang="en-US" sz="2400" b="1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instead explicitly get </a:t>
            </a:r>
            <a:r>
              <a:rPr lang="en-US" sz="240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empno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dirty="0">
                <a:effectLst/>
                <a:latin typeface="Corbel" panose="020B0503020204020204" pitchFamily="34" charset="0"/>
              </a:rPr>
              <a:t>and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ename</a:t>
            </a:r>
            <a:r>
              <a:rPr lang="en-US" sz="2400" dirty="0">
                <a:effectLst/>
                <a:latin typeface="Corbel" panose="020B0503020204020204" pitchFamily="34" charset="0"/>
              </a:rPr>
              <a:t> column as respectively a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Integer</a:t>
            </a:r>
            <a:r>
              <a:rPr lang="en-US" sz="2400" dirty="0">
                <a:effectLst/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lang="en-US" sz="2400" dirty="0">
                <a:effectLst/>
                <a:latin typeface="Corbel" panose="020B0503020204020204" pitchFamily="34" charset="0"/>
              </a:rPr>
              <a:t> from the underlying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Resultset</a:t>
            </a:r>
            <a:r>
              <a:rPr lang="en-US" sz="2400" dirty="0">
                <a:effectLst/>
                <a:latin typeface="Corbel" panose="020B0503020204020204" pitchFamily="34" charset="0"/>
              </a:rPr>
              <a:t>.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55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Another Special Case 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Guess The Output :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* from employee");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qry.addScalar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empno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",new 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IntegerType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qry.addScalar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ename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",new 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StringType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List&lt;Object[]&gt; ls 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Iterator&lt;Object[]&gt;it=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Object[] data=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 id=(Integer)data[0];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String name=(String)data[1];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(id+"\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t"+name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+”\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t”+data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[2]);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83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Another Special Case 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i="0" u="sng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Output: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java.lang.ArrayIndexOutOfBoundsException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: Index 2 out of bounds 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because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when we use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addScalar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it also means 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only those columns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will be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returned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which are mapped with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addScalar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method 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 though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is using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*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could return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more than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listed columns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7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Parameter Binding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There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ar</a:t>
            </a:r>
            <a:r>
              <a:rPr lang="en-IN" sz="2400" dirty="0">
                <a:latin typeface="Corbel" panose="020B0503020204020204" pitchFamily="34" charset="0"/>
              </a:rPr>
              <a:t>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two ways </a:t>
            </a:r>
            <a:r>
              <a:rPr lang="en-IN" sz="2400" dirty="0">
                <a:latin typeface="Corbel" panose="020B0503020204020204" pitchFamily="34" charset="0"/>
              </a:rPr>
              <a:t>for performing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parameter binding </a:t>
            </a:r>
            <a:r>
              <a:rPr lang="en-IN" sz="2400" dirty="0">
                <a:latin typeface="Corbel" panose="020B0503020204020204" pitchFamily="34" charset="0"/>
              </a:rPr>
              <a:t>: 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IN" sz="2400" dirty="0">
                <a:latin typeface="Corbel" panose="020B0503020204020204" pitchFamily="34" charset="0"/>
              </a:rPr>
              <a:t>1. 	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Named parameters </a:t>
            </a: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None/>
            </a:pPr>
            <a:r>
              <a:rPr lang="en-IN" sz="2400" dirty="0">
                <a:latin typeface="Corbel" panose="020B0503020204020204" pitchFamily="34" charset="0"/>
              </a:rPr>
              <a:t>2.	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Positional parameters</a:t>
            </a: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9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Named Parameter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named parameters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query string will use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variable names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as 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parameters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that can be replaced at runtime.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actual value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will be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substituted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at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runtime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using the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setParameter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method.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setParameter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method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setParameter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belongs to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SQLQuery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object and has the following prototype:</a:t>
            </a: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public Query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setParameter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(String name, Object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val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throws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HibernateException</a:t>
            </a:r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3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Native SQL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Native SQL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Ways To Execute Native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Selecting Full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Selecting Partial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Parameter Binding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setParameter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Code:</a:t>
            </a:r>
          </a:p>
          <a:p>
            <a:pPr marL="0" indent="0"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“Select * from Product where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prod_Id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pid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</a:p>
          <a:p>
            <a:pPr marL="0" indent="0"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session.createSQLQuery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qobj.setParameter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pid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7277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.list();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7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W.R.T. Salary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records of employee earning higher than the </a:t>
            </a:r>
            <a:r>
              <a:rPr lang="en-IN" sz="2000" b="1" dirty="0" err="1">
                <a:latin typeface="Corbel" panose="020B0503020204020204" pitchFamily="34" charset="0"/>
              </a:rPr>
              <a:t>sal</a:t>
            </a:r>
            <a:r>
              <a:rPr lang="en-IN" sz="2000" b="1" dirty="0">
                <a:latin typeface="Corbel" panose="020B0503020204020204" pitchFamily="34" charset="0"/>
              </a:rPr>
              <a:t>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* from employee where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emp_sal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: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qry.addEntity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(“Enter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double amt=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”,amt);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 ls 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18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setString</a:t>
            </a:r>
            <a:r>
              <a:rPr lang="en-US" sz="3200" b="1" dirty="0">
                <a:latin typeface="Corbel" pitchFamily="34" charset="0"/>
              </a:rPr>
              <a:t>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We can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also use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method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setString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to inform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this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parameter data type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String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“Select * from product where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prod_name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qobj.setString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pname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“Mobile”).list();</a:t>
            </a:r>
          </a:p>
          <a:p>
            <a:endParaRPr lang="en-IN" sz="2400" dirty="0"/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above code </a:t>
            </a:r>
            <a:r>
              <a:rPr lang="en-US" sz="2400" dirty="0">
                <a:latin typeface="Corbel" panose="020B0503020204020204" pitchFamily="34" charset="0"/>
              </a:rPr>
              <a:t>tells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insert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US" sz="2400" dirty="0">
                <a:latin typeface="Corbel" panose="020B0503020204020204" pitchFamily="34" charset="0"/>
              </a:rPr>
              <a:t> of type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String</a:t>
            </a:r>
            <a:r>
              <a:rPr lang="en-US" sz="2400" dirty="0">
                <a:latin typeface="Corbel" panose="020B0503020204020204" pitchFamily="34" charset="0"/>
              </a:rPr>
              <a:t> in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We can also use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setInteger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setBoolean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dirty="0" err="1">
                <a:latin typeface="Corbel" panose="020B0503020204020204" pitchFamily="34" charset="0"/>
              </a:rPr>
              <a:t>etc</a:t>
            </a:r>
            <a:r>
              <a:rPr lang="en-US" sz="2400" dirty="0">
                <a:latin typeface="Corbel" panose="020B0503020204020204" pitchFamily="34" charset="0"/>
              </a:rPr>
              <a:t> for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corresponding types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1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W.R.T. Salary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records of employee earning higher than the </a:t>
            </a:r>
            <a:r>
              <a:rPr lang="en-IN" sz="2000" b="1" dirty="0" err="1">
                <a:latin typeface="Corbel" panose="020B0503020204020204" pitchFamily="34" charset="0"/>
              </a:rPr>
              <a:t>sal</a:t>
            </a:r>
            <a:r>
              <a:rPr lang="en-IN" sz="2000" b="1" dirty="0">
                <a:latin typeface="Corbel" panose="020B0503020204020204" pitchFamily="34" charset="0"/>
              </a:rPr>
              <a:t>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("Select * from employee where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emp_sal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: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qry.addEntity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(“Enter 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double amt=</a:t>
            </a:r>
            <a:r>
              <a:rPr lang="en-IN" sz="1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qry.setDouble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esal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”,amt);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 ls 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095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Positional Parameters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Positional parameter </a:t>
            </a:r>
            <a:r>
              <a:rPr lang="en-IN" sz="2400" dirty="0">
                <a:latin typeface="Corbel" panose="020B0503020204020204" pitchFamily="34" charset="0"/>
              </a:rPr>
              <a:t>binding uses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question mark (?) </a:t>
            </a:r>
            <a:r>
              <a:rPr lang="en-IN" sz="2400" dirty="0">
                <a:latin typeface="Corbel" panose="020B0503020204020204" pitchFamily="34" charset="0"/>
              </a:rPr>
              <a:t>to define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parameter</a:t>
            </a:r>
            <a:r>
              <a:rPr lang="en-IN" sz="2400" dirty="0">
                <a:latin typeface="Corbel" panose="020B0503020204020204" pitchFamily="34" charset="0"/>
              </a:rPr>
              <a:t>, and we have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set our parameter </a:t>
            </a:r>
            <a:r>
              <a:rPr lang="en-IN" sz="2400" dirty="0">
                <a:latin typeface="Corbel" panose="020B0503020204020204" pitchFamily="34" charset="0"/>
              </a:rPr>
              <a:t>according to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position sequence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“Select * from product where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prod_id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?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"; </a:t>
            </a:r>
          </a:p>
          <a:p>
            <a:pPr marL="0" indent="0"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session.createQuery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 result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qobj.setParameter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7277) .list();</a:t>
            </a:r>
          </a:p>
          <a:p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W.R.T. Salary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records of employee earning higher than the </a:t>
            </a:r>
            <a:r>
              <a:rPr lang="en-IN" sz="2000" b="1" dirty="0" err="1">
                <a:latin typeface="Corbel" panose="020B0503020204020204" pitchFamily="34" charset="0"/>
              </a:rPr>
              <a:t>sal</a:t>
            </a:r>
            <a:r>
              <a:rPr lang="en-IN" sz="2000" b="1" dirty="0">
                <a:latin typeface="Corbel" panose="020B0503020204020204" pitchFamily="34" charset="0"/>
              </a:rPr>
              <a:t>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SQLQuery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("Select * from employee where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emp_sal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 ?");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qry.addEntity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(“Enter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amt=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(1,amt);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 ls 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6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Filtering W.R.T. Salary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records of employee earning higher than the </a:t>
            </a:r>
            <a:r>
              <a:rPr lang="en-IN" sz="2000" b="1" dirty="0" err="1">
                <a:latin typeface="Corbel" panose="020B0503020204020204" pitchFamily="34" charset="0"/>
              </a:rPr>
              <a:t>sal</a:t>
            </a:r>
            <a:r>
              <a:rPr lang="en-IN" sz="2000" b="1" dirty="0">
                <a:latin typeface="Corbel" panose="020B0503020204020204" pitchFamily="34" charset="0"/>
              </a:rPr>
              <a:t> given by the user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SQLQuery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("Select * from employee where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emp_sal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&gt; ?");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qry.addEntity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(“Enter 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sal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amt=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qry.setDouble</a:t>
            </a:r>
            <a:r>
              <a:rPr lang="en-IN" sz="1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(1,amt);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 ls 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4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Native SQL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The word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Native Query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is used for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SQL query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which we can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directly run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against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database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rbel" panose="020B0503020204020204" pitchFamily="34" charset="0"/>
              </a:rPr>
              <a:t> through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any database client</a:t>
            </a:r>
          </a:p>
          <a:p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  <a:p>
            <a:endParaRPr lang="en-US" sz="2400" b="1" i="0" dirty="0">
              <a:solidFill>
                <a:srgbClr val="C00000"/>
              </a:solidFill>
              <a:effectLst/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allows us 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execute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native SQL queries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for all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create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update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delete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retrieve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operations.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4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Why To Use Native SQL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Native SQL 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useful</a:t>
            </a:r>
            <a:r>
              <a:rPr lang="en-US" sz="2400" dirty="0">
                <a:latin typeface="Corbel" panose="020B0503020204020204" pitchFamily="34" charset="0"/>
              </a:rPr>
              <a:t> if we want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improve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performance</a:t>
            </a:r>
            <a:r>
              <a:rPr lang="en-US" sz="2400" dirty="0">
                <a:latin typeface="Corbel" panose="020B0503020204020204" pitchFamily="34" charset="0"/>
              </a:rPr>
              <a:t> of our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application</a:t>
            </a:r>
            <a:r>
              <a:rPr lang="en-US" sz="2400" dirty="0">
                <a:latin typeface="Corbel" panose="020B0503020204020204" pitchFamily="34" charset="0"/>
              </a:rPr>
              <a:t> using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specific queries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may have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certain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tables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views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not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mapped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that we may need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execute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query against. 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There could be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scenario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where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might seem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too complex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to write out using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Criteria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HQL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and 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such cases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achieving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immediate solution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SQL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might be an option.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0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Ways To Write Native SQL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Corbel" panose="020B0503020204020204" pitchFamily="34" charset="0"/>
              </a:rPr>
              <a:t>Before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 5.2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we used to write 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native SQL queries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by using the method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session.createSQLQuery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().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  <a:p>
            <a:r>
              <a:rPr lang="en-US" sz="2400" i="0" dirty="0">
                <a:effectLst/>
                <a:latin typeface="Corbel" panose="020B0503020204020204" pitchFamily="34" charset="0"/>
              </a:rPr>
              <a:t>But like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Criteria API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from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 5.2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this method has been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deprecated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and as an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alternate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it we are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provided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with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session.createNativeQuery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method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But 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legacy projects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session.createSQLQuery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is still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very popular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frames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base</a:t>
            </a:r>
            <a:r>
              <a:rPr lang="en-US" sz="2400" dirty="0">
                <a:solidFill>
                  <a:srgbClr val="333333"/>
                </a:solidFill>
                <a:latin typeface="Corbel" panose="020B0503020204020204" pitchFamily="34" charset="0"/>
              </a:rPr>
              <a:t> for new </a:t>
            </a: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JPA based approach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Native SQL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Let's understand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necessary steps </a:t>
            </a:r>
            <a:r>
              <a:rPr lang="en-US" sz="2400" dirty="0">
                <a:latin typeface="Corbel" panose="020B0503020204020204" pitchFamily="34" charset="0"/>
              </a:rPr>
              <a:t>to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performed</a:t>
            </a:r>
            <a:r>
              <a:rPr lang="en-US" sz="2400" dirty="0">
                <a:latin typeface="Corbel" panose="020B0503020204020204" pitchFamily="34" charset="0"/>
              </a:rPr>
              <a:t> in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sequence</a:t>
            </a:r>
            <a:r>
              <a:rPr lang="en-US" sz="2400" dirty="0">
                <a:latin typeface="Corbel" panose="020B0503020204020204" pitchFamily="34" charset="0"/>
              </a:rPr>
              <a:t>, in order to use 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Native SQL</a:t>
            </a:r>
            <a:endParaRPr lang="en-US" sz="2400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an </a:t>
            </a:r>
            <a:r>
              <a:rPr lang="en-US" sz="24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SQLQuery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instance 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the method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createSQLQuery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Session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object with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SQLQuery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createSQLQuery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(String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sql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argument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passed to this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method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is any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valid SQL query 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targeted towards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the DB table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6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How To Use Native SQL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 startAt="2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Once</a:t>
            </a:r>
            <a:r>
              <a:rPr lang="en-US" sz="2400" dirty="0">
                <a:latin typeface="Corbel" panose="020B0503020204020204" pitchFamily="34" charset="0"/>
              </a:rPr>
              <a:t> we get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SQLQuery</a:t>
            </a:r>
            <a:r>
              <a:rPr lang="en-US" sz="2400" dirty="0">
                <a:latin typeface="Corbel" panose="020B0503020204020204" pitchFamily="34" charset="0"/>
              </a:rPr>
              <a:t> object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execute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calling</a:t>
            </a:r>
            <a:r>
              <a:rPr lang="en-US" sz="2400" dirty="0">
                <a:latin typeface="Corbel" panose="020B0503020204020204" pitchFamily="34" charset="0"/>
              </a:rPr>
              <a:t> the method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list()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SQLQuery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object having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 prototype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	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public List list()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600" b="1" u="sng" dirty="0">
                <a:solidFill>
                  <a:srgbClr val="000000"/>
                </a:solidFill>
                <a:latin typeface="Corbel" panose="020B0503020204020204" pitchFamily="34" charset="0"/>
              </a:rPr>
              <a:t>Two </a:t>
            </a:r>
            <a:r>
              <a:rPr lang="en-US" sz="2600" b="1" u="sng">
                <a:solidFill>
                  <a:srgbClr val="000000"/>
                </a:solidFill>
                <a:latin typeface="Corbel" panose="020B0503020204020204" pitchFamily="34" charset="0"/>
              </a:rPr>
              <a:t>special points:</a:t>
            </a:r>
            <a:endParaRPr lang="en-US" sz="2600" b="1" u="sng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514350" indent="-514350">
              <a:buAutoNum type="alphaUcPeriod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Here</a:t>
            </a:r>
            <a:r>
              <a:rPr lang="en-US" sz="2400" dirty="0">
                <a:latin typeface="Corbel" panose="020B0503020204020204" pitchFamily="34" charset="0"/>
              </a:rPr>
              <a:t> we are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assuming </a:t>
            </a:r>
            <a:r>
              <a:rPr lang="en-US" sz="2400" dirty="0">
                <a:latin typeface="Corbel" panose="020B0503020204020204" pitchFamily="34" charset="0"/>
              </a:rPr>
              <a:t>that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SELECT</a:t>
            </a:r>
            <a:r>
              <a:rPr lang="en-US" sz="2400" dirty="0">
                <a:latin typeface="Corbel" panose="020B0503020204020204" pitchFamily="34" charset="0"/>
              </a:rPr>
              <a:t> query </a:t>
            </a:r>
          </a:p>
          <a:p>
            <a:pPr marL="514350" indent="-514350">
              <a:buAutoNum type="alphaU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514350" indent="-514350">
              <a:buAutoNum type="alphaUcPeriod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Even if </a:t>
            </a:r>
            <a:r>
              <a:rPr lang="en-US" sz="2400" dirty="0"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select complete objects </a:t>
            </a:r>
            <a:r>
              <a:rPr lang="en-US" sz="2400" dirty="0">
                <a:latin typeface="Corbel" panose="020B0503020204020204" pitchFamily="34" charset="0"/>
              </a:rPr>
              <a:t>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US" sz="2400" dirty="0">
                <a:latin typeface="Corbel" panose="020B0503020204020204" pitchFamily="34" charset="0"/>
              </a:rPr>
              <a:t> the method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list() </a:t>
            </a:r>
            <a:r>
              <a:rPr lang="en-US" sz="2400" dirty="0">
                <a:latin typeface="Corbel" panose="020B0503020204020204" pitchFamily="34" charset="0"/>
              </a:rPr>
              <a:t>still returns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Object[] </a:t>
            </a:r>
            <a:r>
              <a:rPr lang="en-US" sz="2400" dirty="0">
                <a:latin typeface="Corbel" panose="020B0503020204020204" pitchFamily="34" charset="0"/>
              </a:rPr>
              <a:t>and not our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Entity class </a:t>
            </a:r>
            <a:r>
              <a:rPr lang="en-US" sz="2400" dirty="0">
                <a:latin typeface="Corbel" panose="020B0503020204020204" pitchFamily="34" charset="0"/>
              </a:rPr>
              <a:t>objects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3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Selecting Full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Retrieve records of all the employees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SQLQuery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sess.createSQLQuery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("Select * from employee");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 ls 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 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Object[]data=(Object[])</a:t>
            </a:r>
            <a:r>
              <a:rPr lang="en-IN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(data[0]+"\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t"+data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[1]+data[2]);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32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addEntity</a:t>
            </a:r>
            <a:r>
              <a:rPr lang="en-US" sz="3200" b="1" dirty="0">
                <a:latin typeface="Corbel" pitchFamily="34" charset="0"/>
              </a:rPr>
              <a:t>() 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previous code</a:t>
            </a:r>
            <a:r>
              <a:rPr lang="en-US" sz="2400" dirty="0">
                <a:effectLst/>
                <a:latin typeface="Corbel" panose="020B0503020204020204" pitchFamily="34" charset="0"/>
              </a:rPr>
              <a:t>, we </a:t>
            </a:r>
            <a:r>
              <a:rPr lang="en-US" sz="2400" b="1" dirty="0" err="1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typecasted</a:t>
            </a:r>
            <a:r>
              <a:rPr lang="en-US" sz="2400" dirty="0">
                <a:effectLst/>
                <a:latin typeface="Corbel" panose="020B0503020204020204" pitchFamily="34" charset="0"/>
              </a:rPr>
              <a:t> the return value of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Iterator.next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dirty="0">
                <a:effectLst/>
                <a:latin typeface="Corbel" panose="020B0503020204020204" pitchFamily="34" charset="0"/>
              </a:rPr>
              <a:t>into the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Object[ ] </a:t>
            </a:r>
            <a:r>
              <a:rPr lang="en-US" sz="2400" dirty="0">
                <a:effectLst/>
                <a:latin typeface="Corbel" panose="020B0503020204020204" pitchFamily="34" charset="0"/>
              </a:rPr>
              <a:t>arrays.</a:t>
            </a:r>
          </a:p>
          <a:p>
            <a:endParaRPr lang="en-US" sz="2400" dirty="0">
              <a:effectLst/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However</a:t>
            </a:r>
            <a:r>
              <a:rPr lang="en-US" sz="2400" dirty="0">
                <a:effectLst/>
                <a:latin typeface="Corbel" panose="020B0503020204020204" pitchFamily="34" charset="0"/>
              </a:rPr>
              <a:t> we also can ask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Hibernate</a:t>
            </a:r>
            <a:r>
              <a:rPr lang="en-US" sz="2400" dirty="0">
                <a:effectLst/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automatically convert </a:t>
            </a:r>
            <a:r>
              <a:rPr lang="en-US" sz="2400" dirty="0">
                <a:effectLst/>
                <a:latin typeface="Corbel" panose="020B0503020204020204" pitchFamily="34" charset="0"/>
              </a:rPr>
              <a:t>each </a:t>
            </a:r>
            <a:r>
              <a:rPr lang="en-US" sz="2400" b="1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row</a:t>
            </a:r>
            <a:r>
              <a:rPr lang="en-US" sz="2400" dirty="0">
                <a:effectLst/>
                <a:latin typeface="Corbel" panose="020B0503020204020204" pitchFamily="34" charset="0"/>
              </a:rPr>
              <a:t> into an </a:t>
            </a:r>
            <a:r>
              <a:rPr lang="en-US" sz="2400" b="1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object </a:t>
            </a:r>
            <a:r>
              <a:rPr lang="en-US" sz="2400" dirty="0">
                <a:effectLst/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Entity</a:t>
            </a:r>
            <a:r>
              <a:rPr lang="en-US" sz="2400" dirty="0">
                <a:effectLst/>
                <a:latin typeface="Corbel" panose="020B0503020204020204" pitchFamily="34" charset="0"/>
              </a:rPr>
              <a:t> class object and </a:t>
            </a:r>
            <a:r>
              <a:rPr lang="en-US" sz="2400" b="1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to do this </a:t>
            </a:r>
            <a:r>
              <a:rPr lang="en-US" sz="2400" dirty="0">
                <a:effectLst/>
                <a:latin typeface="Corbel" panose="020B0503020204020204" pitchFamily="34" charset="0"/>
              </a:rPr>
              <a:t>we need to call </a:t>
            </a:r>
            <a:r>
              <a:rPr lang="en-US" sz="2400" b="1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addEntity</a:t>
            </a:r>
            <a:r>
              <a:rPr lang="en-US" sz="2400" b="1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() </a:t>
            </a:r>
            <a:r>
              <a:rPr lang="en-US" sz="2400" dirty="0">
                <a:effectLst/>
                <a:latin typeface="Corbel" panose="020B0503020204020204" pitchFamily="34" charset="0"/>
              </a:rPr>
              <a:t>method which has the </a:t>
            </a:r>
            <a:r>
              <a:rPr lang="en-US" sz="2400" b="1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following prototype: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   public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SQLQuery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addEntity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(Class)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7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4903</TotalTime>
  <Words>1802</Words>
  <Application>Microsoft Office PowerPoint</Application>
  <PresentationFormat>On-screen Show (4:3)</PresentationFormat>
  <Paragraphs>239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Native SQL</vt:lpstr>
      <vt:lpstr>Today’s Agenda</vt:lpstr>
      <vt:lpstr>What Is Native SQL ?</vt:lpstr>
      <vt:lpstr>Why To Use Native SQL ?</vt:lpstr>
      <vt:lpstr>Ways To Write Native SQL</vt:lpstr>
      <vt:lpstr>How To Use Native SQL ?</vt:lpstr>
      <vt:lpstr>How To Use Native SQL ?</vt:lpstr>
      <vt:lpstr>Selecting Full Object</vt:lpstr>
      <vt:lpstr>Using addEntity() Method</vt:lpstr>
      <vt:lpstr>Selecting Full Object</vt:lpstr>
      <vt:lpstr>Using addScalar() Method</vt:lpstr>
      <vt:lpstr>Using addScalar() Method</vt:lpstr>
      <vt:lpstr>Using addScalar() Method</vt:lpstr>
      <vt:lpstr>Using addScalar() Method</vt:lpstr>
      <vt:lpstr>Another Special Case !</vt:lpstr>
      <vt:lpstr>Another Special Case !</vt:lpstr>
      <vt:lpstr>Parameter Binding</vt:lpstr>
      <vt:lpstr>Named Parameter</vt:lpstr>
      <vt:lpstr>Using setParameter()</vt:lpstr>
      <vt:lpstr>Using setParameter()</vt:lpstr>
      <vt:lpstr>Filtering W.R.T. Salary </vt:lpstr>
      <vt:lpstr>Using setString()</vt:lpstr>
      <vt:lpstr>Filtering W.R.T. Salary </vt:lpstr>
      <vt:lpstr>Using Positional Parameters</vt:lpstr>
      <vt:lpstr>Filtering W.R.T. Salary </vt:lpstr>
      <vt:lpstr>Filtering W.R.T. Salary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357</cp:revision>
  <dcterms:created xsi:type="dcterms:W3CDTF">2014-01-22T20:27:14Z</dcterms:created>
  <dcterms:modified xsi:type="dcterms:W3CDTF">2020-11-04T09:01:43Z</dcterms:modified>
</cp:coreProperties>
</file>