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537" r:id="rId4"/>
    <p:sldId id="616" r:id="rId5"/>
    <p:sldId id="619" r:id="rId6"/>
    <p:sldId id="617" r:id="rId7"/>
    <p:sldId id="618" r:id="rId8"/>
    <p:sldId id="620" r:id="rId9"/>
    <p:sldId id="621" r:id="rId10"/>
    <p:sldId id="62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270BE3F-C8A6-4F62-BE15-7EF5C155C910}"/>
    <pc:docChg chg="undo custSel addSld delSld modSld sldOrd">
      <pc:chgData name="Sharma Computer Academy" userId="08476b32c11f4418" providerId="LiveId" clId="{D270BE3F-C8A6-4F62-BE15-7EF5C155C910}" dt="2020-11-04T07:10:00.395" v="884" actId="207"/>
      <pc:docMkLst>
        <pc:docMk/>
      </pc:docMkLst>
      <pc:sldChg chg="modSp mod">
        <pc:chgData name="Sharma Computer Academy" userId="08476b32c11f4418" providerId="LiveId" clId="{D270BE3F-C8A6-4F62-BE15-7EF5C155C910}" dt="2020-11-04T04:38:35.607" v="1" actId="20577"/>
        <pc:sldMkLst>
          <pc:docMk/>
          <pc:sldMk cId="0" sldId="289"/>
        </pc:sldMkLst>
        <pc:spChg chg="mod">
          <ac:chgData name="Sharma Computer Academy" userId="08476b32c11f4418" providerId="LiveId" clId="{D270BE3F-C8A6-4F62-BE15-7EF5C155C910}" dt="2020-11-04T04:38:35.607" v="1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D270BE3F-C8A6-4F62-BE15-7EF5C155C910}" dt="2020-11-04T05:29:14.330" v="758" actId="20577"/>
        <pc:sldMkLst>
          <pc:docMk/>
          <pc:sldMk cId="0" sldId="290"/>
        </pc:sldMkLst>
        <pc:spChg chg="mod">
          <ac:chgData name="Sharma Computer Academy" userId="08476b32c11f4418" providerId="LiveId" clId="{D270BE3F-C8A6-4F62-BE15-7EF5C155C910}" dt="2020-11-04T05:29:14.330" v="758" actId="20577"/>
          <ac:spMkLst>
            <pc:docMk/>
            <pc:sldMk cId="0" sldId="29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1812059853" sldId="504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2357995855" sldId="523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3192362468" sldId="524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380528788" sldId="525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2540140477" sldId="526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729751489" sldId="527"/>
        </pc:sldMkLst>
      </pc:sldChg>
      <pc:sldChg chg="modSp mod modAnim">
        <pc:chgData name="Sharma Computer Academy" userId="08476b32c11f4418" providerId="LiveId" clId="{D270BE3F-C8A6-4F62-BE15-7EF5C155C910}" dt="2020-11-04T05:24:59.661" v="699" actId="113"/>
        <pc:sldMkLst>
          <pc:docMk/>
          <pc:sldMk cId="1015497714" sldId="537"/>
        </pc:sldMkLst>
        <pc:spChg chg="mod">
          <ac:chgData name="Sharma Computer Academy" userId="08476b32c11f4418" providerId="LiveId" clId="{D270BE3F-C8A6-4F62-BE15-7EF5C155C910}" dt="2020-11-04T04:38:53.361" v="35" actId="20577"/>
          <ac:spMkLst>
            <pc:docMk/>
            <pc:sldMk cId="1015497714" sldId="537"/>
            <ac:spMk id="2" creationId="{00000000-0000-0000-0000-000000000000}"/>
          </ac:spMkLst>
        </pc:spChg>
        <pc:spChg chg="mod">
          <ac:chgData name="Sharma Computer Academy" userId="08476b32c11f4418" providerId="LiveId" clId="{D270BE3F-C8A6-4F62-BE15-7EF5C155C910}" dt="2020-11-04T05:24:59.661" v="699" actId="113"/>
          <ac:spMkLst>
            <pc:docMk/>
            <pc:sldMk cId="1015497714" sldId="537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3548329183" sldId="552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3848359034" sldId="587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2562783871" sldId="588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1746797574" sldId="593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1584679958" sldId="602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417334690" sldId="603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705186730" sldId="604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2324219047" sldId="605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4010041230" sldId="606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470790892" sldId="607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2198557982" sldId="608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1211830806" sldId="609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3394181966" sldId="611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1386095747" sldId="612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4274624231" sldId="613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3595430269" sldId="614"/>
        </pc:sldMkLst>
      </pc:sldChg>
      <pc:sldChg chg="del">
        <pc:chgData name="Sharma Computer Academy" userId="08476b32c11f4418" providerId="LiveId" clId="{D270BE3F-C8A6-4F62-BE15-7EF5C155C910}" dt="2020-11-04T05:28:46.920" v="705" actId="47"/>
        <pc:sldMkLst>
          <pc:docMk/>
          <pc:sldMk cId="1771098365" sldId="615"/>
        </pc:sldMkLst>
      </pc:sldChg>
      <pc:sldChg chg="modSp mod modAnim">
        <pc:chgData name="Sharma Computer Academy" userId="08476b32c11f4418" providerId="LiveId" clId="{D270BE3F-C8A6-4F62-BE15-7EF5C155C910}" dt="2020-11-04T05:22:28.330" v="653" actId="207"/>
        <pc:sldMkLst>
          <pc:docMk/>
          <pc:sldMk cId="1221022131" sldId="616"/>
        </pc:sldMkLst>
        <pc:spChg chg="mod">
          <ac:chgData name="Sharma Computer Academy" userId="08476b32c11f4418" providerId="LiveId" clId="{D270BE3F-C8A6-4F62-BE15-7EF5C155C910}" dt="2020-11-04T05:07:57.053" v="384" actId="20577"/>
          <ac:spMkLst>
            <pc:docMk/>
            <pc:sldMk cId="1221022131" sldId="616"/>
            <ac:spMk id="2" creationId="{00000000-0000-0000-0000-000000000000}"/>
          </ac:spMkLst>
        </pc:spChg>
        <pc:spChg chg="mod">
          <ac:chgData name="Sharma Computer Academy" userId="08476b32c11f4418" providerId="LiveId" clId="{D270BE3F-C8A6-4F62-BE15-7EF5C155C910}" dt="2020-11-04T05:22:28.330" v="653" actId="207"/>
          <ac:spMkLst>
            <pc:docMk/>
            <pc:sldMk cId="1221022131" sldId="616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D270BE3F-C8A6-4F62-BE15-7EF5C155C910}" dt="2020-11-04T05:17:33.869" v="575" actId="113"/>
        <pc:sldMkLst>
          <pc:docMk/>
          <pc:sldMk cId="1819256492" sldId="617"/>
        </pc:sldMkLst>
        <pc:spChg chg="mod">
          <ac:chgData name="Sharma Computer Academy" userId="08476b32c11f4418" providerId="LiveId" clId="{D270BE3F-C8A6-4F62-BE15-7EF5C155C910}" dt="2020-11-04T05:08:14.122" v="408" actId="20577"/>
          <ac:spMkLst>
            <pc:docMk/>
            <pc:sldMk cId="1819256492" sldId="617"/>
            <ac:spMk id="2" creationId="{00000000-0000-0000-0000-000000000000}"/>
          </ac:spMkLst>
        </pc:spChg>
        <pc:spChg chg="mod">
          <ac:chgData name="Sharma Computer Academy" userId="08476b32c11f4418" providerId="LiveId" clId="{D270BE3F-C8A6-4F62-BE15-7EF5C155C910}" dt="2020-11-04T05:17:33.869" v="575" actId="113"/>
          <ac:spMkLst>
            <pc:docMk/>
            <pc:sldMk cId="1819256492" sldId="617"/>
            <ac:spMk id="5" creationId="{00000000-0000-0000-0000-000000000000}"/>
          </ac:spMkLst>
        </pc:spChg>
      </pc:sldChg>
      <pc:sldChg chg="modSp add mod ord modAnim">
        <pc:chgData name="Sharma Computer Academy" userId="08476b32c11f4418" providerId="LiveId" clId="{D270BE3F-C8A6-4F62-BE15-7EF5C155C910}" dt="2020-11-04T05:22:41.378" v="657" actId="207"/>
        <pc:sldMkLst>
          <pc:docMk/>
          <pc:sldMk cId="2873972195" sldId="618"/>
        </pc:sldMkLst>
        <pc:spChg chg="mod">
          <ac:chgData name="Sharma Computer Academy" userId="08476b32c11f4418" providerId="LiveId" clId="{D270BE3F-C8A6-4F62-BE15-7EF5C155C910}" dt="2020-11-04T05:18:35.287" v="603" actId="27636"/>
          <ac:spMkLst>
            <pc:docMk/>
            <pc:sldMk cId="2873972195" sldId="618"/>
            <ac:spMk id="2" creationId="{00000000-0000-0000-0000-000000000000}"/>
          </ac:spMkLst>
        </pc:spChg>
        <pc:spChg chg="mod">
          <ac:chgData name="Sharma Computer Academy" userId="08476b32c11f4418" providerId="LiveId" clId="{D270BE3F-C8A6-4F62-BE15-7EF5C155C910}" dt="2020-11-04T05:22:41.378" v="657" actId="207"/>
          <ac:spMkLst>
            <pc:docMk/>
            <pc:sldMk cId="2873972195" sldId="618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D270BE3F-C8A6-4F62-BE15-7EF5C155C910}" dt="2020-11-04T05:22:35.978" v="656" actId="207"/>
        <pc:sldMkLst>
          <pc:docMk/>
          <pc:sldMk cId="3358411904" sldId="619"/>
        </pc:sldMkLst>
        <pc:spChg chg="mod">
          <ac:chgData name="Sharma Computer Academy" userId="08476b32c11f4418" providerId="LiveId" clId="{D270BE3F-C8A6-4F62-BE15-7EF5C155C910}" dt="2020-11-04T05:22:35.978" v="656" actId="207"/>
          <ac:spMkLst>
            <pc:docMk/>
            <pc:sldMk cId="3358411904" sldId="61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D270BE3F-C8A6-4F62-BE15-7EF5C155C910}" dt="2020-11-04T05:25:35.144" v="704" actId="207"/>
        <pc:sldMkLst>
          <pc:docMk/>
          <pc:sldMk cId="1579369159" sldId="620"/>
        </pc:sldMkLst>
        <pc:spChg chg="mod">
          <ac:chgData name="Sharma Computer Academy" userId="08476b32c11f4418" providerId="LiveId" clId="{D270BE3F-C8A6-4F62-BE15-7EF5C155C910}" dt="2020-11-04T05:25:35.144" v="704" actId="207"/>
          <ac:spMkLst>
            <pc:docMk/>
            <pc:sldMk cId="1579369159" sldId="620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D270BE3F-C8A6-4F62-BE15-7EF5C155C910}" dt="2020-11-04T07:07:07.338" v="864" actId="207"/>
        <pc:sldMkLst>
          <pc:docMk/>
          <pc:sldMk cId="3110745098" sldId="621"/>
        </pc:sldMkLst>
        <pc:spChg chg="mod">
          <ac:chgData name="Sharma Computer Academy" userId="08476b32c11f4418" providerId="LiveId" clId="{D270BE3F-C8A6-4F62-BE15-7EF5C155C910}" dt="2020-11-04T07:06:18.320" v="859" actId="20577"/>
          <ac:spMkLst>
            <pc:docMk/>
            <pc:sldMk cId="3110745098" sldId="621"/>
            <ac:spMk id="2" creationId="{00000000-0000-0000-0000-000000000000}"/>
          </ac:spMkLst>
        </pc:spChg>
        <pc:spChg chg="mod">
          <ac:chgData name="Sharma Computer Academy" userId="08476b32c11f4418" providerId="LiveId" clId="{D270BE3F-C8A6-4F62-BE15-7EF5C155C910}" dt="2020-11-04T07:07:07.338" v="864" actId="207"/>
          <ac:spMkLst>
            <pc:docMk/>
            <pc:sldMk cId="3110745098" sldId="621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D270BE3F-C8A6-4F62-BE15-7EF5C155C910}" dt="2020-11-04T07:10:00.395" v="884" actId="207"/>
        <pc:sldMkLst>
          <pc:docMk/>
          <pc:sldMk cId="2825372233" sldId="622"/>
        </pc:sldMkLst>
        <pc:spChg chg="mod">
          <ac:chgData name="Sharma Computer Academy" userId="08476b32c11f4418" providerId="LiveId" clId="{D270BE3F-C8A6-4F62-BE15-7EF5C155C910}" dt="2020-11-04T07:09:16.287" v="872" actId="20577"/>
          <ac:spMkLst>
            <pc:docMk/>
            <pc:sldMk cId="2825372233" sldId="622"/>
            <ac:spMk id="2" creationId="{00000000-0000-0000-0000-000000000000}"/>
          </ac:spMkLst>
        </pc:spChg>
        <pc:spChg chg="mod">
          <ac:chgData name="Sharma Computer Academy" userId="08476b32c11f4418" providerId="LiveId" clId="{D270BE3F-C8A6-4F62-BE15-7EF5C155C910}" dt="2020-11-04T07:10:00.395" v="884" actId="207"/>
          <ac:spMkLst>
            <pc:docMk/>
            <pc:sldMk cId="2825372233" sldId="622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Using Native SQL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23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Deleting Record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Delete rec of emp whose id is given by the user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sess.createSQLQuery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("Delete from employee where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emp_no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=?");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("Enter id");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Scanner kb=new Scanner(System.in);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int id=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kb.nextInt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(1, id);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Transaction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qry.executeUpdate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tx.commit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 deleted:"+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IN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37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Native SQL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Inserting Records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Using Positional Parameters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Using </a:t>
            </a:r>
            <a:r>
              <a:rPr lang="en-US" sz="2400" b="1">
                <a:solidFill>
                  <a:srgbClr val="7030A0"/>
                </a:solidFill>
                <a:latin typeface="Corbel" pitchFamily="34" charset="0"/>
              </a:rPr>
              <a:t>Named Parameters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Inserting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Inserting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new records in the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table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using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native SQL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almost same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as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JDBC insert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set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insert query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placeholders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to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createSQLQuery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method 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Then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we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replace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these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placeholders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with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actual value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either calling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setParameter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method 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setXXX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methods</a:t>
            </a:r>
            <a:endParaRPr lang="en-US" sz="2400" dirty="0">
              <a:latin typeface="Corbel" panose="020B0503020204020204" pitchFamily="34" charset="0"/>
            </a:endParaRP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49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Inserting Record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Insert a new emp rec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sess.createSQLQuery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("Insert into employee values(?,?,?)");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(1,104);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(2, "Akhil");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(3, 56000.0);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qry.executeUpdate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("Rec inserted:"+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0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Inserting Record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Insert a new emp rec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sess.createSQLQuery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("Insert into employee values(?,?,?)");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qry.setInteger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(1,104);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qry.setString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(2, "Akhil");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qry.setDouble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(3, 56000.0);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qry.executeUpdate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("Rec inserted:"+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41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Inserting Records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Using Named Parameter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Hibernate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allows us to use 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named parameters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while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inserting records 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set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insert query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named parameters 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in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createSQLQuery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method 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Then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as usual we 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replace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these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placeholders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actual value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by calling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setParameter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method </a:t>
            </a:r>
            <a:endParaRPr lang="en-US" sz="2400" dirty="0">
              <a:latin typeface="Corbel" panose="020B0503020204020204" pitchFamily="34" charset="0"/>
            </a:endParaRP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25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Inserting Record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Using Named Parameters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Insert a new emp rec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sess.createSQLQuery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("Insert into employee values(: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eno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,: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ename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,: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("eno",105);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ename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", "Naresh");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esal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", 66000.0);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qry.executeUpdate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("Rec inserted:"+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97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Inserting Record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Using Named Parameters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Insert a new emp rec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sess.createSQLQuery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("Insert into employee values(: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eno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,: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ename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,: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qry.setInteger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("eno",108);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qry.setString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ename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", "Arjun");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qry.setDouble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esal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", 88000.0);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qry.executeUpdate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("Rec inserted:"+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IN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36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Record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Update rec of emp whose id is given by the user by adding the given amount in the salary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sess.createSQLQuery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("Update employee set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emp_sal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emp_sal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+ :amt where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emp_no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=: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eno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("Enter amt and id");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Scanner kb=new Scanner(System.in);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double amt=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kb.nextDouble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int id=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kb.nextInt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("amt", amt);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eno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", id);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qry.executeUpdate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("Rec updated:"+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ans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745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4968</TotalTime>
  <Words>644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Using Native SQL</vt:lpstr>
      <vt:lpstr>Today’s Agenda</vt:lpstr>
      <vt:lpstr>Inserting Records</vt:lpstr>
      <vt:lpstr>Inserting Record</vt:lpstr>
      <vt:lpstr>Inserting Record</vt:lpstr>
      <vt:lpstr>Inserting Records  Using Named Parameter</vt:lpstr>
      <vt:lpstr>Inserting Record  Using Named Parameters</vt:lpstr>
      <vt:lpstr>Inserting Record  Using Named Parameters</vt:lpstr>
      <vt:lpstr>Updating Record</vt:lpstr>
      <vt:lpstr>Deleting Record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364</cp:revision>
  <dcterms:created xsi:type="dcterms:W3CDTF">2014-01-22T20:27:14Z</dcterms:created>
  <dcterms:modified xsi:type="dcterms:W3CDTF">2020-11-04T07:19:51Z</dcterms:modified>
</cp:coreProperties>
</file>