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87" r:id="rId4"/>
    <p:sldId id="602" r:id="rId5"/>
    <p:sldId id="552" r:id="rId6"/>
    <p:sldId id="588" r:id="rId7"/>
    <p:sldId id="604" r:id="rId8"/>
    <p:sldId id="605" r:id="rId9"/>
    <p:sldId id="616" r:id="rId10"/>
    <p:sldId id="606" r:id="rId11"/>
    <p:sldId id="607" r:id="rId12"/>
    <p:sldId id="608" r:id="rId13"/>
    <p:sldId id="609" r:id="rId14"/>
    <p:sldId id="593" r:id="rId15"/>
    <p:sldId id="523" r:id="rId16"/>
    <p:sldId id="525" r:id="rId17"/>
    <p:sldId id="524" r:id="rId18"/>
    <p:sldId id="527" r:id="rId19"/>
    <p:sldId id="611" r:id="rId20"/>
    <p:sldId id="617" r:id="rId21"/>
    <p:sldId id="526" r:id="rId22"/>
    <p:sldId id="612" r:id="rId23"/>
    <p:sldId id="504" r:id="rId24"/>
    <p:sldId id="613" r:id="rId25"/>
    <p:sldId id="61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744B535-7D4F-45AF-B0D6-561A9DE2BDF4}"/>
    <pc:docChg chg="custSel addSld delSld modSld sldOrd">
      <pc:chgData name="Sharma Computer Academy" userId="08476b32c11f4418" providerId="LiveId" clId="{9744B535-7D4F-45AF-B0D6-561A9DE2BDF4}" dt="2020-11-04T06:49:55.782" v="1717" actId="207"/>
      <pc:docMkLst>
        <pc:docMk/>
      </pc:docMkLst>
      <pc:sldChg chg="modSp mod">
        <pc:chgData name="Sharma Computer Academy" userId="08476b32c11f4418" providerId="LiveId" clId="{9744B535-7D4F-45AF-B0D6-561A9DE2BDF4}" dt="2020-11-04T06:48:57.033" v="1606" actId="20577"/>
        <pc:sldMkLst>
          <pc:docMk/>
          <pc:sldMk cId="0" sldId="289"/>
        </pc:sldMkLst>
        <pc:spChg chg="mod">
          <ac:chgData name="Sharma Computer Academy" userId="08476b32c11f4418" providerId="LiveId" clId="{9744B535-7D4F-45AF-B0D6-561A9DE2BDF4}" dt="2020-11-04T06:48:57.033" v="1606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5:29:53.756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49:55.782" v="1717" actId="207"/>
        <pc:sldMkLst>
          <pc:docMk/>
          <pc:sldMk cId="0" sldId="290"/>
        </pc:sldMkLst>
        <pc:spChg chg="mod">
          <ac:chgData name="Sharma Computer Academy" userId="08476b32c11f4418" providerId="LiveId" clId="{9744B535-7D4F-45AF-B0D6-561A9DE2BDF4}" dt="2020-11-04T06:49:55.782" v="1717" actId="20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744B535-7D4F-45AF-B0D6-561A9DE2BDF4}" dt="2020-11-04T06:40:51.791" v="1392" actId="20577"/>
        <pc:sldMkLst>
          <pc:docMk/>
          <pc:sldMk cId="1812059853" sldId="504"/>
        </pc:sldMkLst>
        <pc:spChg chg="mod">
          <ac:chgData name="Sharma Computer Academy" userId="08476b32c11f4418" providerId="LiveId" clId="{9744B535-7D4F-45AF-B0D6-561A9DE2BDF4}" dt="2020-11-04T06:40:51.791" v="1392" actId="20577"/>
          <ac:spMkLst>
            <pc:docMk/>
            <pc:sldMk cId="1812059853" sldId="504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9744B535-7D4F-45AF-B0D6-561A9DE2BDF4}" dt="2020-11-04T06:25:13.778" v="1116" actId="207"/>
        <pc:sldMkLst>
          <pc:docMk/>
          <pc:sldMk cId="2357995855" sldId="523"/>
        </pc:sldMkLst>
        <pc:spChg chg="mod">
          <ac:chgData name="Sharma Computer Academy" userId="08476b32c11f4418" providerId="LiveId" clId="{9744B535-7D4F-45AF-B0D6-561A9DE2BDF4}" dt="2020-11-04T06:25:13.778" v="1116" actId="207"/>
          <ac:spMkLst>
            <pc:docMk/>
            <pc:sldMk cId="2357995855" sldId="523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9744B535-7D4F-45AF-B0D6-561A9DE2BDF4}" dt="2020-11-04T06:47:08.460" v="1590" actId="27636"/>
        <pc:sldMkLst>
          <pc:docMk/>
          <pc:sldMk cId="2540140477" sldId="526"/>
        </pc:sldMkLst>
        <pc:spChg chg="mod">
          <ac:chgData name="Sharma Computer Academy" userId="08476b32c11f4418" providerId="LiveId" clId="{9744B535-7D4F-45AF-B0D6-561A9DE2BDF4}" dt="2020-11-04T06:47:08.460" v="1590" actId="27636"/>
          <ac:spMkLst>
            <pc:docMk/>
            <pc:sldMk cId="2540140477" sldId="526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9744B535-7D4F-45AF-B0D6-561A9DE2BDF4}" dt="2020-11-04T06:25:54.257" v="1131" actId="20577"/>
        <pc:sldMkLst>
          <pc:docMk/>
          <pc:sldMk cId="729751489" sldId="527"/>
        </pc:sldMkLst>
        <pc:spChg chg="mod">
          <ac:chgData name="Sharma Computer Academy" userId="08476b32c11f4418" providerId="LiveId" clId="{9744B535-7D4F-45AF-B0D6-561A9DE2BDF4}" dt="2020-11-04T06:25:54.257" v="1131" actId="20577"/>
          <ac:spMkLst>
            <pc:docMk/>
            <pc:sldMk cId="729751489" sldId="527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9744B535-7D4F-45AF-B0D6-561A9DE2BDF4}" dt="2020-11-04T05:30:00.484" v="1" actId="47"/>
        <pc:sldMkLst>
          <pc:docMk/>
          <pc:sldMk cId="1015497714" sldId="537"/>
        </pc:sldMkLst>
      </pc:sldChg>
      <pc:sldChg chg="modSp modAnim">
        <pc:chgData name="Sharma Computer Academy" userId="08476b32c11f4418" providerId="LiveId" clId="{9744B535-7D4F-45AF-B0D6-561A9DE2BDF4}" dt="2020-11-04T05:44:59.354" v="554" actId="207"/>
        <pc:sldMkLst>
          <pc:docMk/>
          <pc:sldMk cId="3548329183" sldId="552"/>
        </pc:sldMkLst>
        <pc:spChg chg="mod">
          <ac:chgData name="Sharma Computer Academy" userId="08476b32c11f4418" providerId="LiveId" clId="{9744B535-7D4F-45AF-B0D6-561A9DE2BDF4}" dt="2020-11-04T05:44:59.354" v="554" actId="207"/>
          <ac:spMkLst>
            <pc:docMk/>
            <pc:sldMk cId="3548329183" sldId="55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9744B535-7D4F-45AF-B0D6-561A9DE2BDF4}" dt="2020-11-04T05:39:39.884" v="219" actId="5793"/>
        <pc:sldMkLst>
          <pc:docMk/>
          <pc:sldMk cId="3848359034" sldId="587"/>
        </pc:sldMkLst>
        <pc:spChg chg="mod">
          <ac:chgData name="Sharma Computer Academy" userId="08476b32c11f4418" providerId="LiveId" clId="{9744B535-7D4F-45AF-B0D6-561A9DE2BDF4}" dt="2020-11-04T05:30:15.317" v="31" actId="20577"/>
          <ac:spMkLst>
            <pc:docMk/>
            <pc:sldMk cId="3848359034" sldId="587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5:39:39.884" v="219" actId="5793"/>
          <ac:spMkLst>
            <pc:docMk/>
            <pc:sldMk cId="3848359034" sldId="587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9744B535-7D4F-45AF-B0D6-561A9DE2BDF4}" dt="2020-11-04T05:48:58.253" v="756" actId="113"/>
        <pc:sldMkLst>
          <pc:docMk/>
          <pc:sldMk cId="2562783871" sldId="588"/>
        </pc:sldMkLst>
        <pc:spChg chg="mod">
          <ac:chgData name="Sharma Computer Academy" userId="08476b32c11f4418" providerId="LiveId" clId="{9744B535-7D4F-45AF-B0D6-561A9DE2BDF4}" dt="2020-11-04T05:46:26.276" v="580" actId="20577"/>
          <ac:spMkLst>
            <pc:docMk/>
            <pc:sldMk cId="2562783871" sldId="588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5:48:58.253" v="756" actId="113"/>
          <ac:spMkLst>
            <pc:docMk/>
            <pc:sldMk cId="2562783871" sldId="58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20:09.779" v="1040" actId="20577"/>
        <pc:sldMkLst>
          <pc:docMk/>
          <pc:sldMk cId="1746797574" sldId="593"/>
        </pc:sldMkLst>
        <pc:spChg chg="mod">
          <ac:chgData name="Sharma Computer Academy" userId="08476b32c11f4418" providerId="LiveId" clId="{9744B535-7D4F-45AF-B0D6-561A9DE2BDF4}" dt="2020-11-04T06:20:09.779" v="1040" actId="20577"/>
          <ac:spMkLst>
            <pc:docMk/>
            <pc:sldMk cId="1746797574" sldId="593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9744B535-7D4F-45AF-B0D6-561A9DE2BDF4}" dt="2020-11-04T05:44:07.364" v="550" actId="20577"/>
        <pc:sldMkLst>
          <pc:docMk/>
          <pc:sldMk cId="1584679958" sldId="602"/>
        </pc:sldMkLst>
        <pc:spChg chg="mod">
          <ac:chgData name="Sharma Computer Academy" userId="08476b32c11f4418" providerId="LiveId" clId="{9744B535-7D4F-45AF-B0D6-561A9DE2BDF4}" dt="2020-11-04T05:40:11.401" v="246" actId="20577"/>
          <ac:spMkLst>
            <pc:docMk/>
            <pc:sldMk cId="1584679958" sldId="602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5:44:07.364" v="550" actId="20577"/>
          <ac:spMkLst>
            <pc:docMk/>
            <pc:sldMk cId="1584679958" sldId="60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9744B535-7D4F-45AF-B0D6-561A9DE2BDF4}" dt="2020-11-04T05:44:14.204" v="551" actId="47"/>
        <pc:sldMkLst>
          <pc:docMk/>
          <pc:sldMk cId="417334690" sldId="603"/>
        </pc:sldMkLst>
      </pc:sldChg>
      <pc:sldChg chg="modSp mod modAnim">
        <pc:chgData name="Sharma Computer Academy" userId="08476b32c11f4418" providerId="LiveId" clId="{9744B535-7D4F-45AF-B0D6-561A9DE2BDF4}" dt="2020-11-04T05:53:34.967" v="767" actId="20577"/>
        <pc:sldMkLst>
          <pc:docMk/>
          <pc:sldMk cId="705186730" sldId="604"/>
        </pc:sldMkLst>
        <pc:spChg chg="mod">
          <ac:chgData name="Sharma Computer Academy" userId="08476b32c11f4418" providerId="LiveId" clId="{9744B535-7D4F-45AF-B0D6-561A9DE2BDF4}" dt="2020-11-04T05:53:34.967" v="767" actId="20577"/>
          <ac:spMkLst>
            <pc:docMk/>
            <pc:sldMk cId="705186730" sldId="604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5:53:29.684" v="759" actId="207"/>
          <ac:spMkLst>
            <pc:docMk/>
            <pc:sldMk cId="705186730" sldId="60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01:20.849" v="851" actId="20577"/>
        <pc:sldMkLst>
          <pc:docMk/>
          <pc:sldMk cId="2324219047" sldId="605"/>
        </pc:sldMkLst>
        <pc:spChg chg="mod">
          <ac:chgData name="Sharma Computer Academy" userId="08476b32c11f4418" providerId="LiveId" clId="{9744B535-7D4F-45AF-B0D6-561A9DE2BDF4}" dt="2020-11-04T05:55:03.212" v="792" actId="20577"/>
          <ac:spMkLst>
            <pc:docMk/>
            <pc:sldMk cId="2324219047" sldId="605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6:01:20.849" v="851" actId="20577"/>
          <ac:spMkLst>
            <pc:docMk/>
            <pc:sldMk cId="2324219047" sldId="605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9744B535-7D4F-45AF-B0D6-561A9DE2BDF4}" dt="2020-11-04T06:03:34.566" v="864" actId="20577"/>
        <pc:sldMkLst>
          <pc:docMk/>
          <pc:sldMk cId="4010041230" sldId="606"/>
        </pc:sldMkLst>
        <pc:spChg chg="mod">
          <ac:chgData name="Sharma Computer Academy" userId="08476b32c11f4418" providerId="LiveId" clId="{9744B535-7D4F-45AF-B0D6-561A9DE2BDF4}" dt="2020-11-04T06:03:34.566" v="864" actId="20577"/>
          <ac:spMkLst>
            <pc:docMk/>
            <pc:sldMk cId="4010041230" sldId="606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9744B535-7D4F-45AF-B0D6-561A9DE2BDF4}" dt="2020-11-04T06:08:20.359" v="998" actId="6549"/>
        <pc:sldMkLst>
          <pc:docMk/>
          <pc:sldMk cId="470790892" sldId="607"/>
        </pc:sldMkLst>
        <pc:spChg chg="mod">
          <ac:chgData name="Sharma Computer Academy" userId="08476b32c11f4418" providerId="LiveId" clId="{9744B535-7D4F-45AF-B0D6-561A9DE2BDF4}" dt="2020-11-04T06:08:20.359" v="998" actId="6549"/>
          <ac:spMkLst>
            <pc:docMk/>
            <pc:sldMk cId="470790892" sldId="60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19:52.707" v="1019" actId="20577"/>
        <pc:sldMkLst>
          <pc:docMk/>
          <pc:sldMk cId="2198557982" sldId="608"/>
        </pc:sldMkLst>
        <pc:spChg chg="mod">
          <ac:chgData name="Sharma Computer Academy" userId="08476b32c11f4418" providerId="LiveId" clId="{9744B535-7D4F-45AF-B0D6-561A9DE2BDF4}" dt="2020-11-04T06:19:52.707" v="1019" actId="20577"/>
          <ac:spMkLst>
            <pc:docMk/>
            <pc:sldMk cId="2198557982" sldId="60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20:49.399" v="1076" actId="20577"/>
        <pc:sldMkLst>
          <pc:docMk/>
          <pc:sldMk cId="1211830806" sldId="609"/>
        </pc:sldMkLst>
        <pc:spChg chg="mod">
          <ac:chgData name="Sharma Computer Academy" userId="08476b32c11f4418" providerId="LiveId" clId="{9744B535-7D4F-45AF-B0D6-561A9DE2BDF4}" dt="2020-11-04T06:20:33.033" v="1059" actId="20577"/>
          <ac:spMkLst>
            <pc:docMk/>
            <pc:sldMk cId="1211830806" sldId="609"/>
            <ac:spMk id="2" creationId="{00000000-0000-0000-0000-000000000000}"/>
          </ac:spMkLst>
        </pc:spChg>
        <pc:spChg chg="mod">
          <ac:chgData name="Sharma Computer Academy" userId="08476b32c11f4418" providerId="LiveId" clId="{9744B535-7D4F-45AF-B0D6-561A9DE2BDF4}" dt="2020-11-04T06:20:49.399" v="1076" actId="20577"/>
          <ac:spMkLst>
            <pc:docMk/>
            <pc:sldMk cId="1211830806" sldId="60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26:48.219" v="1161" actId="20577"/>
        <pc:sldMkLst>
          <pc:docMk/>
          <pc:sldMk cId="3394181966" sldId="611"/>
        </pc:sldMkLst>
        <pc:spChg chg="mod">
          <ac:chgData name="Sharma Computer Academy" userId="08476b32c11f4418" providerId="LiveId" clId="{9744B535-7D4F-45AF-B0D6-561A9DE2BDF4}" dt="2020-11-04T06:26:48.219" v="1161" actId="20577"/>
          <ac:spMkLst>
            <pc:docMk/>
            <pc:sldMk cId="3394181966" sldId="61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744B535-7D4F-45AF-B0D6-561A9DE2BDF4}" dt="2020-11-04T06:40:27.895" v="1376" actId="20577"/>
        <pc:sldMkLst>
          <pc:docMk/>
          <pc:sldMk cId="1386095747" sldId="612"/>
        </pc:sldMkLst>
        <pc:spChg chg="mod">
          <ac:chgData name="Sharma Computer Academy" userId="08476b32c11f4418" providerId="LiveId" clId="{9744B535-7D4F-45AF-B0D6-561A9DE2BDF4}" dt="2020-11-04T06:40:27.895" v="1376" actId="20577"/>
          <ac:spMkLst>
            <pc:docMk/>
            <pc:sldMk cId="1386095747" sldId="612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9744B535-7D4F-45AF-B0D6-561A9DE2BDF4}" dt="2020-11-04T06:41:17.102" v="1421" actId="6549"/>
        <pc:sldMkLst>
          <pc:docMk/>
          <pc:sldMk cId="4274624231" sldId="613"/>
        </pc:sldMkLst>
        <pc:spChg chg="mod">
          <ac:chgData name="Sharma Computer Academy" userId="08476b32c11f4418" providerId="LiveId" clId="{9744B535-7D4F-45AF-B0D6-561A9DE2BDF4}" dt="2020-11-04T06:41:17.102" v="1421" actId="6549"/>
          <ac:spMkLst>
            <pc:docMk/>
            <pc:sldMk cId="4274624231" sldId="61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9744B535-7D4F-45AF-B0D6-561A9DE2BDF4}" dt="2020-11-04T05:30:01.974" v="2" actId="47"/>
        <pc:sldMkLst>
          <pc:docMk/>
          <pc:sldMk cId="1771098365" sldId="615"/>
        </pc:sldMkLst>
      </pc:sldChg>
      <pc:sldChg chg="add del">
        <pc:chgData name="Sharma Computer Academy" userId="08476b32c11f4418" providerId="LiveId" clId="{9744B535-7D4F-45AF-B0D6-561A9DE2BDF4}" dt="2020-11-04T06:01:33.196" v="852" actId="47"/>
        <pc:sldMkLst>
          <pc:docMk/>
          <pc:sldMk cId="4180480541" sldId="615"/>
        </pc:sldMkLst>
      </pc:sldChg>
      <pc:sldChg chg="modSp add ord modAnim">
        <pc:chgData name="Sharma Computer Academy" userId="08476b32c11f4418" providerId="LiveId" clId="{9744B535-7D4F-45AF-B0D6-561A9DE2BDF4}" dt="2020-11-04T06:06:37.025" v="883" actId="6549"/>
        <pc:sldMkLst>
          <pc:docMk/>
          <pc:sldMk cId="1012511693" sldId="616"/>
        </pc:sldMkLst>
        <pc:spChg chg="mod">
          <ac:chgData name="Sharma Computer Academy" userId="08476b32c11f4418" providerId="LiveId" clId="{9744B535-7D4F-45AF-B0D6-561A9DE2BDF4}" dt="2020-11-04T06:06:37.025" v="883" actId="6549"/>
          <ac:spMkLst>
            <pc:docMk/>
            <pc:sldMk cId="1012511693" sldId="616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9744B535-7D4F-45AF-B0D6-561A9DE2BDF4}" dt="2020-11-04T06:39:15.684" v="1326" actId="6549"/>
        <pc:sldMkLst>
          <pc:docMk/>
          <pc:sldMk cId="1725513013" sldId="617"/>
        </pc:sldMkLst>
        <pc:spChg chg="mod">
          <ac:chgData name="Sharma Computer Academy" userId="08476b32c11f4418" providerId="LiveId" clId="{9744B535-7D4F-45AF-B0D6-561A9DE2BDF4}" dt="2020-11-04T06:39:15.684" v="1326" actId="6549"/>
          <ac:spMkLst>
            <pc:docMk/>
            <pc:sldMk cId="1725513013" sldId="61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New Approach To Native SQL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24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avoid</a:t>
            </a:r>
            <a:r>
              <a:rPr lang="en-US" sz="240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overhead</a:t>
            </a:r>
            <a:r>
              <a:rPr lang="en-US" sz="2400" dirty="0">
                <a:effectLst/>
                <a:latin typeface="Corbel" panose="020B0503020204020204" pitchFamily="34" charset="0"/>
              </a:rPr>
              <a:t> of using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ResultSetMetadata</a:t>
            </a:r>
            <a:r>
              <a:rPr lang="en-US" sz="2400" dirty="0">
                <a:effectLst/>
                <a:latin typeface="Corbel" panose="020B0503020204020204" pitchFamily="34" charset="0"/>
              </a:rPr>
              <a:t>, or simply to be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more explicit</a:t>
            </a:r>
            <a:r>
              <a:rPr lang="en-US" sz="240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what is returned</a:t>
            </a:r>
            <a:r>
              <a:rPr lang="en-US" sz="2400" dirty="0">
                <a:effectLst/>
                <a:latin typeface="Corbel" panose="020B0503020204020204" pitchFamily="34" charset="0"/>
              </a:rPr>
              <a:t>, we can use the method  </a:t>
            </a:r>
            <a:r>
              <a:rPr lang="en-US" sz="2400" b="1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NativeQuery</a:t>
            </a:r>
            <a:r>
              <a:rPr lang="en-US" sz="2400" dirty="0">
                <a:effectLst/>
                <a:latin typeface="Corbel" panose="020B0503020204020204" pitchFamily="34" charset="0"/>
              </a:rPr>
              <a:t> object having the following prototype:</a:t>
            </a:r>
          </a:p>
          <a:p>
            <a:endParaRPr lang="en-US" sz="2400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NativeQuery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(String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columnAlias,Type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type)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first argument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column name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second argument </a:t>
            </a:r>
            <a:r>
              <a:rPr lang="en-US" sz="2400" dirty="0">
                <a:latin typeface="Corbel" panose="020B0503020204020204" pitchFamily="34" charset="0"/>
              </a:rPr>
              <a:t>is the object of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Hibernate’s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corresponding Type class</a:t>
            </a:r>
            <a:r>
              <a:rPr lang="en-US" sz="2400" dirty="0">
                <a:latin typeface="Corbel" panose="020B0503020204020204" pitchFamily="34" charset="0"/>
              </a:rPr>
              <a:t> like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IntegerType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StringType</a:t>
            </a:r>
            <a:r>
              <a:rPr lang="en-US" sz="2400" dirty="0" err="1">
                <a:latin typeface="Corbel" panose="020B0503020204020204" pitchFamily="34" charset="0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LongType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 as Employee objects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ename,sal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from employee");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(“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StringType.INSTANCE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(“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DoubleType.INSTANCE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List&lt;Object[]&gt;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Iterator&lt;Object[]&gt;it=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 data=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name=(String)data[0];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Double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sal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=(Double)data[0];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(id+"\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t"+name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7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This </a:t>
            </a:r>
            <a:r>
              <a:rPr lang="en-US" sz="2400" dirty="0">
                <a:effectLst/>
                <a:latin typeface="Corbel" panose="020B0503020204020204" pitchFamily="34" charset="0"/>
              </a:rPr>
              <a:t>will return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Object arrays</a:t>
            </a:r>
            <a:r>
              <a:rPr lang="en-US" sz="2400" dirty="0">
                <a:effectLst/>
                <a:latin typeface="Corbel" panose="020B0503020204020204" pitchFamily="34" charset="0"/>
              </a:rPr>
              <a:t>, but now it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will not use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ResultSetMetadata</a:t>
            </a:r>
            <a:r>
              <a:rPr lang="en-US" sz="2400" dirty="0">
                <a:effectLst/>
                <a:latin typeface="Corbel" panose="020B0503020204020204" pitchFamily="34" charset="0"/>
              </a:rPr>
              <a:t> but will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instead explicitly get </a:t>
            </a:r>
            <a:r>
              <a:rPr lang="en-US" sz="240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ename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sal</a:t>
            </a:r>
            <a:r>
              <a:rPr lang="en-US" sz="2400" dirty="0">
                <a:effectLst/>
                <a:latin typeface="Corbel" panose="020B0503020204020204" pitchFamily="34" charset="0"/>
              </a:rPr>
              <a:t> column as respectively a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US" sz="240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Double</a:t>
            </a:r>
            <a:r>
              <a:rPr lang="en-US" sz="2400" dirty="0">
                <a:effectLst/>
                <a:latin typeface="Corbel" panose="020B0503020204020204" pitchFamily="34" charset="0"/>
              </a:rPr>
              <a:t> from the underlying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Resultset</a:t>
            </a:r>
            <a:r>
              <a:rPr lang="en-US" sz="2400" dirty="0"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55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Point To Remember!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Guess The Output :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empno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",new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IntegerType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",new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StringType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List&lt;Object[]&gt;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Iterator&lt;Object[]&gt;it=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 data=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 id=(Integer)data[0];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name=(String)data[1];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(id+"\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t"+name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+”\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t”+data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83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Point To Remember!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u="sng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Output: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java.lang.ArrayIndexOutOfBoundsException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: Index 2 out of bounds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because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when we use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it also means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only those columns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will be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returned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which are mapped with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 though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is using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*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could return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more than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listed columns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Parameter Binding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NativeQuery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object also there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ar</a:t>
            </a:r>
            <a:r>
              <a:rPr lang="en-IN" sz="2400" dirty="0">
                <a:latin typeface="Corbel" panose="020B0503020204020204" pitchFamily="34" charset="0"/>
              </a:rPr>
              <a:t>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two ways </a:t>
            </a:r>
            <a:r>
              <a:rPr lang="en-IN" sz="2400" dirty="0">
                <a:latin typeface="Corbel" panose="020B0503020204020204" pitchFamily="34" charset="0"/>
              </a:rPr>
              <a:t>for performing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parameter binding </a:t>
            </a:r>
            <a:r>
              <a:rPr lang="en-IN" sz="2400" dirty="0">
                <a:latin typeface="Corbel" panose="020B0503020204020204" pitchFamily="34" charset="0"/>
              </a:rPr>
              <a:t>: 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1. 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Named parameters 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2.	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Positional parameters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Named Parameter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named parameters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query string will use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variable names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as 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parameters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that can be replaced at runtime.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actual value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will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substituted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at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runtime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using the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method.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setParameter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method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belongs to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SQLQuery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object and has the following prototype: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public Query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(String name, Object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val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throws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HibernateException</a:t>
            </a:r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3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setParameter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“Select * from Product where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prod_Id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session.createNativeQuery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qobj.setParameter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pid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7277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.list();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7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: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8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New Approach To Native SQL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New Way Of Writing Native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Selecting Full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Selecting Partial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Parameter Binding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 of employee whose emp no is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emp_no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: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empno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int id=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kb.nextInt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eno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”,id);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e=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qry.getSingleResult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NoResultException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(“Record not found!”);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51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setString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also use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method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setString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inform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this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parameter data type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“Select * from product where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session.createNativeQuery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pname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“Mobile”).list();</a:t>
            </a:r>
          </a:p>
          <a:p>
            <a:endParaRPr lang="en-IN" sz="2400" dirty="0"/>
          </a:p>
          <a:p>
            <a:r>
              <a:rPr lang="en-US" sz="2400" dirty="0">
                <a:latin typeface="Corbel" panose="020B0503020204020204" pitchFamily="34" charset="0"/>
              </a:rPr>
              <a:t>We can also use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setInteger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setBoolean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r>
              <a:rPr lang="en-US" sz="2400" dirty="0">
                <a:latin typeface="Corbel" panose="020B0503020204020204" pitchFamily="34" charset="0"/>
              </a:rPr>
              <a:t> for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corresponding types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Special Note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Although</a:t>
            </a:r>
            <a:r>
              <a:rPr lang="en-US" sz="2400" dirty="0">
                <a:latin typeface="Corbel" panose="020B0503020204020204" pitchFamily="34" charset="0"/>
              </a:rPr>
              <a:t> these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setXXX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methods work but they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have been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deprecated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5.2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: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qry.setDouble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09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Positional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Positional parameter </a:t>
            </a:r>
            <a:r>
              <a:rPr lang="en-IN" sz="2400" dirty="0">
                <a:latin typeface="Corbel" panose="020B0503020204020204" pitchFamily="34" charset="0"/>
              </a:rPr>
              <a:t>binding uses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question mark (?) </a:t>
            </a:r>
            <a:r>
              <a:rPr lang="en-IN" sz="2400" dirty="0">
                <a:latin typeface="Corbel" panose="020B0503020204020204" pitchFamily="34" charset="0"/>
              </a:rPr>
              <a:t>to define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</a:t>
            </a:r>
            <a:r>
              <a:rPr lang="en-IN" sz="2400" dirty="0">
                <a:latin typeface="Corbel" panose="020B0503020204020204" pitchFamily="34" charset="0"/>
              </a:rPr>
              <a:t>, and we have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set our parameter </a:t>
            </a:r>
            <a:r>
              <a:rPr lang="en-IN" sz="2400" dirty="0">
                <a:latin typeface="Corbel" panose="020B0503020204020204" pitchFamily="34" charset="0"/>
              </a:rPr>
              <a:t>according to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position sequence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“Select * from product where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prod_id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?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session.createNativeQuery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qobj.setParameter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7277) .list();</a:t>
            </a:r>
          </a:p>
          <a:p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NativeQuery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?“,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(1,amt);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6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SQLQuery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?");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qry.addEntity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qry.setDouble</a:t>
            </a:r>
            <a:r>
              <a:rPr lang="en-IN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(1,amt);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New Way Of Writing Native SQL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As mentioned previously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method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createSQLQuery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has been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deprecated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5.2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and is replaced with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createNativeQuery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method</a:t>
            </a:r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createNativeQuery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the steps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table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exactly same </a:t>
            </a:r>
            <a:r>
              <a:rPr lang="en-US" sz="2400" dirty="0">
                <a:latin typeface="Corbel" panose="020B0503020204020204" pitchFamily="34" charset="0"/>
              </a:rPr>
              <a:t>except that instead of calling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createSQLQuery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we now call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createNativeQuey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 </a:t>
            </a:r>
            <a:r>
              <a:rPr lang="en-US" sz="2400" dirty="0">
                <a:latin typeface="Corbel" panose="020B0503020204020204" pitchFamily="34" charset="0"/>
              </a:rPr>
              <a:t>returns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interface 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org.hibernate.query.NativeQuery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NativeQuery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createNativeQuery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(String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argument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passed to 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is any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valid SQL query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targeted towards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the DB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6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Full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Object[]data=(Object[])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(data[0]+"\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t"+data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[1]+"\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t"+data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3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Entities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previous code</a:t>
            </a:r>
            <a:r>
              <a:rPr lang="en-US" sz="2400" dirty="0">
                <a:effectLst/>
                <a:latin typeface="Corbel" panose="020B0503020204020204" pitchFamily="34" charset="0"/>
              </a:rPr>
              <a:t>, we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typecasted</a:t>
            </a:r>
            <a:r>
              <a:rPr lang="en-US" sz="2400" dirty="0">
                <a:effectLst/>
                <a:latin typeface="Corbel" panose="020B0503020204020204" pitchFamily="34" charset="0"/>
              </a:rPr>
              <a:t> the return value of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Iterator.next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effectLst/>
                <a:latin typeface="Corbel" panose="020B0503020204020204" pitchFamily="34" charset="0"/>
              </a:rPr>
              <a:t>into the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Object[ ] </a:t>
            </a:r>
            <a:r>
              <a:rPr lang="en-US" sz="2400" dirty="0">
                <a:effectLst/>
                <a:latin typeface="Corbel" panose="020B0503020204020204" pitchFamily="34" charset="0"/>
              </a:rPr>
              <a:t>arrays.</a:t>
            </a:r>
          </a:p>
          <a:p>
            <a:endParaRPr lang="en-US" sz="2400" dirty="0"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However</a:t>
            </a:r>
            <a:r>
              <a:rPr lang="en-US" sz="2400" dirty="0">
                <a:effectLst/>
                <a:latin typeface="Corbel" panose="020B0503020204020204" pitchFamily="34" charset="0"/>
              </a:rPr>
              <a:t> we also can ask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</a:t>
            </a:r>
            <a:r>
              <a:rPr lang="en-US" sz="240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automatically convert </a:t>
            </a:r>
            <a:r>
              <a:rPr lang="en-US" sz="2400" dirty="0">
                <a:effectLst/>
                <a:latin typeface="Corbel" panose="020B0503020204020204" pitchFamily="34" charset="0"/>
              </a:rPr>
              <a:t>each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row</a:t>
            </a:r>
            <a:r>
              <a:rPr lang="en-US" sz="2400" dirty="0">
                <a:effectLst/>
                <a:latin typeface="Corbel" panose="020B0503020204020204" pitchFamily="34" charset="0"/>
              </a:rPr>
              <a:t> into an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object </a:t>
            </a:r>
            <a:r>
              <a:rPr lang="en-US" sz="2400" dirty="0"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Entity</a:t>
            </a:r>
            <a:r>
              <a:rPr lang="en-US" sz="2400" dirty="0">
                <a:effectLst/>
                <a:latin typeface="Corbel" panose="020B0503020204020204" pitchFamily="34" charset="0"/>
              </a:rPr>
              <a:t> class object.</a:t>
            </a:r>
          </a:p>
          <a:p>
            <a:endParaRPr lang="en-US" sz="2400" dirty="0">
              <a:effectLst/>
              <a:latin typeface="Corbel" panose="020B0503020204020204" pitchFamily="34" charset="0"/>
            </a:endParaRPr>
          </a:p>
          <a:p>
            <a:r>
              <a:rPr lang="en-US" sz="240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to do this </a:t>
            </a:r>
            <a:r>
              <a:rPr lang="en-US" sz="2400" dirty="0">
                <a:effectLst/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just have to pass </a:t>
            </a:r>
            <a:r>
              <a:rPr lang="en-US" sz="2400" dirty="0">
                <a:effectLst/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additional argument </a:t>
            </a:r>
            <a:r>
              <a:rPr lang="en-US" sz="2400" dirty="0">
                <a:effectLst/>
                <a:latin typeface="Corbel" panose="020B0503020204020204" pitchFamily="34" charset="0"/>
              </a:rPr>
              <a:t>to the </a:t>
            </a:r>
            <a:r>
              <a:rPr lang="en-US" sz="2400" b="1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createNativeQuery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effectLst/>
                <a:latin typeface="Corbel" panose="020B0503020204020204" pitchFamily="34" charset="0"/>
              </a:rPr>
              <a:t>method which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.class </a:t>
            </a:r>
            <a:r>
              <a:rPr lang="en-US" sz="2400" dirty="0">
                <a:latin typeface="Corbel" panose="020B0503020204020204" pitchFamily="34" charset="0"/>
              </a:rPr>
              <a:t>file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Entity</a:t>
            </a:r>
            <a:r>
              <a:rPr lang="en-US" sz="2400" dirty="0">
                <a:latin typeface="Corbel" panose="020B0503020204020204" pitchFamily="34" charset="0"/>
              </a:rPr>
              <a:t> class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7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Entities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 as Employee objects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employee",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Custom Columns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Consider </a:t>
            </a:r>
            <a:r>
              <a:rPr lang="en-US" sz="240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following code</a:t>
            </a:r>
            <a:r>
              <a:rPr lang="en-US" sz="2400" dirty="0">
                <a:effectLst/>
                <a:latin typeface="Corbel" panose="020B0503020204020204" pitchFamily="34" charset="0"/>
              </a:rPr>
              <a:t>:</a:t>
            </a:r>
          </a:p>
          <a:p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ename,sal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from employee");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above code </a:t>
            </a:r>
            <a:r>
              <a:rPr lang="en-US" sz="2400" dirty="0">
                <a:latin typeface="Corbel" panose="020B0503020204020204" pitchFamily="34" charset="0"/>
              </a:rPr>
              <a:t>will return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Object arrays </a:t>
            </a:r>
            <a:r>
              <a:rPr lang="en-US" sz="2400" dirty="0">
                <a:latin typeface="Corbel" panose="020B0503020204020204" pitchFamily="34" charset="0"/>
              </a:rPr>
              <a:t>(Object[]) with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scalar val</a:t>
            </a:r>
            <a:r>
              <a:rPr lang="en-US" sz="2400" dirty="0">
                <a:latin typeface="Corbel" panose="020B0503020204020204" pitchFamily="34" charset="0"/>
              </a:rPr>
              <a:t>ues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each column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</a:t>
            </a:r>
            <a:r>
              <a:rPr lang="en-US" sz="2400" dirty="0">
                <a:latin typeface="Corbel" panose="020B0503020204020204" pitchFamily="34" charset="0"/>
              </a:rPr>
              <a:t> table.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Further 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will use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ResultSetMetadata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deduce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actual types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returned scalar values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2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Entities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only name and salary of all the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NativeQuery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sess.createNativeQuery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ename,sal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from employee");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List&lt;Object[]&gt; ls 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Iterator&lt;Object[]&gt;it=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 data=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name=(String)data[0];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Number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=(Number)data[1];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(name+"\t"+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5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5010</TotalTime>
  <Words>1746</Words>
  <Application>Microsoft Office PowerPoint</Application>
  <PresentationFormat>On-screen Show (4:3)</PresentationFormat>
  <Paragraphs>236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New Approach To Native SQL</vt:lpstr>
      <vt:lpstr>Today’s Agenda</vt:lpstr>
      <vt:lpstr>New Way Of Writing Native SQL</vt:lpstr>
      <vt:lpstr>Using createNativeQuery()</vt:lpstr>
      <vt:lpstr>Selecting Full Object</vt:lpstr>
      <vt:lpstr>Selecting Entities</vt:lpstr>
      <vt:lpstr>Selecting Entities</vt:lpstr>
      <vt:lpstr>Selecting Custom Columns</vt:lpstr>
      <vt:lpstr>Selecting Entities</vt:lpstr>
      <vt:lpstr>Using addScalar() Method</vt:lpstr>
      <vt:lpstr>Using addScalar() Method</vt:lpstr>
      <vt:lpstr>Using addScalar() Method</vt:lpstr>
      <vt:lpstr>Point To Remember!</vt:lpstr>
      <vt:lpstr>Point To Remember!</vt:lpstr>
      <vt:lpstr>Parameter Binding</vt:lpstr>
      <vt:lpstr>Named Parameter</vt:lpstr>
      <vt:lpstr>Using setParameter()</vt:lpstr>
      <vt:lpstr>Using setParameter()</vt:lpstr>
      <vt:lpstr>Filtering W.R.T. Salary </vt:lpstr>
      <vt:lpstr>Filtering W.R.T. Salary </vt:lpstr>
      <vt:lpstr>Using setString()</vt:lpstr>
      <vt:lpstr>Filtering W.R.T. Salary </vt:lpstr>
      <vt:lpstr>Using Positional Parameters</vt:lpstr>
      <vt:lpstr>Filtering W.R.T. Salary </vt:lpstr>
      <vt:lpstr>Filtering W.R.T. Salary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366</cp:revision>
  <dcterms:created xsi:type="dcterms:W3CDTF">2014-01-22T20:27:14Z</dcterms:created>
  <dcterms:modified xsi:type="dcterms:W3CDTF">2020-11-06T15:28:59Z</dcterms:modified>
</cp:coreProperties>
</file>