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37" r:id="rId4"/>
    <p:sldId id="616" r:id="rId5"/>
    <p:sldId id="619" r:id="rId6"/>
    <p:sldId id="617" r:id="rId7"/>
    <p:sldId id="618" r:id="rId8"/>
    <p:sldId id="6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1AE2B8D-A1D7-471B-BF49-6120AD539803}"/>
    <pc:docChg chg="custSel modSld">
      <pc:chgData name="Sharma Computer Academy" userId="08476b32c11f4418" providerId="LiveId" clId="{31AE2B8D-A1D7-471B-BF49-6120AD539803}" dt="2020-11-04T07:00:36.318" v="206" actId="22"/>
      <pc:docMkLst>
        <pc:docMk/>
      </pc:docMkLst>
      <pc:sldChg chg="modSp mod">
        <pc:chgData name="Sharma Computer Academy" userId="08476b32c11f4418" providerId="LiveId" clId="{31AE2B8D-A1D7-471B-BF49-6120AD539803}" dt="2020-11-04T06:54:19.881" v="2"/>
        <pc:sldMkLst>
          <pc:docMk/>
          <pc:sldMk cId="0" sldId="289"/>
        </pc:sldMkLst>
        <pc:spChg chg="mod">
          <ac:chgData name="Sharma Computer Academy" userId="08476b32c11f4418" providerId="LiveId" clId="{31AE2B8D-A1D7-471B-BF49-6120AD539803}" dt="2020-11-04T06:54:19.881" v="2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31AE2B8D-A1D7-471B-BF49-6120AD539803}" dt="2020-11-04T06:54:02.293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31AE2B8D-A1D7-471B-BF49-6120AD539803}" dt="2020-11-04T06:54:29" v="18" actId="20577"/>
        <pc:sldMkLst>
          <pc:docMk/>
          <pc:sldMk cId="0" sldId="290"/>
        </pc:sldMkLst>
        <pc:spChg chg="mod">
          <ac:chgData name="Sharma Computer Academy" userId="08476b32c11f4418" providerId="LiveId" clId="{31AE2B8D-A1D7-471B-BF49-6120AD539803}" dt="2020-11-04T06:54:29" v="18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1AE2B8D-A1D7-471B-BF49-6120AD539803}" dt="2020-11-04T06:55:37.825" v="100" actId="113"/>
        <pc:sldMkLst>
          <pc:docMk/>
          <pc:sldMk cId="1015497714" sldId="537"/>
        </pc:sldMkLst>
        <pc:spChg chg="mod">
          <ac:chgData name="Sharma Computer Academy" userId="08476b32c11f4418" providerId="LiveId" clId="{31AE2B8D-A1D7-471B-BF49-6120AD539803}" dt="2020-11-04T06:55:37.825" v="100" actId="113"/>
          <ac:spMkLst>
            <pc:docMk/>
            <pc:sldMk cId="1015497714" sldId="537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31AE2B8D-A1D7-471B-BF49-6120AD539803}" dt="2020-11-04T06:55:49.572" v="115" actId="20577"/>
        <pc:sldMkLst>
          <pc:docMk/>
          <pc:sldMk cId="1221022131" sldId="616"/>
        </pc:sldMkLst>
        <pc:spChg chg="mod">
          <ac:chgData name="Sharma Computer Academy" userId="08476b32c11f4418" providerId="LiveId" clId="{31AE2B8D-A1D7-471B-BF49-6120AD539803}" dt="2020-11-04T06:55:49.572" v="115" actId="20577"/>
          <ac:spMkLst>
            <pc:docMk/>
            <pc:sldMk cId="1221022131" sldId="616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31AE2B8D-A1D7-471B-BF49-6120AD539803}" dt="2020-11-04T06:58:10.906" v="175" actId="20577"/>
        <pc:sldMkLst>
          <pc:docMk/>
          <pc:sldMk cId="1819256492" sldId="617"/>
        </pc:sldMkLst>
        <pc:spChg chg="mod">
          <ac:chgData name="Sharma Computer Academy" userId="08476b32c11f4418" providerId="LiveId" clId="{31AE2B8D-A1D7-471B-BF49-6120AD539803}" dt="2020-11-04T06:58:10.906" v="175" actId="20577"/>
          <ac:spMkLst>
            <pc:docMk/>
            <pc:sldMk cId="1819256492" sldId="61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31AE2B8D-A1D7-471B-BF49-6120AD539803}" dt="2020-11-04T06:58:23.266" v="190" actId="20577"/>
        <pc:sldMkLst>
          <pc:docMk/>
          <pc:sldMk cId="2873972195" sldId="618"/>
        </pc:sldMkLst>
        <pc:spChg chg="mod">
          <ac:chgData name="Sharma Computer Academy" userId="08476b32c11f4418" providerId="LiveId" clId="{31AE2B8D-A1D7-471B-BF49-6120AD539803}" dt="2020-11-04T06:58:23.266" v="190" actId="20577"/>
          <ac:spMkLst>
            <pc:docMk/>
            <pc:sldMk cId="2873972195" sldId="618"/>
            <ac:spMk id="5" creationId="{00000000-0000-0000-0000-000000000000}"/>
          </ac:spMkLst>
        </pc:spChg>
      </pc:sldChg>
      <pc:sldChg chg="addSp modSp mod">
        <pc:chgData name="Sharma Computer Academy" userId="08476b32c11f4418" providerId="LiveId" clId="{31AE2B8D-A1D7-471B-BF49-6120AD539803}" dt="2020-11-04T06:57:58.014" v="169" actId="20577"/>
        <pc:sldMkLst>
          <pc:docMk/>
          <pc:sldMk cId="3358411904" sldId="619"/>
        </pc:sldMkLst>
        <pc:spChg chg="add mod">
          <ac:chgData name="Sharma Computer Academy" userId="08476b32c11f4418" providerId="LiveId" clId="{31AE2B8D-A1D7-471B-BF49-6120AD539803}" dt="2020-11-04T06:56:58.426" v="117" actId="13822"/>
          <ac:spMkLst>
            <pc:docMk/>
            <pc:sldMk cId="3358411904" sldId="619"/>
            <ac:spMk id="3" creationId="{BECB79C6-B0D4-429F-A234-F83C27C0BF75}"/>
          </ac:spMkLst>
        </pc:spChg>
        <pc:spChg chg="mod">
          <ac:chgData name="Sharma Computer Academy" userId="08476b32c11f4418" providerId="LiveId" clId="{31AE2B8D-A1D7-471B-BF49-6120AD539803}" dt="2020-11-04T06:57:58.014" v="169" actId="20577"/>
          <ac:spMkLst>
            <pc:docMk/>
            <pc:sldMk cId="3358411904" sldId="619"/>
            <ac:spMk id="5" creationId="{00000000-0000-0000-0000-000000000000}"/>
          </ac:spMkLst>
        </pc:spChg>
        <pc:spChg chg="add mod">
          <ac:chgData name="Sharma Computer Academy" userId="08476b32c11f4418" providerId="LiveId" clId="{31AE2B8D-A1D7-471B-BF49-6120AD539803}" dt="2020-11-04T06:57:41.642" v="154" actId="2711"/>
          <ac:spMkLst>
            <pc:docMk/>
            <pc:sldMk cId="3358411904" sldId="619"/>
            <ac:spMk id="7" creationId="{8A8DB193-0FE5-4CCC-B564-851B80BE8E3E}"/>
          </ac:spMkLst>
        </pc:spChg>
      </pc:sldChg>
      <pc:sldChg chg="addSp modSp mod">
        <pc:chgData name="Sharma Computer Academy" userId="08476b32c11f4418" providerId="LiveId" clId="{31AE2B8D-A1D7-471B-BF49-6120AD539803}" dt="2020-11-04T07:00:36.318" v="206" actId="22"/>
        <pc:sldMkLst>
          <pc:docMk/>
          <pc:sldMk cId="1579369159" sldId="620"/>
        </pc:sldMkLst>
        <pc:spChg chg="add">
          <ac:chgData name="Sharma Computer Academy" userId="08476b32c11f4418" providerId="LiveId" clId="{31AE2B8D-A1D7-471B-BF49-6120AD539803}" dt="2020-11-04T07:00:36.318" v="206" actId="22"/>
          <ac:spMkLst>
            <pc:docMk/>
            <pc:sldMk cId="1579369159" sldId="620"/>
            <ac:spMk id="3" creationId="{4400CA4D-4997-4AB9-B6DE-8150199BE370}"/>
          </ac:spMkLst>
        </pc:spChg>
        <pc:spChg chg="mod">
          <ac:chgData name="Sharma Computer Academy" userId="08476b32c11f4418" providerId="LiveId" clId="{31AE2B8D-A1D7-471B-BF49-6120AD539803}" dt="2020-11-04T07:00:03.399" v="205" actId="20577"/>
          <ac:spMkLst>
            <pc:docMk/>
            <pc:sldMk cId="1579369159" sldId="620"/>
            <ac:spMk id="5" creationId="{00000000-0000-0000-0000-000000000000}"/>
          </ac:spMkLst>
        </pc:spChg>
        <pc:spChg chg="add">
          <ac:chgData name="Sharma Computer Academy" userId="08476b32c11f4418" providerId="LiveId" clId="{31AE2B8D-A1D7-471B-BF49-6120AD539803}" dt="2020-11-04T07:00:36.318" v="206" actId="22"/>
          <ac:spMkLst>
            <pc:docMk/>
            <pc:sldMk cId="1579369159" sldId="620"/>
            <ac:spMk id="9" creationId="{294C00D1-1C08-464D-BF28-9B075261E9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New Approach To Native SQL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25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New Approach To Native SQL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Inserting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Positional Parameters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Using Named Parameters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Inserting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new records in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table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using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native SQL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almost same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as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JDBC insert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set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insert query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placeholders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to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createNativeQuery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Then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replace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these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placeholders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actual value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either calling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setParameter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mentioned previously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the methods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setXXX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have been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deprecated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Record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values(?,?,?)");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(1,104);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(2, "Akhil");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(3, 56000.0);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Record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values(?,?,?)");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qry.setInteger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(1,104);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qry.setString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(2, "Akhil");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qry.setDouble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(3, 56000.0);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BECB79C6-B0D4-429F-A234-F83C27C0BF75}"/>
              </a:ext>
            </a:extLst>
          </p:cNvPr>
          <p:cNvSpPr/>
          <p:nvPr/>
        </p:nvSpPr>
        <p:spPr>
          <a:xfrm>
            <a:off x="4572000" y="2780928"/>
            <a:ext cx="648072" cy="93610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8A8DB193-0FE5-4CCC-B564-851B80BE8E3E}"/>
              </a:ext>
            </a:extLst>
          </p:cNvPr>
          <p:cNvSpPr/>
          <p:nvPr/>
        </p:nvSpPr>
        <p:spPr>
          <a:xfrm>
            <a:off x="6156176" y="2667395"/>
            <a:ext cx="2282552" cy="1043552"/>
          </a:xfrm>
          <a:prstGeom prst="cloudCallout">
            <a:avLst>
              <a:gd name="adj1" fmla="val -84194"/>
              <a:gd name="adj2" fmla="val 4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bel" panose="020B0503020204020204" pitchFamily="34" charset="0"/>
              </a:rPr>
              <a:t>Works , but has been deprecated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Inserting Records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Named Parameter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Hibernate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allows us to use 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named parameters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while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inserting records 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set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insert query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named parameters 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in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createNativeQuery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Then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as usual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replace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placeholders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actual value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by calling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setParameter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25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Inserting Record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Named Parameters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("eno",105);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"Naresh");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66000.0);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9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Inserting Record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Named Parameters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qry.setInteger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("eno",108);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qry.setString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"Arjun");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qry.setDouble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88000.0);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4400CA4D-4997-4AB9-B6DE-8150199BE370}"/>
              </a:ext>
            </a:extLst>
          </p:cNvPr>
          <p:cNvSpPr/>
          <p:nvPr/>
        </p:nvSpPr>
        <p:spPr>
          <a:xfrm>
            <a:off x="4572000" y="2780928"/>
            <a:ext cx="648072" cy="93610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294C00D1-1C08-464D-BF28-9B075261E938}"/>
              </a:ext>
            </a:extLst>
          </p:cNvPr>
          <p:cNvSpPr/>
          <p:nvPr/>
        </p:nvSpPr>
        <p:spPr>
          <a:xfrm>
            <a:off x="6156176" y="2667395"/>
            <a:ext cx="2282552" cy="1043552"/>
          </a:xfrm>
          <a:prstGeom prst="cloudCallout">
            <a:avLst>
              <a:gd name="adj1" fmla="val -84194"/>
              <a:gd name="adj2" fmla="val 4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bel" panose="020B0503020204020204" pitchFamily="34" charset="0"/>
              </a:rPr>
              <a:t>Works , but has been deprecated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6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4956</TotalTime>
  <Words>449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New Approach To Native SQL</vt:lpstr>
      <vt:lpstr>Today’s Agenda</vt:lpstr>
      <vt:lpstr>Inserting Records</vt:lpstr>
      <vt:lpstr>Inserting Record</vt:lpstr>
      <vt:lpstr>Inserting Record</vt:lpstr>
      <vt:lpstr>Inserting Records  Using Named Parameter</vt:lpstr>
      <vt:lpstr>Inserting Record  Using Named Parameters</vt:lpstr>
      <vt:lpstr>Inserting Record  Using Named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363</cp:revision>
  <dcterms:created xsi:type="dcterms:W3CDTF">2014-01-22T20:27:14Z</dcterms:created>
  <dcterms:modified xsi:type="dcterms:W3CDTF">2020-11-04T07:00:39Z</dcterms:modified>
</cp:coreProperties>
</file>