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21" r:id="rId4"/>
    <p:sldId id="537" r:id="rId5"/>
    <p:sldId id="622" r:id="rId6"/>
    <p:sldId id="623" r:id="rId7"/>
    <p:sldId id="624" r:id="rId8"/>
    <p:sldId id="625" r:id="rId9"/>
    <p:sldId id="626" r:id="rId10"/>
    <p:sldId id="627" r:id="rId11"/>
    <p:sldId id="616" r:id="rId12"/>
    <p:sldId id="628" r:id="rId13"/>
    <p:sldId id="629" r:id="rId14"/>
    <p:sldId id="630" r:id="rId15"/>
    <p:sldId id="63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D62E495-3A4A-4B3F-AF52-9F12C4539DC8}"/>
    <pc:docChg chg="undo custSel addSld delSld modSld sldOrd">
      <pc:chgData name="Sharma Computer Academy" userId="08476b32c11f4418" providerId="LiveId" clId="{7D62E495-3A4A-4B3F-AF52-9F12C4539DC8}" dt="2020-11-09T07:23:56.608" v="1580"/>
      <pc:docMkLst>
        <pc:docMk/>
      </pc:docMkLst>
      <pc:sldChg chg="modSp mod">
        <pc:chgData name="Sharma Computer Academy" userId="08476b32c11f4418" providerId="LiveId" clId="{7D62E495-3A4A-4B3F-AF52-9F12C4539DC8}" dt="2020-11-05T20:53:28.422" v="12" actId="20577"/>
        <pc:sldMkLst>
          <pc:docMk/>
          <pc:sldMk cId="0" sldId="289"/>
        </pc:sldMkLst>
        <pc:spChg chg="mod">
          <ac:chgData name="Sharma Computer Academy" userId="08476b32c11f4418" providerId="LiveId" clId="{7D62E495-3A4A-4B3F-AF52-9F12C4539DC8}" dt="2020-11-05T20:53:28.422" v="12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0:53:21.196" v="1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D62E495-3A4A-4B3F-AF52-9F12C4539DC8}" dt="2020-11-05T23:06:08.981" v="1544" actId="207"/>
        <pc:sldMkLst>
          <pc:docMk/>
          <pc:sldMk cId="0" sldId="290"/>
        </pc:sldMkLst>
        <pc:spChg chg="mod">
          <ac:chgData name="Sharma Computer Academy" userId="08476b32c11f4418" providerId="LiveId" clId="{7D62E495-3A4A-4B3F-AF52-9F12C4539DC8}" dt="2020-11-05T23:06:08.981" v="1544" actId="207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D62E495-3A4A-4B3F-AF52-9F12C4539DC8}" dt="2020-11-05T21:00:23.714" v="165" actId="47"/>
        <pc:sldMkLst>
          <pc:docMk/>
          <pc:sldMk cId="0" sldId="306"/>
        </pc:sldMkLst>
      </pc:sldChg>
      <pc:sldChg chg="del">
        <pc:chgData name="Sharma Computer Academy" userId="08476b32c11f4418" providerId="LiveId" clId="{7D62E495-3A4A-4B3F-AF52-9F12C4539DC8}" dt="2020-11-05T21:05:50.461" v="225" actId="47"/>
        <pc:sldMkLst>
          <pc:docMk/>
          <pc:sldMk cId="0" sldId="382"/>
        </pc:sldMkLst>
      </pc:sldChg>
      <pc:sldChg chg="del">
        <pc:chgData name="Sharma Computer Academy" userId="08476b32c11f4418" providerId="LiveId" clId="{7D62E495-3A4A-4B3F-AF52-9F12C4539DC8}" dt="2020-11-05T21:11:15.206" v="313" actId="47"/>
        <pc:sldMkLst>
          <pc:docMk/>
          <pc:sldMk cId="0" sldId="383"/>
        </pc:sldMkLst>
      </pc:sldChg>
      <pc:sldChg chg="del">
        <pc:chgData name="Sharma Computer Academy" userId="08476b32c11f4418" providerId="LiveId" clId="{7D62E495-3A4A-4B3F-AF52-9F12C4539DC8}" dt="2020-11-05T21:17:20.464" v="378" actId="47"/>
        <pc:sldMkLst>
          <pc:docMk/>
          <pc:sldMk cId="0" sldId="384"/>
        </pc:sldMkLst>
      </pc:sldChg>
      <pc:sldChg chg="del">
        <pc:chgData name="Sharma Computer Academy" userId="08476b32c11f4418" providerId="LiveId" clId="{7D62E495-3A4A-4B3F-AF52-9F12C4539DC8}" dt="2020-11-05T21:48:43.858" v="684" actId="47"/>
        <pc:sldMkLst>
          <pc:docMk/>
          <pc:sldMk cId="0" sldId="385"/>
        </pc:sldMkLst>
      </pc:sldChg>
      <pc:sldChg chg="del">
        <pc:chgData name="Sharma Computer Academy" userId="08476b32c11f4418" providerId="LiveId" clId="{7D62E495-3A4A-4B3F-AF52-9F12C4539DC8}" dt="2020-11-05T21:51:55.088" v="835" actId="47"/>
        <pc:sldMkLst>
          <pc:docMk/>
          <pc:sldMk cId="0" sldId="387"/>
        </pc:sldMkLst>
      </pc:sldChg>
      <pc:sldChg chg="modSp mod modAnim">
        <pc:chgData name="Sharma Computer Academy" userId="08476b32c11f4418" providerId="LiveId" clId="{7D62E495-3A4A-4B3F-AF52-9F12C4539DC8}" dt="2020-11-05T23:06:40.146" v="1548"/>
        <pc:sldMkLst>
          <pc:docMk/>
          <pc:sldMk cId="1015497714" sldId="537"/>
        </pc:sldMkLst>
        <pc:spChg chg="mod">
          <ac:chgData name="Sharma Computer Academy" userId="08476b32c11f4418" providerId="LiveId" clId="{7D62E495-3A4A-4B3F-AF52-9F12C4539DC8}" dt="2020-11-05T21:01:06.197" v="185"/>
          <ac:spMkLst>
            <pc:docMk/>
            <pc:sldMk cId="1015497714" sldId="537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1:03:20.170" v="207" actId="207"/>
          <ac:spMkLst>
            <pc:docMk/>
            <pc:sldMk cId="1015497714" sldId="537"/>
            <ac:spMk id="5" creationId="{00000000-0000-0000-0000-000000000000}"/>
          </ac:spMkLst>
        </pc:spChg>
      </pc:sldChg>
      <pc:sldChg chg="addSp modSp mod modAnim">
        <pc:chgData name="Sharma Computer Academy" userId="08476b32c11f4418" providerId="LiveId" clId="{7D62E495-3A4A-4B3F-AF52-9F12C4539DC8}" dt="2020-11-09T07:23:56.608" v="1580"/>
        <pc:sldMkLst>
          <pc:docMk/>
          <pc:sldMk cId="1221022131" sldId="616"/>
        </pc:sldMkLst>
        <pc:spChg chg="mod">
          <ac:chgData name="Sharma Computer Academy" userId="08476b32c11f4418" providerId="LiveId" clId="{7D62E495-3A4A-4B3F-AF52-9F12C4539DC8}" dt="2020-11-05T22:23:39.596" v="857" actId="20577"/>
          <ac:spMkLst>
            <pc:docMk/>
            <pc:sldMk cId="1221022131" sldId="616"/>
            <ac:spMk id="2" creationId="{00000000-0000-0000-0000-000000000000}"/>
          </ac:spMkLst>
        </pc:spChg>
        <pc:spChg chg="add mod">
          <ac:chgData name="Sharma Computer Academy" userId="08476b32c11f4418" providerId="LiveId" clId="{7D62E495-3A4A-4B3F-AF52-9F12C4539DC8}" dt="2020-11-05T22:35:38.593" v="1101" actId="14100"/>
          <ac:spMkLst>
            <pc:docMk/>
            <pc:sldMk cId="1221022131" sldId="616"/>
            <ac:spMk id="3" creationId="{1560A212-57E1-4B1C-BFAD-F2E771BF0694}"/>
          </ac:spMkLst>
        </pc:spChg>
        <pc:spChg chg="mod">
          <ac:chgData name="Sharma Computer Academy" userId="08476b32c11f4418" providerId="LiveId" clId="{7D62E495-3A4A-4B3F-AF52-9F12C4539DC8}" dt="2020-11-05T22:37:03.209" v="1153" actId="20577"/>
          <ac:spMkLst>
            <pc:docMk/>
            <pc:sldMk cId="1221022131" sldId="616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7D62E495-3A4A-4B3F-AF52-9F12C4539DC8}" dt="2020-11-05T23:04:57.346" v="1445" actId="47"/>
        <pc:sldMkLst>
          <pc:docMk/>
          <pc:sldMk cId="1819256492" sldId="617"/>
        </pc:sldMkLst>
      </pc:sldChg>
      <pc:sldChg chg="del">
        <pc:chgData name="Sharma Computer Academy" userId="08476b32c11f4418" providerId="LiveId" clId="{7D62E495-3A4A-4B3F-AF52-9F12C4539DC8}" dt="2020-11-05T23:04:57.346" v="1445" actId="47"/>
        <pc:sldMkLst>
          <pc:docMk/>
          <pc:sldMk cId="2873972195" sldId="618"/>
        </pc:sldMkLst>
      </pc:sldChg>
      <pc:sldChg chg="del">
        <pc:chgData name="Sharma Computer Academy" userId="08476b32c11f4418" providerId="LiveId" clId="{7D62E495-3A4A-4B3F-AF52-9F12C4539DC8}" dt="2020-11-05T23:04:57.346" v="1445" actId="47"/>
        <pc:sldMkLst>
          <pc:docMk/>
          <pc:sldMk cId="3358411904" sldId="619"/>
        </pc:sldMkLst>
      </pc:sldChg>
      <pc:sldChg chg="del">
        <pc:chgData name="Sharma Computer Academy" userId="08476b32c11f4418" providerId="LiveId" clId="{7D62E495-3A4A-4B3F-AF52-9F12C4539DC8}" dt="2020-11-05T23:04:57.346" v="1445" actId="47"/>
        <pc:sldMkLst>
          <pc:docMk/>
          <pc:sldMk cId="1579369159" sldId="620"/>
        </pc:sldMkLst>
      </pc:sldChg>
      <pc:sldChg chg="modSp add mod ord modAnim">
        <pc:chgData name="Sharma Computer Academy" userId="08476b32c11f4418" providerId="LiveId" clId="{7D62E495-3A4A-4B3F-AF52-9F12C4539DC8}" dt="2020-11-05T23:06:31.801" v="1546"/>
        <pc:sldMkLst>
          <pc:docMk/>
          <pc:sldMk cId="2042571442" sldId="621"/>
        </pc:sldMkLst>
        <pc:spChg chg="mod">
          <ac:chgData name="Sharma Computer Academy" userId="08476b32c11f4418" providerId="LiveId" clId="{7D62E495-3A4A-4B3F-AF52-9F12C4539DC8}" dt="2020-11-05T21:00:14.387" v="164" actId="20577"/>
          <ac:spMkLst>
            <pc:docMk/>
            <pc:sldMk cId="2042571442" sldId="621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0:58:15.169" v="127" actId="113"/>
          <ac:spMkLst>
            <pc:docMk/>
            <pc:sldMk cId="2042571442" sldId="621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7D62E495-3A4A-4B3F-AF52-9F12C4539DC8}" dt="2020-11-05T23:06:51.249" v="1551"/>
        <pc:sldMkLst>
          <pc:docMk/>
          <pc:sldMk cId="1400901571" sldId="622"/>
        </pc:sldMkLst>
        <pc:spChg chg="mod">
          <ac:chgData name="Sharma Computer Academy" userId="08476b32c11f4418" providerId="LiveId" clId="{7D62E495-3A4A-4B3F-AF52-9F12C4539DC8}" dt="2020-11-05T21:00:54.405" v="184" actId="20577"/>
          <ac:spMkLst>
            <pc:docMk/>
            <pc:sldMk cId="1400901571" sldId="622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1:05:29.409" v="224" actId="113"/>
          <ac:spMkLst>
            <pc:docMk/>
            <pc:sldMk cId="1400901571" sldId="622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7D62E495-3A4A-4B3F-AF52-9F12C4539DC8}" dt="2020-11-05T23:07:02.458" v="1554"/>
        <pc:sldMkLst>
          <pc:docMk/>
          <pc:sldMk cId="2430357" sldId="623"/>
        </pc:sldMkLst>
        <pc:spChg chg="mod">
          <ac:chgData name="Sharma Computer Academy" userId="08476b32c11f4418" providerId="LiveId" clId="{7D62E495-3A4A-4B3F-AF52-9F12C4539DC8}" dt="2020-11-05T21:06:02.276" v="236" actId="20577"/>
          <ac:spMkLst>
            <pc:docMk/>
            <pc:sldMk cId="2430357" sldId="623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1:10:42.784" v="312" actId="113"/>
          <ac:spMkLst>
            <pc:docMk/>
            <pc:sldMk cId="2430357" sldId="623"/>
            <ac:spMk id="5" creationId="{00000000-0000-0000-0000-000000000000}"/>
          </ac:spMkLst>
        </pc:spChg>
      </pc:sldChg>
      <pc:sldChg chg="addSp modSp add mod modAnim">
        <pc:chgData name="Sharma Computer Academy" userId="08476b32c11f4418" providerId="LiveId" clId="{7D62E495-3A4A-4B3F-AF52-9F12C4539DC8}" dt="2020-11-05T23:07:29.147" v="1558"/>
        <pc:sldMkLst>
          <pc:docMk/>
          <pc:sldMk cId="4207593444" sldId="624"/>
        </pc:sldMkLst>
        <pc:spChg chg="mod">
          <ac:chgData name="Sharma Computer Academy" userId="08476b32c11f4418" providerId="LiveId" clId="{7D62E495-3A4A-4B3F-AF52-9F12C4539DC8}" dt="2020-11-05T23:05:14.583" v="1459" actId="20577"/>
          <ac:spMkLst>
            <pc:docMk/>
            <pc:sldMk cId="4207593444" sldId="624"/>
            <ac:spMk id="2" creationId="{00000000-0000-0000-0000-000000000000}"/>
          </ac:spMkLst>
        </pc:spChg>
        <pc:spChg chg="add mod">
          <ac:chgData name="Sharma Computer Academy" userId="08476b32c11f4418" providerId="LiveId" clId="{7D62E495-3A4A-4B3F-AF52-9F12C4539DC8}" dt="2020-11-05T21:15:34.393" v="377" actId="1582"/>
          <ac:spMkLst>
            <pc:docMk/>
            <pc:sldMk cId="4207593444" sldId="624"/>
            <ac:spMk id="3" creationId="{3C819EF7-BBF7-4F3F-9BD6-2FA6047BA98C}"/>
          </ac:spMkLst>
        </pc:spChg>
        <pc:spChg chg="mod">
          <ac:chgData name="Sharma Computer Academy" userId="08476b32c11f4418" providerId="LiveId" clId="{7D62E495-3A4A-4B3F-AF52-9F12C4539DC8}" dt="2020-11-05T21:14:53.052" v="374" actId="207"/>
          <ac:spMkLst>
            <pc:docMk/>
            <pc:sldMk cId="4207593444" sldId="62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7D62E495-3A4A-4B3F-AF52-9F12C4539DC8}" dt="2020-11-05T23:08:01.673" v="1563"/>
        <pc:sldMkLst>
          <pc:docMk/>
          <pc:sldMk cId="1247418744" sldId="625"/>
        </pc:sldMkLst>
        <pc:spChg chg="mod">
          <ac:chgData name="Sharma Computer Academy" userId="08476b32c11f4418" providerId="LiveId" clId="{7D62E495-3A4A-4B3F-AF52-9F12C4539DC8}" dt="2020-11-05T21:17:42.740" v="394" actId="20577"/>
          <ac:spMkLst>
            <pc:docMk/>
            <pc:sldMk cId="1247418744" sldId="625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3:07:54.650" v="1561" actId="6549"/>
          <ac:spMkLst>
            <pc:docMk/>
            <pc:sldMk cId="1247418744" sldId="625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7D62E495-3A4A-4B3F-AF52-9F12C4539DC8}" dt="2020-11-05T21:48:24.122" v="683" actId="6549"/>
        <pc:sldMkLst>
          <pc:docMk/>
          <pc:sldMk cId="4125837944" sldId="626"/>
        </pc:sldMkLst>
        <pc:spChg chg="mod">
          <ac:chgData name="Sharma Computer Academy" userId="08476b32c11f4418" providerId="LiveId" clId="{7D62E495-3A4A-4B3F-AF52-9F12C4539DC8}" dt="2020-11-05T21:47:33.772" v="666" actId="20577"/>
          <ac:spMkLst>
            <pc:docMk/>
            <pc:sldMk cId="4125837944" sldId="626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1:48:24.122" v="683" actId="6549"/>
          <ac:spMkLst>
            <pc:docMk/>
            <pc:sldMk cId="4125837944" sldId="626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7D62E495-3A4A-4B3F-AF52-9F12C4539DC8}" dt="2020-11-05T23:08:15.064" v="1565"/>
        <pc:sldMkLst>
          <pc:docMk/>
          <pc:sldMk cId="3038054578" sldId="627"/>
        </pc:sldMkLst>
        <pc:spChg chg="mod">
          <ac:chgData name="Sharma Computer Academy" userId="08476b32c11f4418" providerId="LiveId" clId="{7D62E495-3A4A-4B3F-AF52-9F12C4539DC8}" dt="2020-11-05T21:49:14.624" v="709" actId="6549"/>
          <ac:spMkLst>
            <pc:docMk/>
            <pc:sldMk cId="3038054578" sldId="627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1:51:51.054" v="834" actId="207"/>
          <ac:spMkLst>
            <pc:docMk/>
            <pc:sldMk cId="3038054578" sldId="627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7D62E495-3A4A-4B3F-AF52-9F12C4539DC8}" dt="2020-11-05T23:08:46.360" v="1569"/>
        <pc:sldMkLst>
          <pc:docMk/>
          <pc:sldMk cId="813471320" sldId="628"/>
        </pc:sldMkLst>
        <pc:spChg chg="mod">
          <ac:chgData name="Sharma Computer Academy" userId="08476b32c11f4418" providerId="LiveId" clId="{7D62E495-3A4A-4B3F-AF52-9F12C4539DC8}" dt="2020-11-05T22:42:35.114" v="1206" actId="20577"/>
          <ac:spMkLst>
            <pc:docMk/>
            <pc:sldMk cId="813471320" sldId="628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2:42:08.382" v="1198" actId="207"/>
          <ac:spMkLst>
            <pc:docMk/>
            <pc:sldMk cId="813471320" sldId="628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7D62E495-3A4A-4B3F-AF52-9F12C4539DC8}" dt="2020-11-05T23:09:09.045" v="1575"/>
        <pc:sldMkLst>
          <pc:docMk/>
          <pc:sldMk cId="1733235289" sldId="629"/>
        </pc:sldMkLst>
        <pc:spChg chg="mod">
          <ac:chgData name="Sharma Computer Academy" userId="08476b32c11f4418" providerId="LiveId" clId="{7D62E495-3A4A-4B3F-AF52-9F12C4539DC8}" dt="2020-11-05T22:46:50.104" v="1221" actId="20577"/>
          <ac:spMkLst>
            <pc:docMk/>
            <pc:sldMk cId="1733235289" sldId="629"/>
            <ac:spMk id="2" creationId="{00000000-0000-0000-0000-000000000000}"/>
          </ac:spMkLst>
        </pc:spChg>
        <pc:spChg chg="mod">
          <ac:chgData name="Sharma Computer Academy" userId="08476b32c11f4418" providerId="LiveId" clId="{7D62E495-3A4A-4B3F-AF52-9F12C4539DC8}" dt="2020-11-05T23:08:59.243" v="1572" actId="6549"/>
          <ac:spMkLst>
            <pc:docMk/>
            <pc:sldMk cId="1733235289" sldId="629"/>
            <ac:spMk id="5" creationId="{00000000-0000-0000-0000-000000000000}"/>
          </ac:spMkLst>
        </pc:spChg>
      </pc:sldChg>
      <pc:sldChg chg="delSp modSp add mod ord modAnim">
        <pc:chgData name="Sharma Computer Academy" userId="08476b32c11f4418" providerId="LiveId" clId="{7D62E495-3A4A-4B3F-AF52-9F12C4539DC8}" dt="2020-11-05T23:09:20.132" v="1577"/>
        <pc:sldMkLst>
          <pc:docMk/>
          <pc:sldMk cId="1957060922" sldId="630"/>
        </pc:sldMkLst>
        <pc:spChg chg="del mod">
          <ac:chgData name="Sharma Computer Academy" userId="08476b32c11f4418" providerId="LiveId" clId="{7D62E495-3A4A-4B3F-AF52-9F12C4539DC8}" dt="2020-11-05T22:55:25.489" v="1419" actId="478"/>
          <ac:spMkLst>
            <pc:docMk/>
            <pc:sldMk cId="1957060922" sldId="630"/>
            <ac:spMk id="3" creationId="{1560A212-57E1-4B1C-BFAD-F2E771BF0694}"/>
          </ac:spMkLst>
        </pc:spChg>
        <pc:spChg chg="mod">
          <ac:chgData name="Sharma Computer Academy" userId="08476b32c11f4418" providerId="LiveId" clId="{7D62E495-3A4A-4B3F-AF52-9F12C4539DC8}" dt="2020-11-05T22:55:17.127" v="1410"/>
          <ac:spMkLst>
            <pc:docMk/>
            <pc:sldMk cId="1957060922" sldId="630"/>
            <ac:spMk id="5" creationId="{00000000-0000-0000-0000-000000000000}"/>
          </ac:spMkLst>
        </pc:spChg>
      </pc:sldChg>
      <pc:sldChg chg="modSp add mod ord modAnim">
        <pc:chgData name="Sharma Computer Academy" userId="08476b32c11f4418" providerId="LiveId" clId="{7D62E495-3A4A-4B3F-AF52-9F12C4539DC8}" dt="2020-11-05T23:09:29.230" v="1579"/>
        <pc:sldMkLst>
          <pc:docMk/>
          <pc:sldMk cId="2043448018" sldId="631"/>
        </pc:sldMkLst>
        <pc:spChg chg="mod">
          <ac:chgData name="Sharma Computer Academy" userId="08476b32c11f4418" providerId="LiveId" clId="{7D62E495-3A4A-4B3F-AF52-9F12C4539DC8}" dt="2020-11-05T23:04:48.111" v="1444" actId="207"/>
          <ac:spMkLst>
            <pc:docMk/>
            <pc:sldMk cId="2043448018" sldId="63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Named Query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26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Retrieving Named Query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retrieve </a:t>
            </a:r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named query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Java code </a:t>
            </a:r>
            <a:r>
              <a:rPr lang="en-IN" sz="2400" dirty="0">
                <a:latin typeface="Corbel" panose="020B0503020204020204" pitchFamily="34" charset="0"/>
              </a:rPr>
              <a:t>we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</a:t>
            </a:r>
            <a:r>
              <a:rPr lang="en-IN" sz="2400" dirty="0">
                <a:latin typeface="Corbel" panose="020B0503020204020204" pitchFamily="34" charset="0"/>
              </a:rPr>
              <a:t> the method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getNamedQuery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 ) </a:t>
            </a:r>
            <a:r>
              <a:rPr lang="en-IN" sz="2400" dirty="0"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session</a:t>
            </a:r>
            <a:r>
              <a:rPr lang="en-IN" sz="2400" dirty="0">
                <a:latin typeface="Corbel" panose="020B0503020204020204" pitchFamily="34" charset="0"/>
              </a:rPr>
              <a:t> object. 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IN" sz="2400" dirty="0">
                <a:latin typeface="Corbel" panose="020B0503020204020204" pitchFamily="34" charset="0"/>
              </a:rPr>
              <a:t>I</a:t>
            </a:r>
            <a:r>
              <a:rPr lang="en-US" sz="2400" dirty="0">
                <a:latin typeface="Corbel" panose="020B0503020204020204" pitchFamily="34" charset="0"/>
              </a:rPr>
              <a:t>t’s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prototype</a:t>
            </a:r>
            <a:r>
              <a:rPr lang="en-US" sz="2400" dirty="0">
                <a:latin typeface="Corbel" panose="020B0503020204020204" pitchFamily="34" charset="0"/>
              </a:rPr>
              <a:t> is:</a:t>
            </a:r>
          </a:p>
          <a:p>
            <a:pPr fontAlgn="base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fontAlgn="base">
              <a:buNone/>
            </a:pPr>
            <a:r>
              <a:rPr lang="en-IN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Query</a:t>
            </a: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getNamedQuery</a:t>
            </a: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(</a:t>
            </a:r>
            <a:r>
              <a:rPr lang="en-IN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String</a:t>
            </a: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 </a:t>
            </a:r>
            <a:r>
              <a:rPr lang="en-IN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queryName</a:t>
            </a: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) throws </a:t>
            </a:r>
            <a:r>
              <a:rPr lang="en-IN" sz="20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HibernateException</a:t>
            </a:r>
            <a:endParaRPr lang="en-IN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dirty="0"/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0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Fetching All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Pull records of all the employee</a:t>
            </a:r>
          </a:p>
          <a:p>
            <a:pPr marL="0" indent="0">
              <a:buNone/>
            </a:pPr>
            <a:endParaRPr lang="en-IN" sz="20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20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Employee.hbm.xml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&lt;query name="</a:t>
            </a:r>
            <a:r>
              <a:rPr lang="en-US" sz="2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findAllEmp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"&gt;from Employee &lt;/query&gt; </a:t>
            </a:r>
            <a:endParaRPr lang="en-IN" sz="20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0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sess.getNamedQuery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findAllEmp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560A212-57E1-4B1C-BFAD-F2E771BF0694}"/>
              </a:ext>
            </a:extLst>
          </p:cNvPr>
          <p:cNvSpPr/>
          <p:nvPr/>
        </p:nvSpPr>
        <p:spPr>
          <a:xfrm>
            <a:off x="6156176" y="3861048"/>
            <a:ext cx="2736304" cy="1332728"/>
          </a:xfrm>
          <a:prstGeom prst="wedgeRoundRectCallout">
            <a:avLst>
              <a:gd name="adj1" fmla="val -191025"/>
              <a:gd name="adj2" fmla="val -66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rbel" panose="020B0503020204020204" pitchFamily="34" charset="0"/>
              </a:rPr>
              <a:t>As alternate Hibernate 5 has also provided another method called </a:t>
            </a:r>
            <a:r>
              <a:rPr lang="en-US" dirty="0" err="1">
                <a:latin typeface="Corbel" panose="020B0503020204020204" pitchFamily="34" charset="0"/>
              </a:rPr>
              <a:t>createNamedQuery</a:t>
            </a:r>
            <a:r>
              <a:rPr lang="en-US" dirty="0">
                <a:latin typeface="Corbel" panose="020B0503020204020204" pitchFamily="34" charset="0"/>
              </a:rPr>
              <a:t>()</a:t>
            </a:r>
            <a:endParaRPr lang="en-I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2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Fetching Selected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records of those employees only who earn more than amount given by user</a:t>
            </a:r>
          </a:p>
          <a:p>
            <a:pPr marL="0" indent="0">
              <a:buNone/>
            </a:pPr>
            <a:r>
              <a:rPr lang="en-IN" sz="16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Employee.hbm.xml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&lt;query name="</a:t>
            </a:r>
            <a:r>
              <a:rPr lang="en-US" sz="16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findEmpBySal</a:t>
            </a: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     &lt;![CDATA[from Employee e where </a:t>
            </a:r>
            <a:r>
              <a:rPr lang="en-US" sz="16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e.empSal</a:t>
            </a: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 &gt; :x]]&gt;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&lt;/query&gt; </a:t>
            </a:r>
            <a:endParaRPr lang="en-IN" sz="16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sess.getNamedQuery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findEmpBySal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amount");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amt=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("x", amt);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List&lt;Employee&gt;ls =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4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Syntax For SQL Query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sql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-query name=</a:t>
            </a:r>
            <a:r>
              <a:rPr lang="en-IN" sz="2400" b="1" dirty="0">
                <a:latin typeface="Corbel" panose="020B0503020204020204" pitchFamily="34" charset="0"/>
              </a:rPr>
              <a:t>“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Some Name</a:t>
            </a:r>
            <a:r>
              <a:rPr lang="en-IN" sz="2400" b="1" dirty="0">
                <a:latin typeface="Corbel" panose="020B0503020204020204" pitchFamily="34" charset="0"/>
              </a:rPr>
              <a:t>”&gt;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    			&lt;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![CDATA[SQL Query]]</a:t>
            </a:r>
            <a:r>
              <a:rPr lang="en-IN" sz="2400" b="1" dirty="0">
                <a:latin typeface="Corbel" panose="020B0503020204020204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&lt;return alias=“some name” class=“entity class” /&gt;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sql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-query&gt;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name: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represents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name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given to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query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SQL Query: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represents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actual SQL query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alias: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mapping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aliased name </a:t>
            </a:r>
            <a:r>
              <a:rPr lang="en-US" sz="2400" dirty="0">
                <a:latin typeface="Corbel" panose="020B0503020204020204" pitchFamily="34" charset="0"/>
              </a:rPr>
              <a:t>to actual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Entity</a:t>
            </a:r>
            <a:r>
              <a:rPr lang="en-US" sz="2400" dirty="0">
                <a:latin typeface="Corbel" panose="020B0503020204020204" pitchFamily="34" charset="0"/>
              </a:rPr>
              <a:t> class</a:t>
            </a:r>
          </a:p>
          <a:p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class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: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Name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of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Entity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class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2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Fetching All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Pull records of all the employee</a:t>
            </a:r>
          </a:p>
          <a:p>
            <a:pPr marL="0" indent="0">
              <a:buNone/>
            </a:pPr>
            <a:r>
              <a:rPr lang="en-IN" sz="20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Employee.hbm.xml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&lt;</a:t>
            </a:r>
            <a:r>
              <a:rPr lang="en-US" sz="2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sql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-query name="</a:t>
            </a:r>
            <a:r>
              <a:rPr lang="en-US" sz="2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findAllEmp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   Select * from Employee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&lt;return alias="Employee" class="</a:t>
            </a:r>
            <a:r>
              <a:rPr lang="en-US" sz="2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in.scabhopal.hibernate.Employee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" /&gt;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&lt;/</a:t>
            </a:r>
            <a:r>
              <a:rPr lang="en-US" sz="20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sql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-query&gt; </a:t>
            </a:r>
            <a:endParaRPr lang="en-IN" sz="20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sess.getNamedQuery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findAllEmp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List&lt;Employee&gt;ls 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qry.list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Iterator&lt;Employee&gt;it=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ls.iterator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Employee e=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0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Fetching Selected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Corbel" panose="020B0503020204020204" pitchFamily="34" charset="0"/>
              </a:rPr>
              <a:t>Fetch name and </a:t>
            </a:r>
            <a:r>
              <a:rPr lang="en-IN" sz="2000" b="1" dirty="0" err="1">
                <a:latin typeface="Corbel" panose="020B0503020204020204" pitchFamily="34" charset="0"/>
              </a:rPr>
              <a:t>sal</a:t>
            </a:r>
            <a:r>
              <a:rPr lang="en-IN" sz="2000" b="1" dirty="0">
                <a:latin typeface="Corbel" panose="020B0503020204020204" pitchFamily="34" charset="0"/>
              </a:rPr>
              <a:t> of those employees only who earn more than amount given by user</a:t>
            </a:r>
          </a:p>
          <a:p>
            <a:pPr marL="0" indent="0">
              <a:buNone/>
            </a:pPr>
            <a:r>
              <a:rPr lang="en-IN" sz="16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Employee.hbm.xml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&lt;</a:t>
            </a:r>
            <a:r>
              <a:rPr lang="en-US" sz="16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sql</a:t>
            </a: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-query name="</a:t>
            </a:r>
            <a:r>
              <a:rPr lang="en-US" sz="16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findEmpBySal</a:t>
            </a: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"&gt;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    &lt;![CDATA[Select </a:t>
            </a:r>
            <a:r>
              <a:rPr lang="en-US" sz="16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emp_name,emp_sal</a:t>
            </a: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 from Employee where </a:t>
            </a:r>
            <a:r>
              <a:rPr lang="en-US" sz="16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emp_sal</a:t>
            </a: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 &gt; :x]]&gt;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&lt;/</a:t>
            </a:r>
            <a:r>
              <a:rPr lang="en-US" sz="16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sql</a:t>
            </a:r>
            <a:r>
              <a:rPr lang="en-US" sz="1600" b="1" dirty="0">
                <a:solidFill>
                  <a:srgbClr val="0070C0"/>
                </a:solidFill>
                <a:latin typeface="Corbel" panose="020B0503020204020204" pitchFamily="34" charset="0"/>
              </a:rPr>
              <a:t>-query&gt; 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sess.getNamedQuery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findEmpBySal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Scanner kb=new Scanner(System.in);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amount");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double amt=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kb.nextDouble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qry.setParameter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("x", amt);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List&lt;Object[]&gt; ls 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Iterator&lt;Object[]&gt;it=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ls.iterator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while(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it.hasNext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Object[]data=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it.next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(data[0]+"\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t"+data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4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Named Query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Named Query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Named Query Advantages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Named Query For HQL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Named Query For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Corbel" pitchFamily="34" charset="0"/>
              </a:rPr>
              <a:t>Exercises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 Major Problem !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When</a:t>
            </a:r>
            <a:r>
              <a:rPr lang="en-IN" sz="2400" dirty="0">
                <a:latin typeface="Corbel" panose="020B0503020204020204" pitchFamily="34" charset="0"/>
              </a:rPr>
              <a:t> working with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and 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HQL</a:t>
            </a:r>
            <a:r>
              <a:rPr lang="en-IN" sz="2400" dirty="0">
                <a:latin typeface="Corbel" panose="020B0503020204020204" pitchFamily="34" charset="0"/>
              </a:rPr>
              <a:t>, we will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find ourself </a:t>
            </a:r>
            <a:r>
              <a:rPr lang="en-IN" sz="2400" dirty="0">
                <a:latin typeface="Corbel" panose="020B0503020204020204" pitchFamily="34" charset="0"/>
              </a:rPr>
              <a:t>writing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same tedious queries </a:t>
            </a:r>
            <a:r>
              <a:rPr lang="en-IN" sz="2400" dirty="0">
                <a:latin typeface="Corbel" panose="020B0503020204020204" pitchFamily="34" charset="0"/>
              </a:rPr>
              <a:t>,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again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again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Not only that</a:t>
            </a:r>
            <a:r>
              <a:rPr lang="en-IN" sz="2400" dirty="0">
                <a:latin typeface="Corbel" panose="020B0503020204020204" pitchFamily="34" charset="0"/>
              </a:rPr>
              <a:t>, but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most of the times </a:t>
            </a:r>
            <a:r>
              <a:rPr lang="en-IN" sz="2400" dirty="0">
                <a:latin typeface="Corbel" panose="020B0503020204020204" pitchFamily="34" charset="0"/>
              </a:rPr>
              <a:t>these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queries</a:t>
            </a:r>
            <a:r>
              <a:rPr lang="en-IN" sz="2400" dirty="0">
                <a:latin typeface="Corbel" panose="020B0503020204020204" pitchFamily="34" charset="0"/>
              </a:rPr>
              <a:t> are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scattered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throughout our code </a:t>
            </a:r>
            <a:r>
              <a:rPr lang="en-IN" sz="2400" dirty="0">
                <a:latin typeface="Corbel" panose="020B0503020204020204" pitchFamily="34" charset="0"/>
              </a:rPr>
              <a:t>making it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very hard </a:t>
            </a:r>
            <a:r>
              <a:rPr lang="en-IN" sz="2400" dirty="0">
                <a:latin typeface="Corbel" panose="020B0503020204020204" pitchFamily="34" charset="0"/>
              </a:rPr>
              <a:t>to read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 harder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maintain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5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 : Named Queries 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Hibernate Named Queries </a:t>
            </a:r>
            <a:r>
              <a:rPr lang="en-IN" sz="2400" dirty="0">
                <a:latin typeface="Corbel" panose="020B0503020204020204" pitchFamily="34" charset="0"/>
              </a:rPr>
              <a:t>can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provide a way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solving</a:t>
            </a:r>
            <a:r>
              <a:rPr lang="en-IN" sz="2400" dirty="0">
                <a:latin typeface="Corbel" panose="020B0503020204020204" pitchFamily="34" charset="0"/>
              </a:rPr>
              <a:t> 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problem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IN" sz="2400" dirty="0">
                <a:latin typeface="Corbel" panose="020B0503020204020204" pitchFamily="34" charset="0"/>
              </a:rPr>
              <a:t>With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Named queries </a:t>
            </a:r>
            <a:r>
              <a:rPr lang="en-IN" sz="2400" dirty="0">
                <a:latin typeface="Corbel" panose="020B0503020204020204" pitchFamily="34" charset="0"/>
              </a:rPr>
              <a:t>we can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define</a:t>
            </a:r>
            <a:r>
              <a:rPr lang="en-IN" sz="2400" dirty="0">
                <a:latin typeface="Corbel" panose="020B0503020204020204" pitchFamily="34" charset="0"/>
              </a:rPr>
              <a:t> our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customized queries </a:t>
            </a:r>
            <a:r>
              <a:rPr lang="en-IN" sz="2400" dirty="0">
                <a:latin typeface="Corbel" panose="020B0503020204020204" pitchFamily="34" charset="0"/>
              </a:rPr>
              <a:t>written in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SQL</a:t>
            </a:r>
            <a:r>
              <a:rPr lang="en-IN" sz="2400" dirty="0">
                <a:latin typeface="Corbel" panose="020B0503020204020204" pitchFamily="34" charset="0"/>
              </a:rPr>
              <a:t> or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HQL</a:t>
            </a:r>
            <a:r>
              <a:rPr lang="en-IN" sz="2400" dirty="0">
                <a:latin typeface="Corbel" panose="020B0503020204020204" pitchFamily="34" charset="0"/>
              </a:rPr>
              <a:t> and then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give them a name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49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 : Named Queries 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Then</a:t>
            </a:r>
            <a:r>
              <a:rPr lang="en-US" sz="2400" dirty="0">
                <a:latin typeface="Corbel" panose="020B0503020204020204" pitchFamily="34" charset="0"/>
              </a:rPr>
              <a:t>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refer these queries </a:t>
            </a:r>
            <a:r>
              <a:rPr lang="en-US" sz="2400" dirty="0">
                <a:latin typeface="Corbel" panose="020B0503020204020204" pitchFamily="34" charset="0"/>
              </a:rPr>
              <a:t>later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our code </a:t>
            </a:r>
            <a:r>
              <a:rPr lang="en-US" sz="2400" dirty="0">
                <a:latin typeface="Corbel" panose="020B0503020204020204" pitchFamily="34" charset="0"/>
              </a:rPr>
              <a:t>by using their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referenced name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other words 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Named queries </a:t>
            </a:r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</a:t>
            </a:r>
            <a:r>
              <a:rPr lang="en-IN" sz="2400" dirty="0">
                <a:latin typeface="Corbel" panose="020B0503020204020204" pitchFamily="34" charset="0"/>
              </a:rPr>
              <a:t> is a</a:t>
            </a:r>
            <a:r>
              <a:rPr lang="en-IN" sz="2400" b="1" dirty="0">
                <a:latin typeface="Corbel" panose="020B0503020204020204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technique to group the HQL statements in single location</a:t>
            </a:r>
            <a:r>
              <a:rPr lang="en-IN" sz="2400" dirty="0">
                <a:latin typeface="Corbel" panose="020B0503020204020204" pitchFamily="34" charset="0"/>
              </a:rPr>
              <a:t>, and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lately refer them</a:t>
            </a:r>
            <a:r>
              <a:rPr lang="en-IN" sz="2400" dirty="0">
                <a:latin typeface="Corbel" panose="020B0503020204020204" pitchFamily="34" charset="0"/>
              </a:rPr>
              <a:t> by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some name </a:t>
            </a:r>
            <a:r>
              <a:rPr lang="en-IN" sz="2400" dirty="0">
                <a:latin typeface="Corbel" panose="020B0503020204020204" pitchFamily="34" charset="0"/>
              </a:rPr>
              <a:t>whenever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we need to use them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endParaRPr lang="en-IN" sz="2400" dirty="0">
              <a:latin typeface="Corbel" panose="020B0503020204020204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IN" sz="2400" dirty="0">
                <a:latin typeface="Corbel" panose="020B0503020204020204" pitchFamily="34" charset="0"/>
              </a:rPr>
              <a:t>It 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helps largely in code 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cleanup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 </a:t>
            </a:r>
            <a:r>
              <a:rPr lang="en-IN" sz="2400" dirty="0">
                <a:latin typeface="Corbel" panose="020B0503020204020204" pitchFamily="34" charset="0"/>
              </a:rPr>
              <a:t>because these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HQL statements</a:t>
            </a:r>
            <a:r>
              <a:rPr lang="en-IN" sz="2400" dirty="0">
                <a:latin typeface="Corbel" panose="020B0503020204020204" pitchFamily="34" charset="0"/>
              </a:rPr>
              <a:t> are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no longer scattered </a:t>
            </a:r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whole code.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90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Advantages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endParaRPr lang="en-IN" sz="2400" dirty="0"/>
          </a:p>
          <a:p>
            <a:pPr fontAlgn="base"/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No Redundance</a:t>
            </a:r>
            <a:r>
              <a:rPr lang="en-IN" sz="2400" dirty="0">
                <a:latin typeface="Corbel" panose="020B0503020204020204" pitchFamily="34" charset="0"/>
              </a:rPr>
              <a:t>: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HQL statements </a:t>
            </a:r>
            <a:r>
              <a:rPr lang="en-IN" sz="2400" dirty="0">
                <a:latin typeface="Corbel" panose="020B0503020204020204" pitchFamily="34" charset="0"/>
              </a:rPr>
              <a:t>are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 longer scattered </a:t>
            </a:r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whole code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IN" sz="2400" b="1" dirty="0">
              <a:latin typeface="Corbel" panose="020B0503020204020204" pitchFamily="34" charset="0"/>
            </a:endParaRPr>
          </a:p>
          <a:p>
            <a:pPr fontAlgn="base"/>
            <a:endParaRPr lang="en-IN" sz="2400" b="1" dirty="0">
              <a:latin typeface="Corbel" panose="020B0503020204020204" pitchFamily="34" charset="0"/>
            </a:endParaRPr>
          </a:p>
          <a:p>
            <a:pPr fontAlgn="base"/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Fail fast</a:t>
            </a:r>
            <a:r>
              <a:rPr lang="en-IN" sz="2400" dirty="0">
                <a:latin typeface="Corbel" panose="020B0503020204020204" pitchFamily="34" charset="0"/>
              </a:rPr>
              <a:t>: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Their syntax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checked</a:t>
            </a:r>
            <a:r>
              <a:rPr lang="en-IN" sz="2400" dirty="0">
                <a:latin typeface="Corbel" panose="020B0503020204020204" pitchFamily="34" charset="0"/>
              </a:rPr>
              <a:t> when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session factory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created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making</a:t>
            </a:r>
            <a:r>
              <a:rPr lang="en-IN" sz="2400" dirty="0">
                <a:latin typeface="Corbel" panose="020B0503020204020204" pitchFamily="34" charset="0"/>
              </a:rPr>
              <a:t> the application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fail fast </a:t>
            </a:r>
            <a:r>
              <a:rPr lang="en-IN" sz="2400" dirty="0">
                <a:latin typeface="Corbel" panose="020B0503020204020204" pitchFamily="34" charset="0"/>
              </a:rPr>
              <a:t>in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case of an error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IN" sz="2400" b="1" dirty="0">
              <a:latin typeface="Corbel" panose="020B0503020204020204" pitchFamily="34" charset="0"/>
            </a:endParaRPr>
          </a:p>
          <a:p>
            <a:pPr fontAlgn="base"/>
            <a:endParaRPr lang="en-IN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Reusable</a:t>
            </a:r>
            <a:r>
              <a:rPr lang="en-IN" sz="2400" dirty="0">
                <a:latin typeface="Corbel" panose="020B0503020204020204" pitchFamily="34" charset="0"/>
              </a:rPr>
              <a:t>: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They</a:t>
            </a:r>
            <a:r>
              <a:rPr lang="en-IN" sz="2400" dirty="0">
                <a:latin typeface="Corbel" panose="020B0503020204020204" pitchFamily="34" charset="0"/>
              </a:rPr>
              <a:t> can be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accessed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used</a:t>
            </a:r>
            <a:r>
              <a:rPr lang="en-IN" sz="2400" dirty="0">
                <a:latin typeface="Corbel" panose="020B0503020204020204" pitchFamily="34" charset="0"/>
              </a:rPr>
              <a:t> from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several places </a:t>
            </a:r>
            <a:r>
              <a:rPr lang="en-IN" sz="2400" dirty="0">
                <a:latin typeface="Corbel" panose="020B0503020204020204" pitchFamily="34" charset="0"/>
              </a:rPr>
              <a:t>which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increases </a:t>
            </a:r>
            <a:r>
              <a:rPr lang="en-IN" sz="2400" dirty="0">
                <a:latin typeface="Corbel" panose="020B0503020204020204" pitchFamily="34" charset="0"/>
              </a:rPr>
              <a:t>their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reusability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Syntax For HQL Query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create </a:t>
            </a:r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Named Query </a:t>
            </a:r>
            <a:r>
              <a:rPr lang="en-IN" sz="2400" dirty="0">
                <a:latin typeface="Corbel" panose="020B0503020204020204" pitchFamily="34" charset="0"/>
              </a:rPr>
              <a:t>we need to use 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query</a:t>
            </a:r>
            <a:r>
              <a:rPr lang="en-IN" sz="2400" b="1" dirty="0"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element in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mapping file</a:t>
            </a:r>
            <a:r>
              <a:rPr lang="en-IN" sz="2400" dirty="0">
                <a:latin typeface="Corbel" panose="020B0503020204020204" pitchFamily="34" charset="0"/>
              </a:rPr>
              <a:t>:</a:t>
            </a:r>
          </a:p>
          <a:p>
            <a:pPr marL="514350" indent="-51435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&lt;hibernate-mapping&gt;</a:t>
            </a:r>
          </a:p>
          <a:p>
            <a:pPr>
              <a:buNone/>
            </a:pPr>
            <a:r>
              <a:rPr lang="en-IN" sz="2400" i="1" dirty="0">
                <a:latin typeface="Corbel" panose="020B0503020204020204" pitchFamily="34" charset="0"/>
              </a:rPr>
              <a:t>	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&lt;class name="---" table="---"&gt;</a:t>
            </a:r>
          </a:p>
          <a:p>
            <a:pPr>
              <a:buNone/>
            </a:pPr>
            <a:r>
              <a:rPr lang="en-IN" sz="2400" i="1" dirty="0">
                <a:latin typeface="Corbel" panose="020B0503020204020204" pitchFamily="34" charset="0"/>
              </a:rPr>
              <a:t>   		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&lt;id name="---" column="---"  /&gt;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   		&lt;property name="---" column="---“ /&gt;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   		&lt;property name="---" column="---" /&gt;</a:t>
            </a:r>
          </a:p>
          <a:p>
            <a:pPr>
              <a:buNone/>
            </a:pPr>
            <a:r>
              <a:rPr lang="en-IN" sz="2400" i="1" dirty="0">
                <a:latin typeface="Corbel" panose="020B0503020204020204" pitchFamily="34" charset="0"/>
              </a:rPr>
              <a:t>	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&lt;/class&gt;</a:t>
            </a:r>
          </a:p>
          <a:p>
            <a:pPr>
              <a:buNone/>
            </a:pPr>
            <a:r>
              <a:rPr lang="en-IN" sz="2400" i="1" dirty="0">
                <a:latin typeface="Corbel" panose="020B0503020204020204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&lt;query name=</a:t>
            </a:r>
            <a:r>
              <a:rPr lang="en-IN" sz="2400" b="1" dirty="0">
                <a:latin typeface="Corbel" panose="020B0503020204020204" pitchFamily="34" charset="0"/>
              </a:rPr>
              <a:t>“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Some Name</a:t>
            </a:r>
            <a:r>
              <a:rPr lang="en-IN" sz="2400" b="1" dirty="0">
                <a:latin typeface="Corbel" panose="020B0503020204020204" pitchFamily="34" charset="0"/>
              </a:rPr>
              <a:t>”&gt;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    			&lt;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![CDATA[HQL Query]]</a:t>
            </a:r>
            <a:r>
              <a:rPr lang="en-IN" sz="2400" b="1" dirty="0">
                <a:latin typeface="Corbel" panose="020B0503020204020204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&lt;/query&gt;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&lt;/hibernate-mapping&gt;</a:t>
            </a:r>
          </a:p>
          <a:p>
            <a:pPr marL="514350" indent="-514350">
              <a:buNone/>
            </a:pPr>
            <a:endParaRPr lang="en-IN" sz="2400" dirty="0"/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819EF7-BBF7-4F3F-9BD6-2FA6047BA98C}"/>
              </a:ext>
            </a:extLst>
          </p:cNvPr>
          <p:cNvSpPr/>
          <p:nvPr/>
        </p:nvSpPr>
        <p:spPr>
          <a:xfrm>
            <a:off x="611560" y="4509120"/>
            <a:ext cx="4752528" cy="10081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9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Syntax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&lt;query name=</a:t>
            </a:r>
            <a:r>
              <a:rPr lang="en-IN" sz="2400" b="1" dirty="0">
                <a:latin typeface="Corbel" panose="020B0503020204020204" pitchFamily="34" charset="0"/>
              </a:rPr>
              <a:t>“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Some Name</a:t>
            </a:r>
            <a:r>
              <a:rPr lang="en-IN" sz="2400" b="1" dirty="0">
                <a:latin typeface="Corbel" panose="020B0503020204020204" pitchFamily="34" charset="0"/>
              </a:rPr>
              <a:t>”&gt;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    			&lt;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![CDATA[HQL Query]]</a:t>
            </a:r>
            <a:r>
              <a:rPr lang="en-IN" sz="2400" b="1" dirty="0">
                <a:latin typeface="Corbel" panose="020B0503020204020204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&lt;/query&gt;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name: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represents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name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given to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query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HQL Query: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represents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actual HQL query</a:t>
            </a:r>
          </a:p>
          <a:p>
            <a:endParaRPr lang="en-US" sz="2400" i="0" dirty="0">
              <a:effectLst/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CDATA: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prevents</a:t>
            </a:r>
            <a:r>
              <a:rPr lang="en-US" sz="2400" dirty="0">
                <a:latin typeface="Corbel" panose="020B0503020204020204" pitchFamily="34" charset="0"/>
              </a:rPr>
              <a:t> errors from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XML parser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special characters </a:t>
            </a:r>
            <a:r>
              <a:rPr lang="en-US" sz="2400" dirty="0">
                <a:latin typeface="Corbel" panose="020B0503020204020204" pitchFamily="34" charset="0"/>
              </a:rPr>
              <a:t>, if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present</a:t>
            </a:r>
            <a:r>
              <a:rPr lang="en-US" sz="2400" dirty="0">
                <a:latin typeface="Corbel" panose="020B0503020204020204" pitchFamily="34" charset="0"/>
              </a:rPr>
              <a:t> 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query</a:t>
            </a:r>
            <a:r>
              <a:rPr lang="en-US" sz="2400" dirty="0">
                <a:latin typeface="Corbel" panose="020B0503020204020204" pitchFamily="34" charset="0"/>
              </a:rPr>
              <a:t> like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&gt;</a:t>
            </a:r>
            <a:r>
              <a:rPr lang="en-US" sz="2400" dirty="0">
                <a:latin typeface="Corbel" panose="020B0503020204020204" pitchFamily="34" charset="0"/>
              </a:rPr>
              <a:t>  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&lt; </a:t>
            </a:r>
            <a:r>
              <a:rPr lang="en-US" sz="2400" dirty="0" err="1">
                <a:latin typeface="Corbel" panose="020B0503020204020204" pitchFamily="34" charset="0"/>
              </a:rPr>
              <a:t>etc</a:t>
            </a:r>
            <a:endParaRPr lang="en-US" sz="240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4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&lt;hibernate-mapping&gt;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&lt;class name="---" table="---"&gt;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   &lt;id name="---" column="---"  /&gt;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   &lt;property name="---" column="---" /&gt;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   &lt;property name="---" column="---" /&gt;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&lt;/class&gt;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&lt;query name="</a:t>
            </a:r>
            <a:r>
              <a:rPr lang="en-IN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findEmployeeByName</a:t>
            </a: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"&gt;  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&lt;![CDATA[from Employee e where </a:t>
            </a:r>
            <a:r>
              <a:rPr lang="en-IN" sz="20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e.empName</a:t>
            </a: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 = :name]]&gt;  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&lt;/query&gt;</a:t>
            </a:r>
            <a:r>
              <a:rPr lang="en-IN" sz="2400" b="1" dirty="0">
                <a:latin typeface="Corbel" panose="020B0503020204020204" pitchFamily="34" charset="0"/>
              </a:rPr>
              <a:t>  </a:t>
            </a:r>
          </a:p>
          <a:p>
            <a:pPr>
              <a:buNone/>
            </a:pPr>
            <a:r>
              <a:rPr lang="en-IN" sz="2400" b="1" dirty="0">
                <a:latin typeface="Corbel" panose="020B0503020204020204" pitchFamily="34" charset="0"/>
              </a:rPr>
              <a:t>&lt;/hibernate-mapping&gt;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83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5100</TotalTime>
  <Words>1065</Words>
  <Application>Microsoft Office PowerPoint</Application>
  <PresentationFormat>On-screen Show (4:3)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Corbel</vt:lpstr>
      <vt:lpstr>Georgia</vt:lpstr>
      <vt:lpstr>Wingdings</vt:lpstr>
      <vt:lpstr>Wingdings 2</vt:lpstr>
      <vt:lpstr>Civic</vt:lpstr>
      <vt:lpstr>Using Named Query</vt:lpstr>
      <vt:lpstr>Today’s Agenda</vt:lpstr>
      <vt:lpstr>A Major Problem ! </vt:lpstr>
      <vt:lpstr>Solution : Named Queries !</vt:lpstr>
      <vt:lpstr>Solution : Named Queries !</vt:lpstr>
      <vt:lpstr>Advantages</vt:lpstr>
      <vt:lpstr>Syntax For HQL Query</vt:lpstr>
      <vt:lpstr>Syntax Explained</vt:lpstr>
      <vt:lpstr>Example</vt:lpstr>
      <vt:lpstr>Retrieving Named Query</vt:lpstr>
      <vt:lpstr>Fetching All Records</vt:lpstr>
      <vt:lpstr>Fetching Selected Records</vt:lpstr>
      <vt:lpstr>Syntax For SQL Query</vt:lpstr>
      <vt:lpstr>Fetching All Records</vt:lpstr>
      <vt:lpstr>Fetching Selected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372</cp:revision>
  <dcterms:created xsi:type="dcterms:W3CDTF">2014-01-22T20:27:14Z</dcterms:created>
  <dcterms:modified xsi:type="dcterms:W3CDTF">2020-11-09T07:30:34Z</dcterms:modified>
</cp:coreProperties>
</file>