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21" r:id="rId4"/>
    <p:sldId id="632" r:id="rId5"/>
    <p:sldId id="633" r:id="rId6"/>
    <p:sldId id="634" r:id="rId7"/>
    <p:sldId id="635" r:id="rId8"/>
    <p:sldId id="636" r:id="rId9"/>
    <p:sldId id="637" r:id="rId10"/>
    <p:sldId id="616" r:id="rId11"/>
    <p:sldId id="628" r:id="rId12"/>
    <p:sldId id="638" r:id="rId13"/>
    <p:sldId id="629" r:id="rId14"/>
    <p:sldId id="63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CB0F8F7-F756-4C14-A9BB-18ECA70A9227}"/>
    <pc:docChg chg="custSel addSld delSld modSld sldOrd">
      <pc:chgData name="Sharma Computer Academy" userId="08476b32c11f4418" providerId="LiveId" clId="{5CB0F8F7-F756-4C14-A9BB-18ECA70A9227}" dt="2020-11-09T07:18:51.419" v="1221" actId="20577"/>
      <pc:docMkLst>
        <pc:docMk/>
      </pc:docMkLst>
      <pc:sldChg chg="modSp mod">
        <pc:chgData name="Sharma Computer Academy" userId="08476b32c11f4418" providerId="LiveId" clId="{5CB0F8F7-F756-4C14-A9BB-18ECA70A9227}" dt="2020-11-09T05:44:00.852" v="12" actId="20577"/>
        <pc:sldMkLst>
          <pc:docMk/>
          <pc:sldMk cId="0" sldId="289"/>
        </pc:sldMkLst>
        <pc:spChg chg="mod">
          <ac:chgData name="Sharma Computer Academy" userId="08476b32c11f4418" providerId="LiveId" clId="{5CB0F8F7-F756-4C14-A9BB-18ECA70A9227}" dt="2020-11-09T05:44:00.852" v="1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5:43:49.199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CB0F8F7-F756-4C14-A9BB-18ECA70A9227}" dt="2020-11-09T07:18:51.419" v="1221" actId="20577"/>
        <pc:sldMkLst>
          <pc:docMk/>
          <pc:sldMk cId="0" sldId="290"/>
        </pc:sldMkLst>
        <pc:spChg chg="mod">
          <ac:chgData name="Sharma Computer Academy" userId="08476b32c11f4418" providerId="LiveId" clId="{5CB0F8F7-F756-4C14-A9BB-18ECA70A9227}" dt="2020-11-09T07:18:51.419" v="1221" actId="2057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CB0F8F7-F756-4C14-A9BB-18ECA70A9227}" dt="2020-11-09T06:42:52.929" v="645" actId="47"/>
        <pc:sldMkLst>
          <pc:docMk/>
          <pc:sldMk cId="1015497714" sldId="537"/>
        </pc:sldMkLst>
      </pc:sldChg>
      <pc:sldChg chg="addSp delSp modSp mod modAnim">
        <pc:chgData name="Sharma Computer Academy" userId="08476b32c11f4418" providerId="LiveId" clId="{5CB0F8F7-F756-4C14-A9BB-18ECA70A9227}" dt="2020-11-09T07:15:08.333" v="1117" actId="14100"/>
        <pc:sldMkLst>
          <pc:docMk/>
          <pc:sldMk cId="1221022131" sldId="616"/>
        </pc:sldMkLst>
        <pc:spChg chg="mod">
          <ac:chgData name="Sharma Computer Academy" userId="08476b32c11f4418" providerId="LiveId" clId="{5CB0F8F7-F756-4C14-A9BB-18ECA70A9227}" dt="2020-11-09T06:43:07.959" v="658" actId="20577"/>
          <ac:spMkLst>
            <pc:docMk/>
            <pc:sldMk cId="1221022131" sldId="616"/>
            <ac:spMk id="2" creationId="{00000000-0000-0000-0000-000000000000}"/>
          </ac:spMkLst>
        </pc:spChg>
        <pc:spChg chg="del">
          <ac:chgData name="Sharma Computer Academy" userId="08476b32c11f4418" providerId="LiveId" clId="{5CB0F8F7-F756-4C14-A9BB-18ECA70A9227}" dt="2020-11-09T06:44:07.911" v="687" actId="478"/>
          <ac:spMkLst>
            <pc:docMk/>
            <pc:sldMk cId="1221022131" sldId="616"/>
            <ac:spMk id="3" creationId="{1560A212-57E1-4B1C-BFAD-F2E771BF0694}"/>
          </ac:spMkLst>
        </pc:spChg>
        <pc:spChg chg="mod">
          <ac:chgData name="Sharma Computer Academy" userId="08476b32c11f4418" providerId="LiveId" clId="{5CB0F8F7-F756-4C14-A9BB-18ECA70A9227}" dt="2020-11-09T07:12:59.860" v="1108"/>
          <ac:spMkLst>
            <pc:docMk/>
            <pc:sldMk cId="1221022131" sldId="616"/>
            <ac:spMk id="5" creationId="{00000000-0000-0000-0000-000000000000}"/>
          </ac:spMkLst>
        </pc:spChg>
        <pc:spChg chg="add mod">
          <ac:chgData name="Sharma Computer Academy" userId="08476b32c11f4418" providerId="LiveId" clId="{5CB0F8F7-F756-4C14-A9BB-18ECA70A9227}" dt="2020-11-09T07:13:08.213" v="1110" actId="14100"/>
          <ac:spMkLst>
            <pc:docMk/>
            <pc:sldMk cId="1221022131" sldId="616"/>
            <ac:spMk id="8" creationId="{647ADE64-5834-4E6F-82E9-5B12177EB4A4}"/>
          </ac:spMkLst>
        </pc:spChg>
        <pc:spChg chg="add mod">
          <ac:chgData name="Sharma Computer Academy" userId="08476b32c11f4418" providerId="LiveId" clId="{5CB0F8F7-F756-4C14-A9BB-18ECA70A9227}" dt="2020-11-09T07:15:08.333" v="1117" actId="14100"/>
          <ac:spMkLst>
            <pc:docMk/>
            <pc:sldMk cId="1221022131" sldId="616"/>
            <ac:spMk id="10" creationId="{B00A3067-DC52-4BFD-BD53-D80752BCB6E9}"/>
          </ac:spMkLst>
        </pc:spChg>
      </pc:sldChg>
      <pc:sldChg chg="modSp mod modAnim">
        <pc:chgData name="Sharma Computer Academy" userId="08476b32c11f4418" providerId="LiveId" clId="{5CB0F8F7-F756-4C14-A9BB-18ECA70A9227}" dt="2020-11-09T06:02:47.860" v="466" actId="113"/>
        <pc:sldMkLst>
          <pc:docMk/>
          <pc:sldMk cId="2042571442" sldId="621"/>
        </pc:sldMkLst>
        <pc:spChg chg="mod">
          <ac:chgData name="Sharma Computer Academy" userId="08476b32c11f4418" providerId="LiveId" clId="{5CB0F8F7-F756-4C14-A9BB-18ECA70A9227}" dt="2020-11-09T05:48:00.944" v="49" actId="20577"/>
          <ac:spMkLst>
            <pc:docMk/>
            <pc:sldMk cId="2042571442" sldId="621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6:02:47.860" v="466" actId="113"/>
          <ac:spMkLst>
            <pc:docMk/>
            <pc:sldMk cId="2042571442" sldId="621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CB0F8F7-F756-4C14-A9BB-18ECA70A9227}" dt="2020-11-09T06:42:54.251" v="646" actId="47"/>
        <pc:sldMkLst>
          <pc:docMk/>
          <pc:sldMk cId="1400901571" sldId="622"/>
        </pc:sldMkLst>
      </pc:sldChg>
      <pc:sldChg chg="del">
        <pc:chgData name="Sharma Computer Academy" userId="08476b32c11f4418" providerId="LiveId" clId="{5CB0F8F7-F756-4C14-A9BB-18ECA70A9227}" dt="2020-11-09T06:42:55.290" v="647" actId="47"/>
        <pc:sldMkLst>
          <pc:docMk/>
          <pc:sldMk cId="2430357" sldId="623"/>
        </pc:sldMkLst>
      </pc:sldChg>
      <pc:sldChg chg="del">
        <pc:chgData name="Sharma Computer Academy" userId="08476b32c11f4418" providerId="LiveId" clId="{5CB0F8F7-F756-4C14-A9BB-18ECA70A9227}" dt="2020-11-09T06:42:57.044" v="648" actId="47"/>
        <pc:sldMkLst>
          <pc:docMk/>
          <pc:sldMk cId="4207593444" sldId="624"/>
        </pc:sldMkLst>
      </pc:sldChg>
      <pc:sldChg chg="del">
        <pc:chgData name="Sharma Computer Academy" userId="08476b32c11f4418" providerId="LiveId" clId="{5CB0F8F7-F756-4C14-A9BB-18ECA70A9227}" dt="2020-11-09T06:42:58.074" v="649" actId="47"/>
        <pc:sldMkLst>
          <pc:docMk/>
          <pc:sldMk cId="1247418744" sldId="625"/>
        </pc:sldMkLst>
      </pc:sldChg>
      <pc:sldChg chg="del">
        <pc:chgData name="Sharma Computer Academy" userId="08476b32c11f4418" providerId="LiveId" clId="{5CB0F8F7-F756-4C14-A9BB-18ECA70A9227}" dt="2020-11-09T06:42:59.322" v="650" actId="47"/>
        <pc:sldMkLst>
          <pc:docMk/>
          <pc:sldMk cId="4125837944" sldId="626"/>
        </pc:sldMkLst>
      </pc:sldChg>
      <pc:sldChg chg="del">
        <pc:chgData name="Sharma Computer Academy" userId="08476b32c11f4418" providerId="LiveId" clId="{5CB0F8F7-F756-4C14-A9BB-18ECA70A9227}" dt="2020-11-09T06:43:00.194" v="651" actId="47"/>
        <pc:sldMkLst>
          <pc:docMk/>
          <pc:sldMk cId="3038054578" sldId="627"/>
        </pc:sldMkLst>
      </pc:sldChg>
      <pc:sldChg chg="modSp mod modAnim">
        <pc:chgData name="Sharma Computer Academy" userId="08476b32c11f4418" providerId="LiveId" clId="{5CB0F8F7-F756-4C14-A9BB-18ECA70A9227}" dt="2020-11-09T07:16:52.628" v="1120" actId="20577"/>
        <pc:sldMkLst>
          <pc:docMk/>
          <pc:sldMk cId="813471320" sldId="628"/>
        </pc:sldMkLst>
        <pc:spChg chg="mod">
          <ac:chgData name="Sharma Computer Academy" userId="08476b32c11f4418" providerId="LiveId" clId="{5CB0F8F7-F756-4C14-A9BB-18ECA70A9227}" dt="2020-11-09T06:49:05.401" v="874" actId="20577"/>
          <ac:spMkLst>
            <pc:docMk/>
            <pc:sldMk cId="813471320" sldId="628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7:16:52.628" v="1120" actId="20577"/>
          <ac:spMkLst>
            <pc:docMk/>
            <pc:sldMk cId="813471320" sldId="628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5CB0F8F7-F756-4C14-A9BB-18ECA70A9227}" dt="2020-11-09T07:07:21.780" v="1100" actId="113"/>
        <pc:sldMkLst>
          <pc:docMk/>
          <pc:sldMk cId="1733235289" sldId="629"/>
        </pc:sldMkLst>
        <pc:spChg chg="mod">
          <ac:chgData name="Sharma Computer Academy" userId="08476b32c11f4418" providerId="LiveId" clId="{5CB0F8F7-F756-4C14-A9BB-18ECA70A9227}" dt="2020-11-09T07:03:39.277" v="1023" actId="20577"/>
          <ac:spMkLst>
            <pc:docMk/>
            <pc:sldMk cId="1733235289" sldId="629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7:07:21.780" v="1100" actId="113"/>
          <ac:spMkLst>
            <pc:docMk/>
            <pc:sldMk cId="1733235289" sldId="62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CB0F8F7-F756-4C14-A9BB-18ECA70A9227}" dt="2020-11-09T07:17:50.850" v="1121" actId="47"/>
        <pc:sldMkLst>
          <pc:docMk/>
          <pc:sldMk cId="1957060922" sldId="630"/>
        </pc:sldMkLst>
      </pc:sldChg>
      <pc:sldChg chg="del">
        <pc:chgData name="Sharma Computer Academy" userId="08476b32c11f4418" providerId="LiveId" clId="{5CB0F8F7-F756-4C14-A9BB-18ECA70A9227}" dt="2020-11-09T07:17:50.850" v="1121" actId="47"/>
        <pc:sldMkLst>
          <pc:docMk/>
          <pc:sldMk cId="2043448018" sldId="631"/>
        </pc:sldMkLst>
      </pc:sldChg>
      <pc:sldChg chg="modSp add mod modAnim">
        <pc:chgData name="Sharma Computer Academy" userId="08476b32c11f4418" providerId="LiveId" clId="{5CB0F8F7-F756-4C14-A9BB-18ECA70A9227}" dt="2020-11-09T06:05:26.174" v="511" actId="20577"/>
        <pc:sldMkLst>
          <pc:docMk/>
          <pc:sldMk cId="3846997777" sldId="632"/>
        </pc:sldMkLst>
        <pc:spChg chg="mod">
          <ac:chgData name="Sharma Computer Academy" userId="08476b32c11f4418" providerId="LiveId" clId="{5CB0F8F7-F756-4C14-A9BB-18ECA70A9227}" dt="2020-11-09T06:05:26.174" v="511" actId="20577"/>
          <ac:spMkLst>
            <pc:docMk/>
            <pc:sldMk cId="3846997777" sldId="632"/>
            <ac:spMk id="5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CB0F8F7-F756-4C14-A9BB-18ECA70A9227}" dt="2020-11-09T05:52:42.453" v="216" actId="14100"/>
        <pc:sldMkLst>
          <pc:docMk/>
          <pc:sldMk cId="1272337011" sldId="633"/>
        </pc:sldMkLst>
        <pc:spChg chg="del mod">
          <ac:chgData name="Sharma Computer Academy" userId="08476b32c11f4418" providerId="LiveId" clId="{5CB0F8F7-F756-4C14-A9BB-18ECA70A9227}" dt="2020-11-09T05:52:28.649" v="212" actId="931"/>
          <ac:spMkLst>
            <pc:docMk/>
            <pc:sldMk cId="1272337011" sldId="633"/>
            <ac:spMk id="5" creationId="{00000000-0000-0000-0000-000000000000}"/>
          </ac:spMkLst>
        </pc:spChg>
        <pc:picChg chg="add mod">
          <ac:chgData name="Sharma Computer Academy" userId="08476b32c11f4418" providerId="LiveId" clId="{5CB0F8F7-F756-4C14-A9BB-18ECA70A9227}" dt="2020-11-09T05:52:42.453" v="216" actId="14100"/>
          <ac:picMkLst>
            <pc:docMk/>
            <pc:sldMk cId="1272337011" sldId="633"/>
            <ac:picMk id="7" creationId="{F2309E99-47C9-4CC7-BF33-816499680B4E}"/>
          </ac:picMkLst>
        </pc:picChg>
      </pc:sldChg>
      <pc:sldChg chg="modSp add mod ord modAnim">
        <pc:chgData name="Sharma Computer Academy" userId="08476b32c11f4418" providerId="LiveId" clId="{5CB0F8F7-F756-4C14-A9BB-18ECA70A9227}" dt="2020-11-09T06:38:41.076" v="540" actId="113"/>
        <pc:sldMkLst>
          <pc:docMk/>
          <pc:sldMk cId="2226206481" sldId="634"/>
        </pc:sldMkLst>
        <pc:spChg chg="mod">
          <ac:chgData name="Sharma Computer Academy" userId="08476b32c11f4418" providerId="LiveId" clId="{5CB0F8F7-F756-4C14-A9BB-18ECA70A9227}" dt="2020-11-09T05:54:20.472" v="242" actId="20577"/>
          <ac:spMkLst>
            <pc:docMk/>
            <pc:sldMk cId="2226206481" sldId="634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6:38:41.076" v="540" actId="113"/>
          <ac:spMkLst>
            <pc:docMk/>
            <pc:sldMk cId="2226206481" sldId="634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5CB0F8F7-F756-4C14-A9BB-18ECA70A9227}" dt="2020-11-09T06:39:35.492" v="554" actId="113"/>
        <pc:sldMkLst>
          <pc:docMk/>
          <pc:sldMk cId="3249212893" sldId="635"/>
        </pc:sldMkLst>
        <pc:spChg chg="mod">
          <ac:chgData name="Sharma Computer Academy" userId="08476b32c11f4418" providerId="LiveId" clId="{5CB0F8F7-F756-4C14-A9BB-18ECA70A9227}" dt="2020-11-09T06:39:35.492" v="554" actId="113"/>
          <ac:spMkLst>
            <pc:docMk/>
            <pc:sldMk cId="3249212893" sldId="635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CB0F8F7-F756-4C14-A9BB-18ECA70A9227}" dt="2020-11-09T06:40:51.018" v="575" actId="207"/>
        <pc:sldMkLst>
          <pc:docMk/>
          <pc:sldMk cId="2594676435" sldId="636"/>
        </pc:sldMkLst>
        <pc:spChg chg="mod">
          <ac:chgData name="Sharma Computer Academy" userId="08476b32c11f4418" providerId="LiveId" clId="{5CB0F8F7-F756-4C14-A9BB-18ECA70A9227}" dt="2020-11-09T05:56:50.626" v="309" actId="255"/>
          <ac:spMkLst>
            <pc:docMk/>
            <pc:sldMk cId="2594676435" sldId="636"/>
            <ac:spMk id="2" creationId="{00000000-0000-0000-0000-000000000000}"/>
          </ac:spMkLst>
        </pc:spChg>
        <pc:spChg chg="mod">
          <ac:chgData name="Sharma Computer Academy" userId="08476b32c11f4418" providerId="LiveId" clId="{5CB0F8F7-F756-4C14-A9BB-18ECA70A9227}" dt="2020-11-09T06:40:51.018" v="575" actId="207"/>
          <ac:spMkLst>
            <pc:docMk/>
            <pc:sldMk cId="2594676435" sldId="636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CB0F8F7-F756-4C14-A9BB-18ECA70A9227}" dt="2020-11-09T06:42:45.846" v="644" actId="20577"/>
        <pc:sldMkLst>
          <pc:docMk/>
          <pc:sldMk cId="1591894309" sldId="637"/>
        </pc:sldMkLst>
        <pc:spChg chg="mod">
          <ac:chgData name="Sharma Computer Academy" userId="08476b32c11f4418" providerId="LiveId" clId="{5CB0F8F7-F756-4C14-A9BB-18ECA70A9227}" dt="2020-11-09T06:42:45.846" v="644" actId="20577"/>
          <ac:spMkLst>
            <pc:docMk/>
            <pc:sldMk cId="1591894309" sldId="63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CB0F8F7-F756-4C14-A9BB-18ECA70A9227}" dt="2020-11-09T06:52:40.110" v="996"/>
        <pc:sldMkLst>
          <pc:docMk/>
          <pc:sldMk cId="1485124835" sldId="638"/>
        </pc:sldMkLst>
        <pc:spChg chg="mod">
          <ac:chgData name="Sharma Computer Academy" userId="08476b32c11f4418" providerId="LiveId" clId="{5CB0F8F7-F756-4C14-A9BB-18ECA70A9227}" dt="2020-11-09T06:52:13.564" v="991" actId="207"/>
          <ac:spMkLst>
            <pc:docMk/>
            <pc:sldMk cId="1485124835" sldId="638"/>
            <ac:spMk id="5" creationId="{00000000-0000-0000-0000-000000000000}"/>
          </ac:spMkLst>
        </pc:spChg>
      </pc:sldChg>
      <pc:sldChg chg="delSp modSp mod delAnim modAnim">
        <pc:chgData name="Sharma Computer Academy" userId="08476b32c11f4418" providerId="LiveId" clId="{5CB0F8F7-F756-4C14-A9BB-18ECA70A9227}" dt="2020-11-09T07:10:57.256" v="1106" actId="207"/>
        <pc:sldMkLst>
          <pc:docMk/>
          <pc:sldMk cId="543377639" sldId="639"/>
        </pc:sldMkLst>
        <pc:spChg chg="mod">
          <ac:chgData name="Sharma Computer Academy" userId="08476b32c11f4418" providerId="LiveId" clId="{5CB0F8F7-F756-4C14-A9BB-18ECA70A9227}" dt="2020-11-09T07:10:57.256" v="1106" actId="207"/>
          <ac:spMkLst>
            <pc:docMk/>
            <pc:sldMk cId="543377639" sldId="639"/>
            <ac:spMk id="5" creationId="{00000000-0000-0000-0000-000000000000}"/>
          </ac:spMkLst>
        </pc:spChg>
        <pc:spChg chg="del">
          <ac:chgData name="Sharma Computer Academy" userId="08476b32c11f4418" providerId="LiveId" clId="{5CB0F8F7-F756-4C14-A9BB-18ECA70A9227}" dt="2020-11-09T07:10:48.643" v="1105" actId="478"/>
          <ac:spMkLst>
            <pc:docMk/>
            <pc:sldMk cId="543377639" sldId="639"/>
            <ac:spMk id="8" creationId="{647ADE64-5834-4E6F-82E9-5B12177EB4A4}"/>
          </ac:spMkLst>
        </pc:spChg>
        <pc:spChg chg="del">
          <ac:chgData name="Sharma Computer Academy" userId="08476b32c11f4418" providerId="LiveId" clId="{5CB0F8F7-F756-4C14-A9BB-18ECA70A9227}" dt="2020-11-09T07:10:47.158" v="1104" actId="478"/>
          <ac:spMkLst>
            <pc:docMk/>
            <pc:sldMk cId="543377639" sldId="639"/>
            <ac:spMk id="10" creationId="{B00A3067-DC52-4BFD-BD53-D80752BCB6E9}"/>
          </ac:spMkLst>
        </pc:spChg>
      </pc:sldChg>
    </pc:docChg>
  </pc:docChgLst>
  <pc:docChgLst>
    <pc:chgData name="Sharma Computer Academy" userId="08476b32c11f4418" providerId="LiveId" clId="{D22DC5D3-3111-4644-B85C-DA322D46FDCB}"/>
    <pc:docChg chg="modSld">
      <pc:chgData name="Sharma Computer Academy" userId="08476b32c11f4418" providerId="LiveId" clId="{D22DC5D3-3111-4644-B85C-DA322D46FDCB}" dt="2020-11-18T06:51:33.706" v="2"/>
      <pc:docMkLst>
        <pc:docMk/>
      </pc:docMkLst>
      <pc:sldChg chg="modSp modAnim">
        <pc:chgData name="Sharma Computer Academy" userId="08476b32c11f4418" providerId="LiveId" clId="{D22DC5D3-3111-4644-B85C-DA322D46FDCB}" dt="2020-11-18T06:51:33.706" v="2"/>
        <pc:sldMkLst>
          <pc:docMk/>
          <pc:sldMk cId="1591894309" sldId="637"/>
        </pc:sldMkLst>
        <pc:spChg chg="mod">
          <ac:chgData name="Sharma Computer Academy" userId="08476b32c11f4418" providerId="LiveId" clId="{D22DC5D3-3111-4644-B85C-DA322D46FDCB}" dt="2020-11-18T06:51:26.629" v="1" actId="113"/>
          <ac:spMkLst>
            <pc:docMk/>
            <pc:sldMk cId="1591894309" sldId="63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Pagination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27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First N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Pull first 5 records from employee table</a:t>
            </a:r>
          </a:p>
          <a:p>
            <a:pPr marL="0" indent="0">
              <a:buNone/>
            </a:pPr>
            <a:endParaRPr lang="en-IN" sz="20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 "From Employee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 ORDER BY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e.empNo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qry.setFirstResult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qry.setMaxResults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e=(Employee)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47ADE64-5834-4E6F-82E9-5B12177EB4A4}"/>
              </a:ext>
            </a:extLst>
          </p:cNvPr>
          <p:cNvSpPr/>
          <p:nvPr/>
        </p:nvSpPr>
        <p:spPr>
          <a:xfrm>
            <a:off x="6171396" y="4871245"/>
            <a:ext cx="2736304" cy="1332728"/>
          </a:xfrm>
          <a:prstGeom prst="wedgeRoundRectCallout">
            <a:avLst>
              <a:gd name="adj1" fmla="val -167155"/>
              <a:gd name="adj2" fmla="val -130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This says , from first record , fetch 5 records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00A3067-DC52-4BFD-BD53-D80752BCB6E9}"/>
              </a:ext>
            </a:extLst>
          </p:cNvPr>
          <p:cNvSpPr/>
          <p:nvPr/>
        </p:nvSpPr>
        <p:spPr>
          <a:xfrm>
            <a:off x="6186616" y="3032376"/>
            <a:ext cx="2736304" cy="1332728"/>
          </a:xfrm>
          <a:prstGeom prst="wedgeRoundRectCallout">
            <a:avLst>
              <a:gd name="adj1" fmla="val -167155"/>
              <a:gd name="adj2" fmla="val -25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The number 0 here  , represents the first record</a:t>
            </a:r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Retrieving All Records In Pages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Corbel" panose="020B0503020204020204" pitchFamily="34" charset="0"/>
              </a:rPr>
              <a:t>Fetch all records in a set of 5 records per page</a:t>
            </a: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= "From Employee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 ORDER BY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e.empNo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IN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start=0;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max=5;</a:t>
            </a:r>
          </a:p>
          <a:p>
            <a:pPr marL="0" indent="0">
              <a:buNone/>
            </a:pPr>
            <a:endParaRPr lang="en-IN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Retrieving All Records In Pages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while(true)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qry.setFirstResult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(start);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qry.setMaxResults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(max);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List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if(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empList.size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()==0)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("Page No:"+((start/max)+1));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("--------------------------------------");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it=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while(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	Employee e=(Employee)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start+=max;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Pagination Using Criteria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use the same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setFirstResult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setMaxResults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 object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Criteria API </a:t>
            </a:r>
            <a:r>
              <a:rPr lang="en-US" sz="2400" dirty="0">
                <a:latin typeface="Corbel" panose="020B0503020204020204" pitchFamily="34" charset="0"/>
              </a:rPr>
              <a:t>also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apply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2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First N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Pull first 5 records from employee table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&lt;Employee&gt;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crq.orderBy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crb.asc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root.get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")));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qry.setFirstResult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qry.setMaxResults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 ls 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Pagination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Pagination?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Hibernate Supports Pagination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Fetching </a:t>
            </a: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First Page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Fetching Multiple Pages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Pagination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If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fetches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large amount of data </a:t>
            </a:r>
            <a:r>
              <a:rPr lang="en-US" sz="2400" dirty="0">
                <a:latin typeface="Corbel" panose="020B0503020204020204" pitchFamily="34" charset="0"/>
              </a:rPr>
              <a:t>(records)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, it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consumes lot of memory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reduce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consumption of RAM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can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obtained in installments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most popular solution </a:t>
            </a:r>
            <a:r>
              <a:rPr lang="en-US" sz="2400" dirty="0">
                <a:latin typeface="Corbel" panose="020B0503020204020204" pitchFamily="34" charset="0"/>
              </a:rPr>
              <a:t>to this is using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5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Pagination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 </a:t>
            </a:r>
            <a:r>
              <a:rPr lang="en-US" sz="2400" dirty="0">
                <a:latin typeface="Corbel" panose="020B0503020204020204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technique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splitting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list of multiple records </a:t>
            </a:r>
            <a:r>
              <a:rPr lang="en-US" sz="2400" dirty="0">
                <a:latin typeface="Corbel" panose="020B0503020204020204" pitchFamily="34" charset="0"/>
              </a:rPr>
              <a:t>into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sublists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For example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you search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keyword </a:t>
            </a:r>
            <a:r>
              <a:rPr lang="en-US" sz="2400" dirty="0">
                <a:latin typeface="Corbel" panose="020B0503020204020204" pitchFamily="34" charset="0"/>
              </a:rPr>
              <a:t>on 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Google</a:t>
            </a:r>
            <a:r>
              <a:rPr lang="en-US" sz="2400" b="1" dirty="0">
                <a:latin typeface="Corbel" panose="020B0503020204020204" pitchFamily="34" charset="0"/>
              </a:rPr>
              <a:t> 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receive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tens of thousands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results.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, every 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Google</a:t>
            </a:r>
            <a:r>
              <a:rPr lang="en-US" sz="2400" b="1" dirty="0">
                <a:latin typeface="Corbel" panose="020B0503020204020204" pitchFamily="34" charset="0"/>
              </a:rPr>
              <a:t> </a:t>
            </a:r>
            <a:r>
              <a:rPr lang="en-US" sz="2400" dirty="0">
                <a:latin typeface="Corbel" panose="020B0503020204020204" pitchFamily="34" charset="0"/>
              </a:rPr>
              <a:t>page </a:t>
            </a:r>
            <a:r>
              <a:rPr lang="en-US" sz="2400" b="1" dirty="0">
                <a:solidFill>
                  <a:schemeClr val="accent6"/>
                </a:solidFill>
                <a:latin typeface="Corbel" panose="020B0503020204020204" pitchFamily="34" charset="0"/>
              </a:rPr>
              <a:t>displays only 10 results </a:t>
            </a:r>
            <a:r>
              <a:rPr lang="en-US" sz="2400" dirty="0">
                <a:latin typeface="Corbel" panose="020B0503020204020204" pitchFamily="34" charset="0"/>
              </a:rPr>
              <a:t>for you.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Other results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show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next pages.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Pagination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09E99-47C9-4CC7-BF33-816499680B4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357312"/>
            <a:ext cx="8856985" cy="502401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Do Pagination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</a:t>
            </a:r>
            <a:r>
              <a:rPr lang="en-IN" sz="2600" dirty="0">
                <a:latin typeface="Corbel" panose="020B0503020204020204" pitchFamily="34" charset="0"/>
              </a:rPr>
              <a:t> can be </a:t>
            </a:r>
            <a:r>
              <a:rPr lang="en-IN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done</a:t>
            </a:r>
            <a:r>
              <a:rPr lang="en-IN" sz="2600" dirty="0">
                <a:latin typeface="Corbel" panose="020B0503020204020204" pitchFamily="34" charset="0"/>
              </a:rPr>
              <a:t> in the </a:t>
            </a:r>
            <a:r>
              <a:rPr lang="en-IN" sz="2600" b="1" dirty="0">
                <a:solidFill>
                  <a:srgbClr val="002060"/>
                </a:solidFill>
                <a:latin typeface="Corbel" panose="020B0503020204020204" pitchFamily="34" charset="0"/>
              </a:rPr>
              <a:t>middle tier </a:t>
            </a:r>
            <a:r>
              <a:rPr lang="en-IN" sz="2600" dirty="0">
                <a:latin typeface="Corbel" panose="020B0503020204020204" pitchFamily="34" charset="0"/>
              </a:rPr>
              <a:t>or in the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IN" sz="2600" dirty="0">
                <a:latin typeface="Corbel" panose="020B0503020204020204" pitchFamily="34" charset="0"/>
              </a:rPr>
              <a:t>itself. </a:t>
            </a:r>
          </a:p>
          <a:p>
            <a:endParaRPr lang="en-IN" sz="2600" dirty="0">
              <a:latin typeface="Corbel" panose="020B0503020204020204" pitchFamily="34" charset="0"/>
            </a:endParaRPr>
          </a:p>
          <a:p>
            <a:endParaRPr lang="en-IN" sz="2600" dirty="0">
              <a:latin typeface="Corbel" panose="020B0503020204020204" pitchFamily="34" charset="0"/>
            </a:endParaRPr>
          </a:p>
          <a:p>
            <a:endParaRPr lang="en-IN" sz="2600" dirty="0">
              <a:latin typeface="Corbel" panose="020B0503020204020204" pitchFamily="34" charset="0"/>
            </a:endParaRPr>
          </a:p>
          <a:p>
            <a:r>
              <a:rPr lang="en-IN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If</a:t>
            </a:r>
            <a:r>
              <a:rPr lang="en-IN" sz="2600" dirty="0">
                <a:latin typeface="Corbel" panose="020B0503020204020204" pitchFamily="34" charset="0"/>
              </a:rPr>
              <a:t> we are </a:t>
            </a:r>
            <a:r>
              <a:rPr lang="en-IN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implementing</a:t>
            </a:r>
            <a:r>
              <a:rPr lang="en-IN" sz="2600" dirty="0">
                <a:latin typeface="Corbel" panose="020B0503020204020204" pitchFamily="34" charset="0"/>
              </a:rPr>
              <a:t> the </a:t>
            </a:r>
            <a:r>
              <a:rPr lang="en-IN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</a:t>
            </a:r>
            <a:r>
              <a:rPr lang="en-IN" sz="2600" dirty="0">
                <a:latin typeface="Corbel" panose="020B0503020204020204" pitchFamily="34" charset="0"/>
              </a:rPr>
              <a:t> in the </a:t>
            </a:r>
            <a:r>
              <a:rPr lang="en-IN" sz="26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middletier</a:t>
            </a:r>
            <a:r>
              <a:rPr lang="en-IN" sz="2600" dirty="0">
                <a:latin typeface="Corbel" panose="020B0503020204020204" pitchFamily="34" charset="0"/>
              </a:rPr>
              <a:t>, we have to </a:t>
            </a:r>
            <a:r>
              <a:rPr lang="en-IN" sz="2600" b="1" dirty="0">
                <a:solidFill>
                  <a:srgbClr val="002060"/>
                </a:solidFill>
                <a:latin typeface="Corbel" panose="020B0503020204020204" pitchFamily="34" charset="0"/>
              </a:rPr>
              <a:t>retrieve</a:t>
            </a:r>
            <a:r>
              <a:rPr lang="en-IN" sz="2600" dirty="0">
                <a:latin typeface="Corbel" panose="020B0503020204020204" pitchFamily="34" charset="0"/>
              </a:rPr>
              <a:t> all the </a:t>
            </a:r>
            <a:r>
              <a:rPr lang="en-IN" sz="2600" b="1" dirty="0">
                <a:solidFill>
                  <a:schemeClr val="accent1"/>
                </a:solidFill>
                <a:latin typeface="Corbel" panose="020B0503020204020204" pitchFamily="34" charset="0"/>
              </a:rPr>
              <a:t>records</a:t>
            </a:r>
            <a:r>
              <a:rPr lang="en-IN" sz="2600" dirty="0">
                <a:latin typeface="Corbel" panose="020B0503020204020204" pitchFamily="34" charset="0"/>
              </a:rPr>
              <a:t> from the 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600" dirty="0">
                <a:latin typeface="Corbel" panose="020B0503020204020204" pitchFamily="34" charset="0"/>
              </a:rPr>
              <a:t> and store it in the </a:t>
            </a:r>
            <a:r>
              <a:rPr lang="en-IN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cache.</a:t>
            </a:r>
            <a:r>
              <a:rPr lang="en-IN" sz="2600" dirty="0">
                <a:latin typeface="Corbel" panose="020B0503020204020204" pitchFamily="34" charset="0"/>
              </a:rPr>
              <a:t> </a:t>
            </a:r>
          </a:p>
          <a:p>
            <a:endParaRPr lang="en-IN" sz="2600" dirty="0">
              <a:latin typeface="Corbel" panose="020B0503020204020204" pitchFamily="34" charset="0"/>
            </a:endParaRPr>
          </a:p>
          <a:p>
            <a:endParaRPr lang="en-IN" sz="2600" dirty="0">
              <a:latin typeface="Corbel" panose="020B0503020204020204" pitchFamily="34" charset="0"/>
            </a:endParaRPr>
          </a:p>
          <a:p>
            <a:endParaRPr lang="en-IN" sz="2600" dirty="0">
              <a:latin typeface="Corbel" panose="020B0503020204020204" pitchFamily="34" charset="0"/>
            </a:endParaRPr>
          </a:p>
          <a:p>
            <a:r>
              <a:rPr lang="en-IN" sz="2600" dirty="0">
                <a:latin typeface="Corbel" panose="020B0503020204020204" pitchFamily="34" charset="0"/>
              </a:rPr>
              <a:t>It will take </a:t>
            </a:r>
            <a:r>
              <a:rPr lang="en-IN" sz="2600" b="1" dirty="0">
                <a:solidFill>
                  <a:schemeClr val="accent1"/>
                </a:solidFill>
                <a:latin typeface="Corbel" panose="020B0503020204020204" pitchFamily="34" charset="0"/>
              </a:rPr>
              <a:t>more memory </a:t>
            </a:r>
            <a:r>
              <a:rPr lang="en-IN" sz="2600" dirty="0">
                <a:latin typeface="Corbel" panose="020B0503020204020204" pitchFamily="34" charset="0"/>
              </a:rPr>
              <a:t>and </a:t>
            </a:r>
            <a:r>
              <a:rPr lang="en-IN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slow down </a:t>
            </a:r>
            <a:r>
              <a:rPr lang="en-IN" sz="2600" dirty="0">
                <a:latin typeface="Corbel" panose="020B0503020204020204" pitchFamily="34" charset="0"/>
              </a:rPr>
              <a:t>the </a:t>
            </a:r>
            <a:r>
              <a:rPr lang="en-IN" sz="2600" b="1" dirty="0">
                <a:solidFill>
                  <a:srgbClr val="002060"/>
                </a:solidFill>
                <a:latin typeface="Corbel" panose="020B0503020204020204" pitchFamily="34" charset="0"/>
              </a:rPr>
              <a:t>performance</a:t>
            </a:r>
            <a:r>
              <a:rPr lang="en-IN" sz="26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Do Pagination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So</a:t>
            </a:r>
            <a:r>
              <a:rPr lang="en-IN" sz="2400" dirty="0">
                <a:latin typeface="Corbel" panose="020B0503020204020204" pitchFamily="34" charset="0"/>
              </a:rPr>
              <a:t>, it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good idea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implement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IN" sz="2400" dirty="0">
                <a:latin typeface="Corbel" panose="020B0503020204020204" pitchFamily="34" charset="0"/>
              </a:rPr>
              <a:t>, it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purely depends </a:t>
            </a:r>
            <a:r>
              <a:rPr lang="en-IN" sz="2400" dirty="0">
                <a:latin typeface="Corbel" panose="020B0503020204020204" pitchFamily="34" charset="0"/>
              </a:rPr>
              <a:t>on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project requirement.</a:t>
            </a:r>
            <a:b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endParaRPr lang="en-IN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>
                <a:latin typeface="Corbel" pitchFamily="34" charset="0"/>
              </a:rPr>
              <a:t>Hibernate’s</a:t>
            </a:r>
            <a:r>
              <a:rPr lang="en-US" sz="3000" b="1" dirty="0">
                <a:latin typeface="Corbel" pitchFamily="34" charset="0"/>
              </a:rPr>
              <a:t> Support For Pagination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APIs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provide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few methods</a:t>
            </a:r>
            <a:r>
              <a:rPr lang="en-IN" sz="2400" dirty="0">
                <a:latin typeface="Corbel" panose="020B0503020204020204" pitchFamily="34" charset="0"/>
              </a:rPr>
              <a:t> to set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pagination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criterias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IN" sz="2400" dirty="0">
                <a:latin typeface="Corbel" panose="020B0503020204020204" pitchFamily="34" charset="0"/>
              </a:rPr>
              <a:t> can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 these methods </a:t>
            </a:r>
            <a:r>
              <a:rPr lang="en-IN" sz="2400" dirty="0">
                <a:latin typeface="Corbel" panose="020B0503020204020204" pitchFamily="34" charset="0"/>
              </a:rPr>
              <a:t>with ,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both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Criteria API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>
                <a:latin typeface="Corbel" pitchFamily="34" charset="0"/>
              </a:rPr>
              <a:t>Hibernate’s</a:t>
            </a:r>
            <a:r>
              <a:rPr lang="en-US" sz="3000" b="1" dirty="0">
                <a:latin typeface="Corbel" pitchFamily="34" charset="0"/>
              </a:rPr>
              <a:t> Support For Pagination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 err="1">
                <a:solidFill>
                  <a:srgbClr val="7030A0"/>
                </a:solidFill>
                <a:latin typeface="Corbel" panose="020B0503020204020204" pitchFamily="34" charset="0"/>
              </a:rPr>
              <a:t>s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etFirstResult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(int)  </a:t>
            </a:r>
            <a:r>
              <a:rPr lang="en-IN" sz="2400" b="1" dirty="0">
                <a:latin typeface="Corbel" panose="020B0503020204020204" pitchFamily="34" charset="0"/>
              </a:rPr>
              <a:t>: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starting point </a:t>
            </a:r>
            <a:r>
              <a:rPr lang="en-IN" sz="2400" dirty="0">
                <a:latin typeface="Corbel" panose="020B0503020204020204" pitchFamily="34" charset="0"/>
              </a:rPr>
              <a:t>of our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table record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  <a:endParaRPr lang="en-IN" sz="2400" b="1" dirty="0">
              <a:latin typeface="Corbel" panose="020B0503020204020204" pitchFamily="34" charset="0"/>
            </a:endParaRPr>
          </a:p>
          <a:p>
            <a:endParaRPr lang="en-IN" sz="2400" b="1" dirty="0">
              <a:latin typeface="Corbel" panose="020B0503020204020204" pitchFamily="34" charset="0"/>
            </a:endParaRPr>
          </a:p>
          <a:p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setMaxResults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(int): 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maximum result </a:t>
            </a:r>
            <a:r>
              <a:rPr lang="en-IN" sz="2400" dirty="0">
                <a:latin typeface="Corbel" panose="020B0503020204020204" pitchFamily="34" charset="0"/>
              </a:rPr>
              <a:t>into be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fetched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one hit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Both these methods </a:t>
            </a:r>
            <a:r>
              <a:rPr lang="en-IN" sz="2400" dirty="0">
                <a:latin typeface="Corbel" panose="020B0503020204020204" pitchFamily="34" charset="0"/>
              </a:rPr>
              <a:t>belong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object and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both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HQL Query </a:t>
            </a:r>
            <a:r>
              <a:rPr lang="en-IN" sz="2400" dirty="0">
                <a:latin typeface="Corbel" panose="020B0503020204020204" pitchFamily="34" charset="0"/>
              </a:rPr>
              <a:t>object as well as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Criteria</a:t>
            </a:r>
            <a:r>
              <a:rPr lang="en-IN" sz="2400" dirty="0">
                <a:latin typeface="Corbel" panose="020B0503020204020204" pitchFamily="34" charset="0"/>
              </a:rPr>
              <a:t> interfaces </a:t>
            </a:r>
          </a:p>
          <a:p>
            <a:pPr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5192</TotalTime>
  <Words>743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Pagination</vt:lpstr>
      <vt:lpstr>Today’s Agenda</vt:lpstr>
      <vt:lpstr>What Is Pagination ?</vt:lpstr>
      <vt:lpstr>What Is Pagination ?</vt:lpstr>
      <vt:lpstr>What Is Pagination ?</vt:lpstr>
      <vt:lpstr>How To Do Pagination ?</vt:lpstr>
      <vt:lpstr>How To Do Pagination ?</vt:lpstr>
      <vt:lpstr>Hibernate’s Support For Pagination</vt:lpstr>
      <vt:lpstr>Hibernate’s Support For Pagination</vt:lpstr>
      <vt:lpstr>Fetching First N Records</vt:lpstr>
      <vt:lpstr>Retrieving All Records In Pages</vt:lpstr>
      <vt:lpstr>Retrieving All Records In Pages</vt:lpstr>
      <vt:lpstr>Pagination Using Criteria </vt:lpstr>
      <vt:lpstr>Fetching First N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378</cp:revision>
  <dcterms:created xsi:type="dcterms:W3CDTF">2014-01-22T20:27:14Z</dcterms:created>
  <dcterms:modified xsi:type="dcterms:W3CDTF">2020-11-18T06:55:30Z</dcterms:modified>
</cp:coreProperties>
</file>