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642" r:id="rId4"/>
    <p:sldId id="640" r:id="rId5"/>
    <p:sldId id="641" r:id="rId6"/>
    <p:sldId id="648" r:id="rId7"/>
    <p:sldId id="649" r:id="rId8"/>
    <p:sldId id="650" r:id="rId9"/>
    <p:sldId id="651" r:id="rId10"/>
    <p:sldId id="652" r:id="rId11"/>
    <p:sldId id="653" r:id="rId12"/>
    <p:sldId id="654" r:id="rId13"/>
    <p:sldId id="655" r:id="rId14"/>
    <p:sldId id="656" r:id="rId15"/>
    <p:sldId id="657" r:id="rId16"/>
    <p:sldId id="658" r:id="rId17"/>
    <p:sldId id="647" r:id="rId18"/>
    <p:sldId id="659" r:id="rId19"/>
    <p:sldId id="660" r:id="rId20"/>
    <p:sldId id="662" r:id="rId21"/>
    <p:sldId id="663" r:id="rId22"/>
    <p:sldId id="661" r:id="rId23"/>
    <p:sldId id="6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2" d="100"/>
          <a:sy n="82" d="100"/>
        </p:scale>
        <p:origin x="14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B4D5302-C130-40C3-8029-B3858547FE22}"/>
    <pc:docChg chg="undo custSel addSld modSld">
      <pc:chgData name="Sharma Computer Academy" userId="08476b32c11f4418" providerId="LiveId" clId="{DB4D5302-C130-40C3-8029-B3858547FE22}" dt="2020-11-23T07:13:43.864" v="2167"/>
      <pc:docMkLst>
        <pc:docMk/>
      </pc:docMkLst>
      <pc:sldChg chg="modSp mod">
        <pc:chgData name="Sharma Computer Academy" userId="08476b32c11f4418" providerId="LiveId" clId="{DB4D5302-C130-40C3-8029-B3858547FE22}" dt="2020-11-18T07:00:31.528" v="237" actId="20577"/>
        <pc:sldMkLst>
          <pc:docMk/>
          <pc:sldMk cId="0" sldId="290"/>
        </pc:sldMkLst>
        <pc:spChg chg="mod">
          <ac:chgData name="Sharma Computer Academy" userId="08476b32c11f4418" providerId="LiveId" clId="{DB4D5302-C130-40C3-8029-B3858547FE22}" dt="2020-11-18T07:00:31.528" v="237" actId="20577"/>
          <ac:spMkLst>
            <pc:docMk/>
            <pc:sldMk cId="0" sldId="29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B4D5302-C130-40C3-8029-B3858547FE22}" dt="2020-11-18T07:01:53.650" v="277" actId="207"/>
        <pc:sldMkLst>
          <pc:docMk/>
          <pc:sldMk cId="2846600396" sldId="647"/>
        </pc:sldMkLst>
        <pc:spChg chg="mod">
          <ac:chgData name="Sharma Computer Academy" userId="08476b32c11f4418" providerId="LiveId" clId="{DB4D5302-C130-40C3-8029-B3858547FE22}" dt="2020-11-18T07:01:53.650" v="277" actId="207"/>
          <ac:spMkLst>
            <pc:docMk/>
            <pc:sldMk cId="2846600396" sldId="64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B4D5302-C130-40C3-8029-B3858547FE22}" dt="2020-11-23T05:52:54.228" v="299" actId="20577"/>
        <pc:sldMkLst>
          <pc:docMk/>
          <pc:sldMk cId="3849203898" sldId="653"/>
        </pc:sldMkLst>
        <pc:spChg chg="mod">
          <ac:chgData name="Sharma Computer Academy" userId="08476b32c11f4418" providerId="LiveId" clId="{DB4D5302-C130-40C3-8029-B3858547FE22}" dt="2020-11-23T05:52:54.228" v="299" actId="20577"/>
          <ac:spMkLst>
            <pc:docMk/>
            <pc:sldMk cId="3849203898" sldId="653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DB4D5302-C130-40C3-8029-B3858547FE22}" dt="2020-11-23T07:13:43.864" v="2167"/>
        <pc:sldMkLst>
          <pc:docMk/>
          <pc:sldMk cId="3649974801" sldId="660"/>
        </pc:sldMkLst>
        <pc:spChg chg="mod">
          <ac:chgData name="Sharma Computer Academy" userId="08476b32c11f4418" providerId="LiveId" clId="{DB4D5302-C130-40C3-8029-B3858547FE22}" dt="2020-11-23T06:46:56.465" v="368" actId="20577"/>
          <ac:spMkLst>
            <pc:docMk/>
            <pc:sldMk cId="3649974801" sldId="660"/>
            <ac:spMk id="2" creationId="{00000000-0000-0000-0000-000000000000}"/>
          </ac:spMkLst>
        </pc:spChg>
        <pc:spChg chg="mod">
          <ac:chgData name="Sharma Computer Academy" userId="08476b32c11f4418" providerId="LiveId" clId="{DB4D5302-C130-40C3-8029-B3858547FE22}" dt="2020-11-23T06:55:36.218" v="1395" actId="113"/>
          <ac:spMkLst>
            <pc:docMk/>
            <pc:sldMk cId="3649974801" sldId="66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DB4D5302-C130-40C3-8029-B3858547FE22}" dt="2020-11-23T07:07:31.843" v="2073"/>
        <pc:sldMkLst>
          <pc:docMk/>
          <pc:sldMk cId="1958384604" sldId="661"/>
        </pc:sldMkLst>
        <pc:spChg chg="mod">
          <ac:chgData name="Sharma Computer Academy" userId="08476b32c11f4418" providerId="LiveId" clId="{DB4D5302-C130-40C3-8029-B3858547FE22}" dt="2020-11-23T07:07:07.119" v="2066" actId="27636"/>
          <ac:spMkLst>
            <pc:docMk/>
            <pc:sldMk cId="1958384604" sldId="661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DB4D5302-C130-40C3-8029-B3858547FE22}" dt="2020-11-23T06:59:41.494" v="1907"/>
        <pc:sldMkLst>
          <pc:docMk/>
          <pc:sldMk cId="1809952272" sldId="662"/>
        </pc:sldMkLst>
        <pc:spChg chg="mod">
          <ac:chgData name="Sharma Computer Academy" userId="08476b32c11f4418" providerId="LiveId" clId="{DB4D5302-C130-40C3-8029-B3858547FE22}" dt="2020-11-23T06:59:39.431" v="1906" actId="20577"/>
          <ac:spMkLst>
            <pc:docMk/>
            <pc:sldMk cId="1809952272" sldId="66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DB4D5302-C130-40C3-8029-B3858547FE22}" dt="2020-11-23T07:01:18.400" v="1940"/>
        <pc:sldMkLst>
          <pc:docMk/>
          <pc:sldMk cId="349065070" sldId="663"/>
        </pc:sldMkLst>
        <pc:spChg chg="mod">
          <ac:chgData name="Sharma Computer Academy" userId="08476b32c11f4418" providerId="LiveId" clId="{DB4D5302-C130-40C3-8029-B3858547FE22}" dt="2020-11-23T07:01:11.205" v="1938" actId="113"/>
          <ac:spMkLst>
            <pc:docMk/>
            <pc:sldMk cId="349065070" sldId="663"/>
            <ac:spMk id="3" creationId="{00000000-0000-0000-0000-000000000000}"/>
          </ac:spMkLst>
        </pc:spChg>
      </pc:sldChg>
      <pc:sldChg chg="addSp modSp add mod modAnim">
        <pc:chgData name="Sharma Computer Academy" userId="08476b32c11f4418" providerId="LiveId" clId="{DB4D5302-C130-40C3-8029-B3858547FE22}" dt="2020-11-23T07:13:12.237" v="2165" actId="207"/>
        <pc:sldMkLst>
          <pc:docMk/>
          <pc:sldMk cId="761175095" sldId="664"/>
        </pc:sldMkLst>
        <pc:spChg chg="mod">
          <ac:chgData name="Sharma Computer Academy" userId="08476b32c11f4418" providerId="LiveId" clId="{DB4D5302-C130-40C3-8029-B3858547FE22}" dt="2020-11-23T07:09:48.363" v="2083" actId="20577"/>
          <ac:spMkLst>
            <pc:docMk/>
            <pc:sldMk cId="761175095" sldId="664"/>
            <ac:spMk id="2" creationId="{00000000-0000-0000-0000-000000000000}"/>
          </ac:spMkLst>
        </pc:spChg>
        <pc:spChg chg="mod">
          <ac:chgData name="Sharma Computer Academy" userId="08476b32c11f4418" providerId="LiveId" clId="{DB4D5302-C130-40C3-8029-B3858547FE22}" dt="2020-11-23T07:13:12.237" v="2165" actId="207"/>
          <ac:spMkLst>
            <pc:docMk/>
            <pc:sldMk cId="761175095" sldId="664"/>
            <ac:spMk id="3" creationId="{00000000-0000-0000-0000-000000000000}"/>
          </ac:spMkLst>
        </pc:spChg>
        <pc:spChg chg="add mod">
          <ac:chgData name="Sharma Computer Academy" userId="08476b32c11f4418" providerId="LiveId" clId="{DB4D5302-C130-40C3-8029-B3858547FE22}" dt="2020-11-23T07:12:41.770" v="2161" actId="1038"/>
          <ac:spMkLst>
            <pc:docMk/>
            <pc:sldMk cId="761175095" sldId="664"/>
            <ac:spMk id="4" creationId="{2D84DD9E-7AF5-49B9-B379-7D9CB7C30F5E}"/>
          </ac:spMkLst>
        </pc:spChg>
      </pc:sldChg>
    </pc:docChg>
  </pc:docChgLst>
  <pc:docChgLst>
    <pc:chgData name="Sharma Computer Academy" userId="08476b32c11f4418" providerId="LiveId" clId="{7FF15253-6329-43CC-9B56-EC75BE1253B6}"/>
    <pc:docChg chg="undo custSel addSld delSld modSld sldOrd">
      <pc:chgData name="Sharma Computer Academy" userId="08476b32c11f4418" providerId="LiveId" clId="{7FF15253-6329-43CC-9B56-EC75BE1253B6}" dt="2020-11-17T07:33:21.612" v="1650" actId="20577"/>
      <pc:docMkLst>
        <pc:docMk/>
      </pc:docMkLst>
      <pc:sldChg chg="modSp mod">
        <pc:chgData name="Sharma Computer Academy" userId="08476b32c11f4418" providerId="LiveId" clId="{7FF15253-6329-43CC-9B56-EC75BE1253B6}" dt="2020-11-17T05:01:31.702" v="19" actId="20577"/>
        <pc:sldMkLst>
          <pc:docMk/>
          <pc:sldMk cId="0" sldId="289"/>
        </pc:sldMkLst>
        <pc:spChg chg="mod">
          <ac:chgData name="Sharma Computer Academy" userId="08476b32c11f4418" providerId="LiveId" clId="{7FF15253-6329-43CC-9B56-EC75BE1253B6}" dt="2020-11-17T05:01:31.702" v="19" actId="20577"/>
          <ac:spMkLst>
            <pc:docMk/>
            <pc:sldMk cId="0" sldId="289"/>
            <ac:spMk id="2" creationId="{00000000-0000-0000-0000-000000000000}"/>
          </ac:spMkLst>
        </pc:spChg>
        <pc:spChg chg="mod">
          <ac:chgData name="Sharma Computer Academy" userId="08476b32c11f4418" providerId="LiveId" clId="{7FF15253-6329-43CC-9B56-EC75BE1253B6}" dt="2020-11-17T05:01:21.963" v="0" actId="20577"/>
          <ac:spMkLst>
            <pc:docMk/>
            <pc:sldMk cId="0" sldId="289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0" sldId="306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0" sldId="391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0" sldId="393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0" sldId="394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0" sldId="395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0" sldId="396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0" sldId="397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1624426125" sldId="398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0" sldId="399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2245360507" sldId="400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0" sldId="401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1188806829" sldId="402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1654002461" sldId="403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1221022131" sldId="616"/>
        </pc:sldMkLst>
      </pc:sldChg>
      <pc:sldChg chg="modSp del mod modAnim">
        <pc:chgData name="Sharma Computer Academy" userId="08476b32c11f4418" providerId="LiveId" clId="{7FF15253-6329-43CC-9B56-EC75BE1253B6}" dt="2020-11-17T05:52:19.871" v="111" actId="47"/>
        <pc:sldMkLst>
          <pc:docMk/>
          <pc:sldMk cId="2042571442" sldId="621"/>
        </pc:sldMkLst>
        <pc:spChg chg="mod">
          <ac:chgData name="Sharma Computer Academy" userId="08476b32c11f4418" providerId="LiveId" clId="{7FF15253-6329-43CC-9B56-EC75BE1253B6}" dt="2020-11-17T05:47:48.932" v="48" actId="20577"/>
          <ac:spMkLst>
            <pc:docMk/>
            <pc:sldMk cId="2042571442" sldId="621"/>
            <ac:spMk id="2" creationId="{00000000-0000-0000-0000-000000000000}"/>
          </ac:spMkLst>
        </pc:spChg>
        <pc:spChg chg="mod">
          <ac:chgData name="Sharma Computer Academy" userId="08476b32c11f4418" providerId="LiveId" clId="{7FF15253-6329-43CC-9B56-EC75BE1253B6}" dt="2020-11-17T05:52:02.981" v="105" actId="21"/>
          <ac:spMkLst>
            <pc:docMk/>
            <pc:sldMk cId="2042571442" sldId="621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813471320" sldId="628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1733235289" sldId="629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3846997777" sldId="632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1272337011" sldId="633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2226206481" sldId="634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3249212893" sldId="635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2594676435" sldId="636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1591894309" sldId="637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1485124835" sldId="638"/>
        </pc:sldMkLst>
      </pc:sldChg>
      <pc:sldChg chg="del">
        <pc:chgData name="Sharma Computer Academy" userId="08476b32c11f4418" providerId="LiveId" clId="{7FF15253-6329-43CC-9B56-EC75BE1253B6}" dt="2020-11-17T07:13:05.575" v="1195" actId="47"/>
        <pc:sldMkLst>
          <pc:docMk/>
          <pc:sldMk cId="543377639" sldId="639"/>
        </pc:sldMkLst>
      </pc:sldChg>
      <pc:sldChg chg="modSp add modAnim">
        <pc:chgData name="Sharma Computer Academy" userId="08476b32c11f4418" providerId="LiveId" clId="{7FF15253-6329-43CC-9B56-EC75BE1253B6}" dt="2020-11-17T07:18:30.076" v="1347"/>
        <pc:sldMkLst>
          <pc:docMk/>
          <pc:sldMk cId="1033641344" sldId="640"/>
        </pc:sldMkLst>
        <pc:spChg chg="mod">
          <ac:chgData name="Sharma Computer Academy" userId="08476b32c11f4418" providerId="LiveId" clId="{7FF15253-6329-43CC-9B56-EC75BE1253B6}" dt="2020-11-17T07:18:13.991" v="1344" actId="20577"/>
          <ac:spMkLst>
            <pc:docMk/>
            <pc:sldMk cId="1033641344" sldId="640"/>
            <ac:spMk id="5" creationId="{00000000-0000-0000-0000-000000000000}"/>
          </ac:spMkLst>
        </pc:spChg>
      </pc:sldChg>
      <pc:sldChg chg="modSp add modAnim">
        <pc:chgData name="Sharma Computer Academy" userId="08476b32c11f4418" providerId="LiveId" clId="{7FF15253-6329-43CC-9B56-EC75BE1253B6}" dt="2020-11-17T07:20:57.323" v="1383" actId="113"/>
        <pc:sldMkLst>
          <pc:docMk/>
          <pc:sldMk cId="1735710811" sldId="641"/>
        </pc:sldMkLst>
        <pc:spChg chg="mod">
          <ac:chgData name="Sharma Computer Academy" userId="08476b32c11f4418" providerId="LiveId" clId="{7FF15253-6329-43CC-9B56-EC75BE1253B6}" dt="2020-11-17T07:20:57.323" v="1383" actId="113"/>
          <ac:spMkLst>
            <pc:docMk/>
            <pc:sldMk cId="1735710811" sldId="641"/>
            <ac:spMk id="5" creationId="{00000000-0000-0000-0000-000000000000}"/>
          </ac:spMkLst>
        </pc:spChg>
      </pc:sldChg>
      <pc:sldChg chg="modSp add mod ord modAnim">
        <pc:chgData name="Sharma Computer Academy" userId="08476b32c11f4418" providerId="LiveId" clId="{7FF15253-6329-43CC-9B56-EC75BE1253B6}" dt="2020-11-17T07:18:46.237" v="1351"/>
        <pc:sldMkLst>
          <pc:docMk/>
          <pc:sldMk cId="1378412985" sldId="642"/>
        </pc:sldMkLst>
        <pc:spChg chg="mod">
          <ac:chgData name="Sharma Computer Academy" userId="08476b32c11f4418" providerId="LiveId" clId="{7FF15253-6329-43CC-9B56-EC75BE1253B6}" dt="2020-11-17T07:14:37.643" v="1222" actId="113"/>
          <ac:spMkLst>
            <pc:docMk/>
            <pc:sldMk cId="1378412985" sldId="642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7FF15253-6329-43CC-9B56-EC75BE1253B6}" dt="2020-11-17T06:05:19.365" v="174" actId="47"/>
        <pc:sldMkLst>
          <pc:docMk/>
          <pc:sldMk cId="877608336" sldId="643"/>
        </pc:sldMkLst>
      </pc:sldChg>
      <pc:sldChg chg="del">
        <pc:chgData name="Sharma Computer Academy" userId="08476b32c11f4418" providerId="LiveId" clId="{7FF15253-6329-43CC-9B56-EC75BE1253B6}" dt="2020-11-17T06:11:48.307" v="263" actId="47"/>
        <pc:sldMkLst>
          <pc:docMk/>
          <pc:sldMk cId="674073811" sldId="644"/>
        </pc:sldMkLst>
      </pc:sldChg>
      <pc:sldChg chg="del">
        <pc:chgData name="Sharma Computer Academy" userId="08476b32c11f4418" providerId="LiveId" clId="{7FF15253-6329-43CC-9B56-EC75BE1253B6}" dt="2020-11-17T06:15:05.316" v="339" actId="47"/>
        <pc:sldMkLst>
          <pc:docMk/>
          <pc:sldMk cId="1546627998" sldId="645"/>
        </pc:sldMkLst>
      </pc:sldChg>
      <pc:sldChg chg="del">
        <pc:chgData name="Sharma Computer Academy" userId="08476b32c11f4418" providerId="LiveId" clId="{7FF15253-6329-43CC-9B56-EC75BE1253B6}" dt="2020-11-17T06:15:09.471" v="340" actId="47"/>
        <pc:sldMkLst>
          <pc:docMk/>
          <pc:sldMk cId="37960788" sldId="646"/>
        </pc:sldMkLst>
      </pc:sldChg>
      <pc:sldChg chg="addSp modSp mod">
        <pc:chgData name="Sharma Computer Academy" userId="08476b32c11f4418" providerId="LiveId" clId="{7FF15253-6329-43CC-9B56-EC75BE1253B6}" dt="2020-11-17T07:33:21.612" v="1650" actId="20577"/>
        <pc:sldMkLst>
          <pc:docMk/>
          <pc:sldMk cId="2846600396" sldId="647"/>
        </pc:sldMkLst>
        <pc:spChg chg="mod">
          <ac:chgData name="Sharma Computer Academy" userId="08476b32c11f4418" providerId="LiveId" clId="{7FF15253-6329-43CC-9B56-EC75BE1253B6}" dt="2020-11-17T07:33:21.612" v="1650" actId="20577"/>
          <ac:spMkLst>
            <pc:docMk/>
            <pc:sldMk cId="2846600396" sldId="647"/>
            <ac:spMk id="2" creationId="{00000000-0000-0000-0000-000000000000}"/>
          </ac:spMkLst>
        </pc:spChg>
        <pc:spChg chg="mod">
          <ac:chgData name="Sharma Computer Academy" userId="08476b32c11f4418" providerId="LiveId" clId="{7FF15253-6329-43CC-9B56-EC75BE1253B6}" dt="2020-11-17T07:31:44.928" v="1594" actId="20577"/>
          <ac:spMkLst>
            <pc:docMk/>
            <pc:sldMk cId="2846600396" sldId="647"/>
            <ac:spMk id="3" creationId="{00000000-0000-0000-0000-000000000000}"/>
          </ac:spMkLst>
        </pc:spChg>
        <pc:picChg chg="add">
          <ac:chgData name="Sharma Computer Academy" userId="08476b32c11f4418" providerId="LiveId" clId="{7FF15253-6329-43CC-9B56-EC75BE1253B6}" dt="2020-11-17T07:10:56.217" v="1150" actId="22"/>
          <ac:picMkLst>
            <pc:docMk/>
            <pc:sldMk cId="2846600396" sldId="647"/>
            <ac:picMk id="5" creationId="{40492DA4-A61B-4738-BD76-B9BEEE0333B7}"/>
          </ac:picMkLst>
        </pc:picChg>
        <pc:picChg chg="add">
          <ac:chgData name="Sharma Computer Academy" userId="08476b32c11f4418" providerId="LiveId" clId="{7FF15253-6329-43CC-9B56-EC75BE1253B6}" dt="2020-11-17T07:10:56.217" v="1150" actId="22"/>
          <ac:picMkLst>
            <pc:docMk/>
            <pc:sldMk cId="2846600396" sldId="647"/>
            <ac:picMk id="7" creationId="{7A905441-DF04-4BDB-84AC-1791D308CAE8}"/>
          </ac:picMkLst>
        </pc:picChg>
      </pc:sldChg>
      <pc:sldChg chg="modSp add mod modAnim">
        <pc:chgData name="Sharma Computer Academy" userId="08476b32c11f4418" providerId="LiveId" clId="{7FF15253-6329-43CC-9B56-EC75BE1253B6}" dt="2020-11-17T07:21:49.820" v="1399" actId="113"/>
        <pc:sldMkLst>
          <pc:docMk/>
          <pc:sldMk cId="3108089547" sldId="648"/>
        </pc:sldMkLst>
        <pc:spChg chg="mod">
          <ac:chgData name="Sharma Computer Academy" userId="08476b32c11f4418" providerId="LiveId" clId="{7FF15253-6329-43CC-9B56-EC75BE1253B6}" dt="2020-11-17T06:04:08.181" v="153" actId="20577"/>
          <ac:spMkLst>
            <pc:docMk/>
            <pc:sldMk cId="3108089547" sldId="648"/>
            <ac:spMk id="2" creationId="{00000000-0000-0000-0000-000000000000}"/>
          </ac:spMkLst>
        </pc:spChg>
        <pc:spChg chg="mod">
          <ac:chgData name="Sharma Computer Academy" userId="08476b32c11f4418" providerId="LiveId" clId="{7FF15253-6329-43CC-9B56-EC75BE1253B6}" dt="2020-11-17T07:21:49.820" v="1399" actId="113"/>
          <ac:spMkLst>
            <pc:docMk/>
            <pc:sldMk cId="3108089547" sldId="648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7FF15253-6329-43CC-9B56-EC75BE1253B6}" dt="2020-11-17T07:25:12.606" v="1475" actId="20577"/>
        <pc:sldMkLst>
          <pc:docMk/>
          <pc:sldMk cId="4276914837" sldId="649"/>
        </pc:sldMkLst>
        <pc:spChg chg="mod">
          <ac:chgData name="Sharma Computer Academy" userId="08476b32c11f4418" providerId="LiveId" clId="{7FF15253-6329-43CC-9B56-EC75BE1253B6}" dt="2020-11-17T06:05:30.964" v="188" actId="20577"/>
          <ac:spMkLst>
            <pc:docMk/>
            <pc:sldMk cId="4276914837" sldId="649"/>
            <ac:spMk id="2" creationId="{00000000-0000-0000-0000-000000000000}"/>
          </ac:spMkLst>
        </pc:spChg>
        <pc:spChg chg="mod">
          <ac:chgData name="Sharma Computer Academy" userId="08476b32c11f4418" providerId="LiveId" clId="{7FF15253-6329-43CC-9B56-EC75BE1253B6}" dt="2020-11-17T07:25:12.606" v="1475" actId="20577"/>
          <ac:spMkLst>
            <pc:docMk/>
            <pc:sldMk cId="4276914837" sldId="649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7FF15253-6329-43CC-9B56-EC75BE1253B6}" dt="2020-11-17T07:26:36.824" v="1497" actId="113"/>
        <pc:sldMkLst>
          <pc:docMk/>
          <pc:sldMk cId="938167789" sldId="650"/>
        </pc:sldMkLst>
        <pc:spChg chg="mod">
          <ac:chgData name="Sharma Computer Academy" userId="08476b32c11f4418" providerId="LiveId" clId="{7FF15253-6329-43CC-9B56-EC75BE1253B6}" dt="2020-11-17T06:12:58.158" v="289" actId="20577"/>
          <ac:spMkLst>
            <pc:docMk/>
            <pc:sldMk cId="938167789" sldId="650"/>
            <ac:spMk id="2" creationId="{00000000-0000-0000-0000-000000000000}"/>
          </ac:spMkLst>
        </pc:spChg>
        <pc:spChg chg="mod">
          <ac:chgData name="Sharma Computer Academy" userId="08476b32c11f4418" providerId="LiveId" clId="{7FF15253-6329-43CC-9B56-EC75BE1253B6}" dt="2020-11-17T07:26:36.824" v="1497" actId="113"/>
          <ac:spMkLst>
            <pc:docMk/>
            <pc:sldMk cId="938167789" sldId="650"/>
            <ac:spMk id="5" creationId="{00000000-0000-0000-0000-000000000000}"/>
          </ac:spMkLst>
        </pc:spChg>
      </pc:sldChg>
      <pc:sldChg chg="addSp modSp add mod modAnim">
        <pc:chgData name="Sharma Computer Academy" userId="08476b32c11f4418" providerId="LiveId" clId="{7FF15253-6329-43CC-9B56-EC75BE1253B6}" dt="2020-11-17T07:27:55.509" v="1513"/>
        <pc:sldMkLst>
          <pc:docMk/>
          <pc:sldMk cId="2998532026" sldId="651"/>
        </pc:sldMkLst>
        <pc:spChg chg="mod">
          <ac:chgData name="Sharma Computer Academy" userId="08476b32c11f4418" providerId="LiveId" clId="{7FF15253-6329-43CC-9B56-EC75BE1253B6}" dt="2020-11-17T06:15:49.697" v="381" actId="20577"/>
          <ac:spMkLst>
            <pc:docMk/>
            <pc:sldMk cId="2998532026" sldId="651"/>
            <ac:spMk id="2" creationId="{00000000-0000-0000-0000-000000000000}"/>
          </ac:spMkLst>
        </pc:spChg>
        <pc:spChg chg="mod">
          <ac:chgData name="Sharma Computer Academy" userId="08476b32c11f4418" providerId="LiveId" clId="{7FF15253-6329-43CC-9B56-EC75BE1253B6}" dt="2020-11-17T07:27:14.441" v="1507" actId="113"/>
          <ac:spMkLst>
            <pc:docMk/>
            <pc:sldMk cId="2998532026" sldId="651"/>
            <ac:spMk id="5" creationId="{00000000-0000-0000-0000-000000000000}"/>
          </ac:spMkLst>
        </pc:spChg>
        <pc:graphicFrameChg chg="add mod modGraphic">
          <ac:chgData name="Sharma Computer Academy" userId="08476b32c11f4418" providerId="LiveId" clId="{7FF15253-6329-43CC-9B56-EC75BE1253B6}" dt="2020-11-17T06:20:41.215" v="612" actId="1036"/>
          <ac:graphicFrameMkLst>
            <pc:docMk/>
            <pc:sldMk cId="2998532026" sldId="651"/>
            <ac:graphicFrameMk id="3" creationId="{FB9120A2-3510-4ECE-B5E3-7E05A6C747C9}"/>
          </ac:graphicFrameMkLst>
        </pc:graphicFrameChg>
        <pc:graphicFrameChg chg="add mod modGraphic">
          <ac:chgData name="Sharma Computer Academy" userId="08476b32c11f4418" providerId="LiveId" clId="{7FF15253-6329-43CC-9B56-EC75BE1253B6}" dt="2020-11-17T06:20:58.102" v="623" actId="1036"/>
          <ac:graphicFrameMkLst>
            <pc:docMk/>
            <pc:sldMk cId="2998532026" sldId="651"/>
            <ac:graphicFrameMk id="8" creationId="{20A4409B-69CD-49F3-A746-0A7BAFCEB533}"/>
          </ac:graphicFrameMkLst>
        </pc:graphicFrameChg>
      </pc:sldChg>
      <pc:sldChg chg="delSp modSp add mod">
        <pc:chgData name="Sharma Computer Academy" userId="08476b32c11f4418" providerId="LiveId" clId="{7FF15253-6329-43CC-9B56-EC75BE1253B6}" dt="2020-11-17T07:28:49.101" v="1529" actId="207"/>
        <pc:sldMkLst>
          <pc:docMk/>
          <pc:sldMk cId="1481370776" sldId="652"/>
        </pc:sldMkLst>
        <pc:spChg chg="mod">
          <ac:chgData name="Sharma Computer Academy" userId="08476b32c11f4418" providerId="LiveId" clId="{7FF15253-6329-43CC-9B56-EC75BE1253B6}" dt="2020-11-17T07:28:49.101" v="1529" actId="207"/>
          <ac:spMkLst>
            <pc:docMk/>
            <pc:sldMk cId="1481370776" sldId="652"/>
            <ac:spMk id="5" creationId="{00000000-0000-0000-0000-000000000000}"/>
          </ac:spMkLst>
        </pc:spChg>
        <pc:graphicFrameChg chg="del">
          <ac:chgData name="Sharma Computer Academy" userId="08476b32c11f4418" providerId="LiveId" clId="{7FF15253-6329-43CC-9B56-EC75BE1253B6}" dt="2020-11-17T06:22:12.547" v="735" actId="478"/>
          <ac:graphicFrameMkLst>
            <pc:docMk/>
            <pc:sldMk cId="1481370776" sldId="652"/>
            <ac:graphicFrameMk id="3" creationId="{FB9120A2-3510-4ECE-B5E3-7E05A6C747C9}"/>
          </ac:graphicFrameMkLst>
        </pc:graphicFrameChg>
        <pc:graphicFrameChg chg="del">
          <ac:chgData name="Sharma Computer Academy" userId="08476b32c11f4418" providerId="LiveId" clId="{7FF15253-6329-43CC-9B56-EC75BE1253B6}" dt="2020-11-17T06:22:15.931" v="737" actId="478"/>
          <ac:graphicFrameMkLst>
            <pc:docMk/>
            <pc:sldMk cId="1481370776" sldId="652"/>
            <ac:graphicFrameMk id="8" creationId="{20A4409B-69CD-49F3-A746-0A7BAFCEB533}"/>
          </ac:graphicFrameMkLst>
        </pc:graphicFrameChg>
      </pc:sldChg>
      <pc:sldChg chg="modSp add mod">
        <pc:chgData name="Sharma Computer Academy" userId="08476b32c11f4418" providerId="LiveId" clId="{7FF15253-6329-43CC-9B56-EC75BE1253B6}" dt="2020-11-17T07:29:15.760" v="1542" actId="20577"/>
        <pc:sldMkLst>
          <pc:docMk/>
          <pc:sldMk cId="3849203898" sldId="653"/>
        </pc:sldMkLst>
        <pc:spChg chg="mod">
          <ac:chgData name="Sharma Computer Academy" userId="08476b32c11f4418" providerId="LiveId" clId="{7FF15253-6329-43CC-9B56-EC75BE1253B6}" dt="2020-11-17T06:22:35.073" v="746" actId="20577"/>
          <ac:spMkLst>
            <pc:docMk/>
            <pc:sldMk cId="3849203898" sldId="653"/>
            <ac:spMk id="2" creationId="{00000000-0000-0000-0000-000000000000}"/>
          </ac:spMkLst>
        </pc:spChg>
        <pc:spChg chg="mod">
          <ac:chgData name="Sharma Computer Academy" userId="08476b32c11f4418" providerId="LiveId" clId="{7FF15253-6329-43CC-9B56-EC75BE1253B6}" dt="2020-11-17T07:29:15.760" v="1542" actId="20577"/>
          <ac:spMkLst>
            <pc:docMk/>
            <pc:sldMk cId="3849203898" sldId="653"/>
            <ac:spMk id="5" creationId="{00000000-0000-0000-0000-000000000000}"/>
          </ac:spMkLst>
        </pc:spChg>
      </pc:sldChg>
      <pc:sldChg chg="addSp modSp add mod">
        <pc:chgData name="Sharma Computer Academy" userId="08476b32c11f4418" providerId="LiveId" clId="{7FF15253-6329-43CC-9B56-EC75BE1253B6}" dt="2020-11-17T06:27:24.302" v="944" actId="207"/>
        <pc:sldMkLst>
          <pc:docMk/>
          <pc:sldMk cId="243879499" sldId="654"/>
        </pc:sldMkLst>
        <pc:spChg chg="mod">
          <ac:chgData name="Sharma Computer Academy" userId="08476b32c11f4418" providerId="LiveId" clId="{7FF15253-6329-43CC-9B56-EC75BE1253B6}" dt="2020-11-17T06:24:12.502" v="922" actId="20577"/>
          <ac:spMkLst>
            <pc:docMk/>
            <pc:sldMk cId="243879499" sldId="654"/>
            <ac:spMk id="2" creationId="{00000000-0000-0000-0000-000000000000}"/>
          </ac:spMkLst>
        </pc:spChg>
        <pc:spChg chg="add mod">
          <ac:chgData name="Sharma Computer Academy" userId="08476b32c11f4418" providerId="LiveId" clId="{7FF15253-6329-43CC-9B56-EC75BE1253B6}" dt="2020-11-17T06:27:00.343" v="943" actId="207"/>
          <ac:spMkLst>
            <pc:docMk/>
            <pc:sldMk cId="243879499" sldId="654"/>
            <ac:spMk id="3" creationId="{AD94F19B-7EB0-44B6-81CC-28F7A58967B4}"/>
          </ac:spMkLst>
        </pc:spChg>
        <pc:spChg chg="mod">
          <ac:chgData name="Sharma Computer Academy" userId="08476b32c11f4418" providerId="LiveId" clId="{7FF15253-6329-43CC-9B56-EC75BE1253B6}" dt="2020-11-17T06:27:24.302" v="944" actId="207"/>
          <ac:spMkLst>
            <pc:docMk/>
            <pc:sldMk cId="243879499" sldId="654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7FF15253-6329-43CC-9B56-EC75BE1253B6}" dt="2020-11-17T06:43:27.416" v="981" actId="255"/>
        <pc:sldMkLst>
          <pc:docMk/>
          <pc:sldMk cId="2444437207" sldId="655"/>
        </pc:sldMkLst>
        <pc:spChg chg="mod">
          <ac:chgData name="Sharma Computer Academy" userId="08476b32c11f4418" providerId="LiveId" clId="{7FF15253-6329-43CC-9B56-EC75BE1253B6}" dt="2020-11-17T06:28:00.062" v="960" actId="20577"/>
          <ac:spMkLst>
            <pc:docMk/>
            <pc:sldMk cId="2444437207" sldId="655"/>
            <ac:spMk id="2" creationId="{00000000-0000-0000-0000-000000000000}"/>
          </ac:spMkLst>
        </pc:spChg>
        <pc:spChg chg="mod">
          <ac:chgData name="Sharma Computer Academy" userId="08476b32c11f4418" providerId="LiveId" clId="{7FF15253-6329-43CC-9B56-EC75BE1253B6}" dt="2020-11-17T06:43:27.416" v="981" actId="255"/>
          <ac:spMkLst>
            <pc:docMk/>
            <pc:sldMk cId="2444437207" sldId="655"/>
            <ac:spMk id="3" creationId="{AD94F19B-7EB0-44B6-81CC-28F7A58967B4}"/>
          </ac:spMkLst>
        </pc:spChg>
        <pc:spChg chg="mod">
          <ac:chgData name="Sharma Computer Academy" userId="08476b32c11f4418" providerId="LiveId" clId="{7FF15253-6329-43CC-9B56-EC75BE1253B6}" dt="2020-11-17T06:43:21.846" v="980" actId="255"/>
          <ac:spMkLst>
            <pc:docMk/>
            <pc:sldMk cId="2444437207" sldId="655"/>
            <ac:spMk id="5" creationId="{00000000-0000-0000-0000-000000000000}"/>
          </ac:spMkLst>
        </pc:spChg>
      </pc:sldChg>
      <pc:sldChg chg="delSp modSp add mod">
        <pc:chgData name="Sharma Computer Academy" userId="08476b32c11f4418" providerId="LiveId" clId="{7FF15253-6329-43CC-9B56-EC75BE1253B6}" dt="2020-11-17T06:47:07.959" v="1005" actId="207"/>
        <pc:sldMkLst>
          <pc:docMk/>
          <pc:sldMk cId="3559150907" sldId="656"/>
        </pc:sldMkLst>
        <pc:spChg chg="mod">
          <ac:chgData name="Sharma Computer Academy" userId="08476b32c11f4418" providerId="LiveId" clId="{7FF15253-6329-43CC-9B56-EC75BE1253B6}" dt="2020-11-17T06:46:23.949" v="998" actId="20577"/>
          <ac:spMkLst>
            <pc:docMk/>
            <pc:sldMk cId="3559150907" sldId="656"/>
            <ac:spMk id="2" creationId="{00000000-0000-0000-0000-000000000000}"/>
          </ac:spMkLst>
        </pc:spChg>
        <pc:spChg chg="del">
          <ac:chgData name="Sharma Computer Academy" userId="08476b32c11f4418" providerId="LiveId" clId="{7FF15253-6329-43CC-9B56-EC75BE1253B6}" dt="2020-11-17T06:46:28.877" v="999" actId="478"/>
          <ac:spMkLst>
            <pc:docMk/>
            <pc:sldMk cId="3559150907" sldId="656"/>
            <ac:spMk id="3" creationId="{AD94F19B-7EB0-44B6-81CC-28F7A58967B4}"/>
          </ac:spMkLst>
        </pc:spChg>
        <pc:spChg chg="mod">
          <ac:chgData name="Sharma Computer Academy" userId="08476b32c11f4418" providerId="LiveId" clId="{7FF15253-6329-43CC-9B56-EC75BE1253B6}" dt="2020-11-17T06:47:07.959" v="1005" actId="207"/>
          <ac:spMkLst>
            <pc:docMk/>
            <pc:sldMk cId="3559150907" sldId="656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7FF15253-6329-43CC-9B56-EC75BE1253B6}" dt="2020-11-17T07:05:11.475" v="1097" actId="207"/>
        <pc:sldMkLst>
          <pc:docMk/>
          <pc:sldMk cId="2967812538" sldId="657"/>
        </pc:sldMkLst>
        <pc:spChg chg="mod">
          <ac:chgData name="Sharma Computer Academy" userId="08476b32c11f4418" providerId="LiveId" clId="{7FF15253-6329-43CC-9B56-EC75BE1253B6}" dt="2020-11-17T07:02:41.416" v="1016" actId="20577"/>
          <ac:spMkLst>
            <pc:docMk/>
            <pc:sldMk cId="2967812538" sldId="657"/>
            <ac:spMk id="2" creationId="{00000000-0000-0000-0000-000000000000}"/>
          </ac:spMkLst>
        </pc:spChg>
        <pc:spChg chg="mod">
          <ac:chgData name="Sharma Computer Academy" userId="08476b32c11f4418" providerId="LiveId" clId="{7FF15253-6329-43CC-9B56-EC75BE1253B6}" dt="2020-11-17T07:05:11.475" v="1097" actId="207"/>
          <ac:spMkLst>
            <pc:docMk/>
            <pc:sldMk cId="2967812538" sldId="657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7FF15253-6329-43CC-9B56-EC75BE1253B6}" dt="2020-11-17T07:09:54.998" v="1149" actId="207"/>
        <pc:sldMkLst>
          <pc:docMk/>
          <pc:sldMk cId="2019775603" sldId="658"/>
        </pc:sldMkLst>
        <pc:spChg chg="mod">
          <ac:chgData name="Sharma Computer Academy" userId="08476b32c11f4418" providerId="LiveId" clId="{7FF15253-6329-43CC-9B56-EC75BE1253B6}" dt="2020-11-17T07:06:00.700" v="1117" actId="20577"/>
          <ac:spMkLst>
            <pc:docMk/>
            <pc:sldMk cId="2019775603" sldId="658"/>
            <ac:spMk id="2" creationId="{00000000-0000-0000-0000-000000000000}"/>
          </ac:spMkLst>
        </pc:spChg>
        <pc:spChg chg="mod">
          <ac:chgData name="Sharma Computer Academy" userId="08476b32c11f4418" providerId="LiveId" clId="{7FF15253-6329-43CC-9B56-EC75BE1253B6}" dt="2020-11-17T07:09:54.998" v="1149" actId="207"/>
          <ac:spMkLst>
            <pc:docMk/>
            <pc:sldMk cId="2019775603" sldId="658"/>
            <ac:spMk id="3" creationId="{AD94F19B-7EB0-44B6-81CC-28F7A58967B4}"/>
          </ac:spMkLst>
        </pc:spChg>
        <pc:spChg chg="mod">
          <ac:chgData name="Sharma Computer Academy" userId="08476b32c11f4418" providerId="LiveId" clId="{7FF15253-6329-43CC-9B56-EC75BE1253B6}" dt="2020-11-17T07:09:07.808" v="1143" actId="207"/>
          <ac:spMkLst>
            <pc:docMk/>
            <pc:sldMk cId="2019775603" sldId="658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7FF15253-6329-43CC-9B56-EC75BE1253B6}" dt="2020-11-17T07:33:17.671" v="1649" actId="20577"/>
        <pc:sldMkLst>
          <pc:docMk/>
          <pc:sldMk cId="1663040826" sldId="659"/>
        </pc:sldMkLst>
        <pc:spChg chg="mod">
          <ac:chgData name="Sharma Computer Academy" userId="08476b32c11f4418" providerId="LiveId" clId="{7FF15253-6329-43CC-9B56-EC75BE1253B6}" dt="2020-11-17T07:33:17.671" v="1649" actId="20577"/>
          <ac:spMkLst>
            <pc:docMk/>
            <pc:sldMk cId="1663040826" sldId="659"/>
            <ac:spMk id="2" creationId="{00000000-0000-0000-0000-000000000000}"/>
          </ac:spMkLst>
        </pc:spChg>
        <pc:spChg chg="mod">
          <ac:chgData name="Sharma Computer Academy" userId="08476b32c11f4418" providerId="LiveId" clId="{7FF15253-6329-43CC-9B56-EC75BE1253B6}" dt="2020-11-17T07:33:09.485" v="1648" actId="113"/>
          <ac:spMkLst>
            <pc:docMk/>
            <pc:sldMk cId="1663040826" sldId="6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11/23/2020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11/23/2020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11/23/2020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11/23/2020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11/23/2020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11/23/2020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Table Relationships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28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prbel"/>
              </a:rPr>
              <a:t>Develop</a:t>
            </a:r>
            <a:r>
              <a:rPr lang="en-US" sz="2400" dirty="0">
                <a:latin typeface="Cprbel"/>
              </a:rPr>
              <a:t> a </a:t>
            </a:r>
            <a:r>
              <a:rPr lang="en-US" sz="2400" b="1" dirty="0">
                <a:solidFill>
                  <a:srgbClr val="C00000"/>
                </a:solidFill>
                <a:latin typeface="Cprbel"/>
              </a:rPr>
              <a:t>Hibernate application </a:t>
            </a:r>
            <a:r>
              <a:rPr lang="en-US" sz="2400" dirty="0">
                <a:latin typeface="Cprbel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prbel"/>
              </a:rPr>
              <a:t>insert records </a:t>
            </a:r>
            <a:r>
              <a:rPr lang="en-US" sz="2400" dirty="0">
                <a:latin typeface="Cprbel"/>
              </a:rPr>
              <a:t>in </a:t>
            </a:r>
            <a:r>
              <a:rPr lang="en-US" sz="2400" b="1" dirty="0">
                <a:solidFill>
                  <a:srgbClr val="002060"/>
                </a:solidFill>
                <a:latin typeface="Cprbel"/>
              </a:rPr>
              <a:t>these tables</a:t>
            </a:r>
            <a:r>
              <a:rPr lang="en-US" sz="2400" dirty="0">
                <a:latin typeface="Cprbel"/>
              </a:rPr>
              <a:t> using </a:t>
            </a:r>
            <a:r>
              <a:rPr lang="en-US" sz="2400" b="1" dirty="0">
                <a:solidFill>
                  <a:srgbClr val="00B050"/>
                </a:solidFill>
                <a:latin typeface="Cprbel"/>
              </a:rPr>
              <a:t>One-To-Many</a:t>
            </a:r>
            <a:r>
              <a:rPr lang="en-US" sz="2400" dirty="0">
                <a:latin typeface="Cprbel"/>
              </a:rPr>
              <a:t> relationship</a:t>
            </a:r>
          </a:p>
          <a:p>
            <a:endParaRPr lang="en-US" sz="2400" dirty="0">
              <a:latin typeface="Cprbel"/>
            </a:endParaRPr>
          </a:p>
          <a:p>
            <a:endParaRPr lang="en-US" sz="2400" dirty="0">
              <a:latin typeface="Cprbel"/>
            </a:endParaRPr>
          </a:p>
          <a:p>
            <a:endParaRPr lang="en-US" sz="24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37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prbel"/>
              </a:rPr>
              <a:t>We need </a:t>
            </a:r>
            <a:r>
              <a:rPr lang="en-US" sz="2400" dirty="0">
                <a:latin typeface="Cprbel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prbel"/>
              </a:rPr>
              <a:t>design</a:t>
            </a:r>
            <a:r>
              <a:rPr lang="en-US" sz="2400" dirty="0">
                <a:latin typeface="Cprbel"/>
              </a:rPr>
              <a:t> total </a:t>
            </a:r>
            <a:r>
              <a:rPr lang="en-US" sz="2400" b="1" dirty="0">
                <a:solidFill>
                  <a:srgbClr val="00B050"/>
                </a:solidFill>
                <a:latin typeface="Cprbel"/>
              </a:rPr>
              <a:t>6 files </a:t>
            </a:r>
            <a:r>
              <a:rPr lang="en-US" sz="2400" dirty="0">
                <a:latin typeface="Cprbel"/>
              </a:rPr>
              <a:t>for this exercise:</a:t>
            </a:r>
          </a:p>
          <a:p>
            <a:endParaRPr lang="en-US" sz="2400" dirty="0">
              <a:latin typeface="Cprbel"/>
            </a:endParaRPr>
          </a:p>
          <a:p>
            <a:pPr lvl="1"/>
            <a:r>
              <a:rPr lang="en-US" sz="1900" b="1" dirty="0">
                <a:latin typeface="Cprbel"/>
              </a:rPr>
              <a:t>Employee.java</a:t>
            </a:r>
          </a:p>
          <a:p>
            <a:pPr lvl="1"/>
            <a:r>
              <a:rPr lang="en-US" sz="1900" b="1" dirty="0">
                <a:latin typeface="Cprbel"/>
              </a:rPr>
              <a:t>Department.java</a:t>
            </a:r>
          </a:p>
          <a:p>
            <a:pPr lvl="1"/>
            <a:r>
              <a:rPr lang="en-US" sz="1900" b="1" dirty="0">
                <a:latin typeface="Cprbel"/>
              </a:rPr>
              <a:t>Employee.bm.xml</a:t>
            </a:r>
          </a:p>
          <a:p>
            <a:pPr lvl="1"/>
            <a:r>
              <a:rPr lang="en-US" sz="1900" b="1" dirty="0">
                <a:latin typeface="Cprbel"/>
              </a:rPr>
              <a:t>Department.hbm.xml</a:t>
            </a:r>
          </a:p>
          <a:p>
            <a:pPr lvl="1"/>
            <a:r>
              <a:rPr lang="en-US" sz="1900" b="1" dirty="0">
                <a:latin typeface="Cprbel"/>
              </a:rPr>
              <a:t>OneToManyInsert.java</a:t>
            </a:r>
          </a:p>
          <a:p>
            <a:pPr lvl="1"/>
            <a:r>
              <a:rPr lang="en-US" sz="1900" b="1" dirty="0">
                <a:latin typeface="Cprbel"/>
              </a:rPr>
              <a:t>hibernate.cfg.xml</a:t>
            </a:r>
          </a:p>
          <a:p>
            <a:endParaRPr lang="en-US" sz="2400" dirty="0">
              <a:latin typeface="Cprbel"/>
            </a:endParaRPr>
          </a:p>
          <a:p>
            <a:endParaRPr lang="en-US" sz="2400" dirty="0">
              <a:latin typeface="Cprbel"/>
            </a:endParaRPr>
          </a:p>
          <a:p>
            <a:endParaRPr lang="en-US" sz="24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20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Employee.java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 dirty="0">
                <a:solidFill>
                  <a:srgbClr val="7030A0"/>
                </a:solidFill>
                <a:latin typeface="Consolas" panose="020B0609020204030204" pitchFamily="49" charset="0"/>
              </a:rPr>
              <a:t>package </a:t>
            </a:r>
            <a:r>
              <a:rPr lang="en-US" sz="5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in.scabhopal.hibernate</a:t>
            </a:r>
            <a:r>
              <a:rPr lang="en-US" sz="5600" b="1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Employee {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int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empNo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String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empName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double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private int </a:t>
            </a:r>
            <a:r>
              <a:rPr lang="en-US" sz="5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dno</a:t>
            </a: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int </a:t>
            </a:r>
            <a:r>
              <a:rPr lang="en-US" sz="5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getDno</a:t>
            </a: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	return </a:t>
            </a:r>
            <a:r>
              <a:rPr lang="en-US" sz="5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dno</a:t>
            </a: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void </a:t>
            </a:r>
            <a:r>
              <a:rPr lang="en-US" sz="5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setDno</a:t>
            </a: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(int </a:t>
            </a:r>
            <a:r>
              <a:rPr lang="en-US" sz="5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dno</a:t>
            </a: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5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this.dno</a:t>
            </a: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5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dno</a:t>
            </a: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int </a:t>
            </a:r>
            <a:r>
              <a:rPr lang="en-US" sz="5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getEmpNo</a:t>
            </a: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	return </a:t>
            </a:r>
            <a:r>
              <a:rPr lang="en-US" sz="5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empNo</a:t>
            </a: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setEmpNo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(int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empNo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this.empNo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empNo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String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getEmpName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return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empName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94F19B-7EB0-44B6-81CC-28F7A58967B4}"/>
              </a:ext>
            </a:extLst>
          </p:cNvPr>
          <p:cNvSpPr txBox="1"/>
          <p:nvPr/>
        </p:nvSpPr>
        <p:spPr>
          <a:xfrm>
            <a:off x="4283968" y="1701562"/>
            <a:ext cx="416011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setEmpName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(String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empName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this.empName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empName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double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getEmpSal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return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setEmpSal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(double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this.empSal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79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Department.java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900" b="1" dirty="0">
                <a:solidFill>
                  <a:srgbClr val="7030A0"/>
                </a:solidFill>
                <a:latin typeface="Consolas" panose="020B0609020204030204" pitchFamily="49" charset="0"/>
              </a:rPr>
              <a:t>package </a:t>
            </a:r>
            <a:r>
              <a:rPr lang="en-US" sz="49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in.scabhopal.hibernate</a:t>
            </a:r>
            <a:r>
              <a:rPr lang="en-US" sz="4900" b="1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900" b="1" dirty="0">
                <a:solidFill>
                  <a:srgbClr val="7030A0"/>
                </a:solidFill>
                <a:latin typeface="Consolas" panose="020B0609020204030204" pitchFamily="49" charset="0"/>
              </a:rPr>
              <a:t>import </a:t>
            </a:r>
            <a:r>
              <a:rPr lang="en-US" sz="49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java.util.Set</a:t>
            </a:r>
            <a:r>
              <a:rPr lang="en-US" sz="4900" b="1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Department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int </a:t>
            </a: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deptno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String </a:t>
            </a: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dname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900" b="1" dirty="0">
                <a:solidFill>
                  <a:srgbClr val="002060"/>
                </a:solidFill>
                <a:latin typeface="Consolas" panose="020B0609020204030204" pitchFamily="49" charset="0"/>
              </a:rPr>
              <a:t>private Set staff;</a:t>
            </a:r>
          </a:p>
          <a:p>
            <a:pPr marL="0" indent="0">
              <a:buNone/>
            </a:pPr>
            <a:endParaRPr lang="en-US" sz="49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setDeptno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(int </a:t>
            </a: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deptno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this.deptno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deptno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setDname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(String </a:t>
            </a: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dname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this.dname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dname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5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94F19B-7EB0-44B6-81CC-28F7A58967B4}"/>
              </a:ext>
            </a:extLst>
          </p:cNvPr>
          <p:cNvSpPr txBox="1"/>
          <p:nvPr/>
        </p:nvSpPr>
        <p:spPr>
          <a:xfrm>
            <a:off x="4834754" y="1701562"/>
            <a:ext cx="3663182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int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getDeptno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deptno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String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getDname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dname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Set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getStaff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 staff;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void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setStaff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(Set staff)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this.staff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=staff;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3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Employee.hbm.xml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&lt;hibernate-mapping&gt;</a:t>
            </a:r>
          </a:p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&lt;class name="</a:t>
            </a:r>
            <a:r>
              <a:rPr lang="en-US" sz="55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in.scabhopal.hibernate.Employee</a:t>
            </a: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" table='Emp'&gt;</a:t>
            </a:r>
          </a:p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	&lt;id name="</a:t>
            </a:r>
            <a:r>
              <a:rPr lang="en-US" sz="55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empNo</a:t>
            </a: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" column="</a:t>
            </a:r>
            <a:r>
              <a:rPr lang="en-US" sz="55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emp_no</a:t>
            </a: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" &gt;</a:t>
            </a:r>
          </a:p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	&lt;/id&gt;</a:t>
            </a:r>
          </a:p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	</a:t>
            </a:r>
          </a:p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	&lt;property name="</a:t>
            </a:r>
            <a:r>
              <a:rPr lang="en-US" sz="55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empName</a:t>
            </a: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" column="</a:t>
            </a:r>
            <a:r>
              <a:rPr lang="en-US" sz="55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emp_name</a:t>
            </a: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	&lt;property name="</a:t>
            </a:r>
            <a:r>
              <a:rPr lang="en-US" sz="55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empSal</a:t>
            </a: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"  column="</a:t>
            </a:r>
            <a:r>
              <a:rPr lang="en-US" sz="55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emp_sal</a:t>
            </a: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	</a:t>
            </a:r>
            <a:r>
              <a:rPr lang="en-US" sz="5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&lt;property name="</a:t>
            </a:r>
            <a:r>
              <a:rPr lang="en-US" sz="5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dno</a:t>
            </a:r>
            <a:r>
              <a:rPr lang="en-US" sz="5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column="</a:t>
            </a:r>
            <a:r>
              <a:rPr lang="en-US" sz="5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dno</a:t>
            </a:r>
            <a:r>
              <a:rPr lang="en-US" sz="5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insert="false" /&gt;</a:t>
            </a:r>
          </a:p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	     </a:t>
            </a:r>
          </a:p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&lt;/class&gt;    </a:t>
            </a:r>
          </a:p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&lt;/hibernate-mapping&gt;</a:t>
            </a:r>
            <a:endParaRPr lang="en-US" sz="55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15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Department.hbm.xml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&lt;hibernate-mapping&gt;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    &lt;class name="</a:t>
            </a:r>
            <a:r>
              <a:rPr 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in.scabhopal.hibernate.Department</a:t>
            </a:r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" table='Dept'&gt;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    	&lt;id name="</a:t>
            </a:r>
            <a:r>
              <a:rPr 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deptno</a:t>
            </a:r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" column="</a:t>
            </a:r>
            <a:r>
              <a:rPr 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deptno</a:t>
            </a:r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" 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    	&lt;/id&gt;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   	&lt;property name="</a:t>
            </a:r>
            <a:r>
              <a:rPr 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dname</a:t>
            </a:r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" column="</a:t>
            </a:r>
            <a:r>
              <a:rPr 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dname</a:t>
            </a:r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   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&lt;set name="staff" cascade="all" 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	  &lt;key column="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dno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&lt;one-to-many class="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in.scabhopal.hibernate.Employee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	&lt;/set&gt;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&lt;/class&gt;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&lt;/hibernate-mapping&gt;</a:t>
            </a:r>
            <a:endParaRPr lang="en-US" sz="18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812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OneToManyInsert.java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Session </a:t>
            </a: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4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sf.openSession</a:t>
            </a:r>
            <a:r>
              <a:rPr lang="en-US" sz="4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900" b="1" dirty="0">
                <a:solidFill>
                  <a:srgbClr val="002060"/>
                </a:solidFill>
                <a:latin typeface="Consolas" panose="020B0609020204030204" pitchFamily="49" charset="0"/>
              </a:rPr>
              <a:t>Department </a:t>
            </a:r>
            <a:r>
              <a:rPr lang="en-US" sz="4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</a:t>
            </a:r>
            <a:r>
              <a:rPr lang="en-US" sz="4900" b="1" dirty="0">
                <a:solidFill>
                  <a:srgbClr val="002060"/>
                </a:solidFill>
                <a:latin typeface="Consolas" panose="020B0609020204030204" pitchFamily="49" charset="0"/>
              </a:rPr>
              <a:t> =new Department();</a:t>
            </a:r>
          </a:p>
          <a:p>
            <a:pPr marL="0" indent="0">
              <a:buNone/>
            </a:pPr>
            <a:r>
              <a:rPr lang="en-US" sz="4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dobj.setDeptno</a:t>
            </a:r>
            <a:r>
              <a:rPr lang="en-US" sz="4900" b="1" dirty="0">
                <a:solidFill>
                  <a:srgbClr val="002060"/>
                </a:solidFill>
                <a:latin typeface="Consolas" panose="020B0609020204030204" pitchFamily="49" charset="0"/>
              </a:rPr>
              <a:t>(101);</a:t>
            </a:r>
          </a:p>
          <a:p>
            <a:pPr marL="0" indent="0">
              <a:buNone/>
            </a:pPr>
            <a:r>
              <a:rPr lang="en-US" sz="4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dobj.setDname</a:t>
            </a:r>
            <a:r>
              <a:rPr lang="en-US" sz="4900" b="1" dirty="0">
                <a:solidFill>
                  <a:srgbClr val="002060"/>
                </a:solidFill>
                <a:latin typeface="Consolas" panose="020B0609020204030204" pitchFamily="49" charset="0"/>
              </a:rPr>
              <a:t>("Information Tech");</a:t>
            </a:r>
          </a:p>
          <a:p>
            <a:pPr marL="0" indent="0">
              <a:buNone/>
            </a:pPr>
            <a:endParaRPr lang="en-US" sz="49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900" b="1" dirty="0">
                <a:solidFill>
                  <a:srgbClr val="00B050"/>
                </a:solidFill>
                <a:latin typeface="Consolas" panose="020B0609020204030204" pitchFamily="49" charset="0"/>
              </a:rPr>
              <a:t>Employee e1=new Employee();</a:t>
            </a:r>
          </a:p>
          <a:p>
            <a:pPr marL="0" indent="0">
              <a:buNone/>
            </a:pPr>
            <a:r>
              <a:rPr lang="en-US" sz="4900" b="1" dirty="0">
                <a:solidFill>
                  <a:srgbClr val="00B050"/>
                </a:solidFill>
                <a:latin typeface="Consolas" panose="020B0609020204030204" pitchFamily="49" charset="0"/>
              </a:rPr>
              <a:t>e1.setEmpNo(501);</a:t>
            </a:r>
          </a:p>
          <a:p>
            <a:pPr marL="0" indent="0">
              <a:buNone/>
            </a:pPr>
            <a:r>
              <a:rPr lang="en-US" sz="4900" b="1" dirty="0">
                <a:solidFill>
                  <a:srgbClr val="00B050"/>
                </a:solidFill>
                <a:latin typeface="Consolas" panose="020B0609020204030204" pitchFamily="49" charset="0"/>
              </a:rPr>
              <a:t>e1.setEmpName("</a:t>
            </a:r>
            <a:r>
              <a:rPr lang="en-US" sz="49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Randhir</a:t>
            </a:r>
            <a:r>
              <a:rPr lang="en-US" sz="4900" b="1" dirty="0">
                <a:solidFill>
                  <a:srgbClr val="00B050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4900" b="1" dirty="0">
                <a:solidFill>
                  <a:srgbClr val="00B050"/>
                </a:solidFill>
                <a:latin typeface="Consolas" panose="020B0609020204030204" pitchFamily="49" charset="0"/>
              </a:rPr>
              <a:t>e1.setEmpSal(50000);</a:t>
            </a:r>
          </a:p>
          <a:p>
            <a:pPr marL="0" indent="0">
              <a:buNone/>
            </a:pPr>
            <a:endParaRPr lang="en-US" sz="49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900" b="1" dirty="0">
                <a:solidFill>
                  <a:srgbClr val="C00000"/>
                </a:solidFill>
                <a:latin typeface="Consolas" panose="020B0609020204030204" pitchFamily="49" charset="0"/>
              </a:rPr>
              <a:t>Employee e2=new Employee();</a:t>
            </a:r>
          </a:p>
          <a:p>
            <a:pPr marL="0" indent="0">
              <a:buNone/>
            </a:pPr>
            <a:r>
              <a:rPr lang="en-US" sz="4900" b="1" dirty="0">
                <a:solidFill>
                  <a:srgbClr val="C00000"/>
                </a:solidFill>
                <a:latin typeface="Consolas" panose="020B0609020204030204" pitchFamily="49" charset="0"/>
              </a:rPr>
              <a:t>e2.setEmpNo(502);</a:t>
            </a:r>
          </a:p>
          <a:p>
            <a:pPr marL="0" indent="0">
              <a:buNone/>
            </a:pPr>
            <a:r>
              <a:rPr lang="en-US" sz="4900" b="1" dirty="0">
                <a:solidFill>
                  <a:srgbClr val="C00000"/>
                </a:solidFill>
                <a:latin typeface="Consolas" panose="020B0609020204030204" pitchFamily="49" charset="0"/>
              </a:rPr>
              <a:t>e2.setEmpName("</a:t>
            </a:r>
            <a:r>
              <a:rPr lang="en-US" sz="49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Animesh</a:t>
            </a:r>
            <a:r>
              <a:rPr lang="en-US" sz="4900" b="1" dirty="0">
                <a:solidFill>
                  <a:srgbClr val="C00000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4900" b="1" dirty="0">
                <a:solidFill>
                  <a:srgbClr val="C00000"/>
                </a:solidFill>
                <a:latin typeface="Consolas" panose="020B0609020204030204" pitchFamily="49" charset="0"/>
              </a:rPr>
              <a:t>e2.setEmpSal(34000);</a:t>
            </a:r>
          </a:p>
          <a:p>
            <a:pPr marL="0" indent="0">
              <a:buNone/>
            </a:pPr>
            <a:endParaRPr lang="en-US" sz="49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Employee e3=new Employee();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e3.setEmpNo(503);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e3.setEmpName("Dheeraj");</a:t>
            </a:r>
          </a:p>
          <a:p>
            <a:pPr marL="0" indent="0">
              <a:buNone/>
            </a:pPr>
            <a:r>
              <a:rPr lang="en-US" sz="49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e3.setEmpSal(16000);</a:t>
            </a:r>
          </a:p>
          <a:p>
            <a:pPr marL="0" indent="0">
              <a:buNone/>
            </a:pPr>
            <a:endParaRPr lang="en-US" sz="49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94F19B-7EB0-44B6-81CC-28F7A58967B4}"/>
              </a:ext>
            </a:extLst>
          </p:cNvPr>
          <p:cNvSpPr txBox="1"/>
          <p:nvPr/>
        </p:nvSpPr>
        <p:spPr>
          <a:xfrm>
            <a:off x="3851920" y="1484784"/>
            <a:ext cx="4785284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Set 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st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=new HashSet();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st.add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(e1);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st.add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(e2);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st.add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(e3);</a:t>
            </a:r>
          </a:p>
          <a:p>
            <a:pPr marL="0" indent="0">
              <a:buNone/>
            </a:pPr>
            <a:endParaRPr lang="en-US" sz="14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dobj.setStaff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st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Transaction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try{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sess.save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dobj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tx.commit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("Records Saved!");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catch(Exception ex){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tx.rollback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sess.close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sf.close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775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rbel" panose="020B0503020204020204" pitchFamily="34" charset="0"/>
              </a:rPr>
              <a:t>Explanation</a:t>
            </a:r>
            <a:endParaRPr lang="en-IN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rbel" panose="020B0503020204020204" pitchFamily="34" charset="0"/>
              </a:rPr>
              <a:t>In our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department.hbm.xml</a:t>
            </a:r>
            <a:r>
              <a:rPr lang="en-IN" sz="2400" dirty="0">
                <a:latin typeface="Corbel" panose="020B0503020204020204" pitchFamily="34" charset="0"/>
              </a:rPr>
              <a:t>,  we have used 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cascade =”all” </a:t>
            </a:r>
            <a:r>
              <a:rPr lang="en-IN" sz="2400" dirty="0">
                <a:latin typeface="Corbel" panose="020B0503020204020204" pitchFamily="34" charset="0"/>
              </a:rPr>
              <a:t>and it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IN" sz="2400" dirty="0">
                <a:latin typeface="Corbel" panose="020B0503020204020204" pitchFamily="34" charset="0"/>
              </a:rPr>
              <a:t>means that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all operations </a:t>
            </a:r>
            <a:r>
              <a:rPr lang="en-IN" sz="2400" dirty="0">
                <a:latin typeface="Corbel" panose="020B0503020204020204" pitchFamily="34" charset="0"/>
              </a:rPr>
              <a:t>at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parent object </a:t>
            </a:r>
            <a:r>
              <a:rPr lang="en-IN" sz="2400" dirty="0">
                <a:latin typeface="Corbel" panose="020B0503020204020204" pitchFamily="34" charset="0"/>
              </a:rPr>
              <a:t>will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automatically </a:t>
            </a:r>
            <a:r>
              <a:rPr lang="en-IN" sz="2400" dirty="0">
                <a:latin typeface="Corbel" panose="020B0503020204020204" pitchFamily="34" charset="0"/>
              </a:rPr>
              <a:t>be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transferred</a:t>
            </a:r>
            <a:r>
              <a:rPr lang="en-IN" sz="2400" dirty="0">
                <a:latin typeface="Corbel" panose="020B0503020204020204" pitchFamily="34" charset="0"/>
              </a:rPr>
              <a:t> to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child object </a:t>
            </a:r>
            <a:r>
              <a:rPr lang="en-IN" sz="2400" dirty="0">
                <a:latin typeface="Corbel" panose="020B0503020204020204" pitchFamily="34" charset="0"/>
              </a:rPr>
              <a:t>also.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While applying relationships</a:t>
            </a:r>
            <a:r>
              <a:rPr lang="en-IN" sz="2400" dirty="0">
                <a:latin typeface="Corbel" panose="020B0503020204020204" pitchFamily="34" charset="0"/>
              </a:rPr>
              <a:t>, we need to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configure</a:t>
            </a:r>
            <a:r>
              <a:rPr lang="en-IN" sz="2400" dirty="0">
                <a:latin typeface="Corbel" panose="020B0503020204020204" pitchFamily="34" charset="0"/>
              </a:rPr>
              <a:t> 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foreign key column name</a:t>
            </a:r>
            <a:r>
              <a:rPr lang="en-IN" sz="2400" dirty="0">
                <a:latin typeface="Corbel" panose="020B0503020204020204" pitchFamily="34" charset="0"/>
              </a:rPr>
              <a:t>, by using which the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relationship</a:t>
            </a:r>
            <a:r>
              <a:rPr lang="en-IN" sz="2400" dirty="0">
                <a:latin typeface="Corbel" panose="020B0503020204020204" pitchFamily="34" charset="0"/>
              </a:rPr>
              <a:t> 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done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0492DA4-A61B-4738-BD76-B9BEEE033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A905441-DF04-4BDB-84AC-1791D308C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60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anose="020B0503020204020204" pitchFamily="34" charset="0"/>
              </a:rPr>
              <a:t>Explanation</a:t>
            </a:r>
            <a:endParaRPr lang="en-IN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rbel" panose="020B0503020204020204" pitchFamily="34" charset="0"/>
              </a:rPr>
              <a:t>In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mapping file</a:t>
            </a:r>
            <a:r>
              <a:rPr lang="en-IN" sz="2400" dirty="0">
                <a:latin typeface="Corbel" panose="020B0503020204020204" pitchFamily="34" charset="0"/>
              </a:rPr>
              <a:t>, we need to use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&lt;key /&gt; </a:t>
            </a:r>
            <a:r>
              <a:rPr lang="en-IN" sz="2400" dirty="0">
                <a:latin typeface="Corbel" panose="020B0503020204020204" pitchFamily="34" charset="0"/>
              </a:rPr>
              <a:t>element to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configure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foreign key column name.</a:t>
            </a:r>
          </a:p>
          <a:p>
            <a:endParaRPr lang="en-IN" sz="2400" b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this example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dno</a:t>
            </a:r>
            <a:r>
              <a:rPr lang="en-IN" sz="2400" dirty="0">
                <a:latin typeface="Corbel" panose="020B0503020204020204" pitchFamily="34" charset="0"/>
              </a:rPr>
              <a:t> 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foreign key</a:t>
            </a:r>
          </a:p>
          <a:p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&lt;one-to-many&gt;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child class </a:t>
            </a:r>
            <a:r>
              <a:rPr lang="en-IN" sz="2400" dirty="0">
                <a:latin typeface="Corbel" panose="020B0503020204020204" pitchFamily="34" charset="0"/>
              </a:rPr>
              <a:t>with which relation has been done.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our example </a:t>
            </a:r>
            <a:r>
              <a:rPr lang="en-IN" sz="2400" dirty="0">
                <a:latin typeface="Corbel" panose="020B0503020204020204" pitchFamily="34" charset="0"/>
              </a:rPr>
              <a:t>this class is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in.scabhopal.hibernate.Employee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0492DA4-A61B-4738-BD76-B9BEEE033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A905441-DF04-4BDB-84AC-1791D308C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040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Adding New Records In Child Class</a:t>
            </a:r>
            <a:br>
              <a:rPr lang="en-US" b="1" dirty="0">
                <a:latin typeface="Corbel" panose="020B0503020204020204" pitchFamily="34" charset="0"/>
              </a:rPr>
            </a:br>
            <a:r>
              <a:rPr lang="en-US" b="1" dirty="0">
                <a:latin typeface="Corbel" panose="020B0503020204020204" pitchFamily="34" charset="0"/>
              </a:rPr>
              <a:t>For Existing Key</a:t>
            </a:r>
            <a:endParaRPr lang="en-IN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Suppose </a:t>
            </a:r>
            <a:r>
              <a:rPr lang="en-IN" sz="2400" dirty="0">
                <a:latin typeface="Corbel" panose="020B0503020204020204" pitchFamily="34" charset="0"/>
              </a:rPr>
              <a:t>we have to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insert new records </a:t>
            </a:r>
            <a:r>
              <a:rPr lang="en-IN" sz="2400" dirty="0">
                <a:latin typeface="Corbel" panose="020B0503020204020204" pitchFamily="34" charset="0"/>
              </a:rPr>
              <a:t>in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child table </a:t>
            </a:r>
            <a:r>
              <a:rPr lang="en-IN" sz="2400" dirty="0">
                <a:latin typeface="Corbel" panose="020B0503020204020204" pitchFamily="34" charset="0"/>
              </a:rPr>
              <a:t>for an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existing parent key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For example </a:t>
            </a:r>
            <a:r>
              <a:rPr lang="en-IN" sz="2400" dirty="0">
                <a:latin typeface="Corbel" panose="020B0503020204020204" pitchFamily="34" charset="0"/>
              </a:rPr>
              <a:t>, we have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deptno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101</a:t>
            </a:r>
            <a:r>
              <a:rPr lang="en-IN" sz="2400" dirty="0">
                <a:latin typeface="Corbel" panose="020B0503020204020204" pitchFamily="34" charset="0"/>
              </a:rPr>
              <a:t> present in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DEPT</a:t>
            </a:r>
            <a:r>
              <a:rPr lang="en-IN" sz="2400" dirty="0">
                <a:latin typeface="Corbel" panose="020B0503020204020204" pitchFamily="34" charset="0"/>
              </a:rPr>
              <a:t> table , and now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we want to add </a:t>
            </a:r>
            <a:r>
              <a:rPr lang="en-IN" sz="2400" dirty="0">
                <a:latin typeface="Corbel" panose="020B0503020204020204" pitchFamily="34" charset="0"/>
              </a:rPr>
              <a:t>some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new records </a:t>
            </a:r>
            <a:r>
              <a:rPr lang="en-IN" sz="2400" dirty="0">
                <a:latin typeface="Corbel" panose="020B0503020204020204" pitchFamily="34" charset="0"/>
              </a:rPr>
              <a:t>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EMP</a:t>
            </a:r>
            <a:r>
              <a:rPr lang="en-IN" sz="2400" dirty="0">
                <a:latin typeface="Corbel" panose="020B0503020204020204" pitchFamily="34" charset="0"/>
              </a:rPr>
              <a:t> table for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deptno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101</a:t>
            </a:r>
          </a:p>
          <a:p>
            <a:pPr marL="0" indent="0">
              <a:buNone/>
            </a:pP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0492DA4-A61B-4738-BD76-B9BEEE033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A905441-DF04-4BDB-84AC-1791D308C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97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Table </a:t>
            </a:r>
            <a:r>
              <a:rPr lang="en-US" sz="2800" b="1" dirty="0" err="1">
                <a:latin typeface="Corbel" pitchFamily="34" charset="0"/>
              </a:rPr>
              <a:t>RelationShips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Introduction To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RelationShips</a:t>
            </a: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Types Of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RelationShips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What Is One To Many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Achieving One To Many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Inserting Records In One To Many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  <a:latin typeface="Corbel" pitchFamily="34" charset="0"/>
              </a:rPr>
              <a:t>Exercises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Adding New Records In Child Class</a:t>
            </a:r>
            <a:br>
              <a:rPr lang="en-US" b="1" dirty="0">
                <a:latin typeface="Corbel" panose="020B0503020204020204" pitchFamily="34" charset="0"/>
              </a:rPr>
            </a:br>
            <a:r>
              <a:rPr lang="en-US" b="1" dirty="0">
                <a:latin typeface="Corbel" panose="020B0503020204020204" pitchFamily="34" charset="0"/>
              </a:rPr>
              <a:t>For Existing Key</a:t>
            </a:r>
            <a:endParaRPr lang="en-IN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 question </a:t>
            </a:r>
            <a:r>
              <a:rPr lang="en-IN" sz="2400" dirty="0">
                <a:latin typeface="Corbel" panose="020B0503020204020204" pitchFamily="34" charset="0"/>
              </a:rPr>
              <a:t>which can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come to our mind </a:t>
            </a:r>
            <a:r>
              <a:rPr lang="en-IN" sz="2400" dirty="0">
                <a:latin typeface="Corbel" panose="020B0503020204020204" pitchFamily="34" charset="0"/>
              </a:rPr>
              <a:t>is that , </a:t>
            </a:r>
            <a:r>
              <a:rPr lang="en-IN" sz="2400" b="1" i="1" dirty="0">
                <a:solidFill>
                  <a:srgbClr val="002060"/>
                </a:solidFill>
                <a:latin typeface="Corbel" panose="020B0503020204020204" pitchFamily="34" charset="0"/>
              </a:rPr>
              <a:t>can’t we directly save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Employee</a:t>
            </a:r>
            <a:r>
              <a:rPr lang="en-IN" sz="2400" b="1" i="1" dirty="0">
                <a:solidFill>
                  <a:srgbClr val="002060"/>
                </a:solidFill>
                <a:latin typeface="Corbel" panose="020B0503020204020204" pitchFamily="34" charset="0"/>
              </a:rPr>
              <a:t> object to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EMP</a:t>
            </a:r>
            <a:r>
              <a:rPr lang="en-IN" sz="2400" b="1" i="1" dirty="0">
                <a:solidFill>
                  <a:srgbClr val="002060"/>
                </a:solidFill>
                <a:latin typeface="Corbel" panose="020B0503020204020204" pitchFamily="34" charset="0"/>
              </a:rPr>
              <a:t> table by passing it to the </a:t>
            </a:r>
            <a:r>
              <a:rPr lang="en-IN" sz="2400" b="1" i="1" dirty="0" err="1">
                <a:solidFill>
                  <a:schemeClr val="accent1"/>
                </a:solidFill>
                <a:latin typeface="Corbel" panose="020B0503020204020204" pitchFamily="34" charset="0"/>
              </a:rPr>
              <a:t>session.save</a:t>
            </a:r>
            <a:r>
              <a:rPr lang="en-IN" sz="2400" b="1" i="1" dirty="0">
                <a:solidFill>
                  <a:schemeClr val="accent1"/>
                </a:solidFill>
                <a:latin typeface="Corbel" panose="020B0503020204020204" pitchFamily="34" charset="0"/>
              </a:rPr>
              <a:t>() </a:t>
            </a:r>
            <a:r>
              <a:rPr lang="en-IN" sz="2400" b="1" i="1" dirty="0">
                <a:solidFill>
                  <a:srgbClr val="002060"/>
                </a:solidFill>
                <a:latin typeface="Corbel" panose="020B0503020204020204" pitchFamily="34" charset="0"/>
              </a:rPr>
              <a:t>method </a:t>
            </a:r>
            <a:r>
              <a:rPr lang="en-IN" sz="2400" dirty="0">
                <a:latin typeface="Corbel" panose="020B0503020204020204" pitchFamily="34" charset="0"/>
              </a:rPr>
              <a:t>?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The answer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NO 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Can you guess why ?</a:t>
            </a:r>
          </a:p>
          <a:p>
            <a:pPr marL="0" indent="0">
              <a:buNone/>
            </a:pP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0492DA4-A61B-4738-BD76-B9BEEE033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A905441-DF04-4BDB-84AC-1791D308C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95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Adding New Records In Child Class</a:t>
            </a:r>
            <a:br>
              <a:rPr lang="en-US" b="1" dirty="0">
                <a:latin typeface="Corbel" panose="020B0503020204020204" pitchFamily="34" charset="0"/>
              </a:rPr>
            </a:br>
            <a:r>
              <a:rPr lang="en-US" b="1" dirty="0">
                <a:latin typeface="Corbel" panose="020B0503020204020204" pitchFamily="34" charset="0"/>
              </a:rPr>
              <a:t>For Existing Key</a:t>
            </a:r>
            <a:endParaRPr lang="en-IN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This is because </a:t>
            </a:r>
            <a:r>
              <a:rPr lang="en-IN" sz="2400" dirty="0">
                <a:latin typeface="Corbel" panose="020B0503020204020204" pitchFamily="34" charset="0"/>
              </a:rPr>
              <a:t>in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Employee.hbm.xml </a:t>
            </a:r>
            <a:r>
              <a:rPr lang="en-IN" sz="2400" dirty="0">
                <a:latin typeface="Corbel" panose="020B0503020204020204" pitchFamily="34" charset="0"/>
              </a:rPr>
              <a:t>, we have set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insert=“false” </a:t>
            </a:r>
            <a:r>
              <a:rPr lang="en-IN" sz="2400" dirty="0">
                <a:latin typeface="Corbel" panose="020B0503020204020204" pitchFamily="34" charset="0"/>
              </a:rPr>
              <a:t>for </a:t>
            </a:r>
            <a:r>
              <a:rPr lang="en-IN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dno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So</a:t>
            </a:r>
            <a:r>
              <a:rPr lang="en-IN" sz="2400" dirty="0">
                <a:latin typeface="Corbel" panose="020B0503020204020204" pitchFamily="34" charset="0"/>
              </a:rPr>
              <a:t> if we will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directly save </a:t>
            </a:r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Employee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object </a:t>
            </a:r>
            <a:r>
              <a:rPr lang="en-IN" sz="2400" dirty="0">
                <a:latin typeface="Corbel" panose="020B0503020204020204" pitchFamily="34" charset="0"/>
              </a:rPr>
              <a:t>in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EMP </a:t>
            </a:r>
            <a:r>
              <a:rPr lang="en-IN" sz="2400" dirty="0">
                <a:latin typeface="Corbel" panose="020B0503020204020204" pitchFamily="34" charset="0"/>
              </a:rPr>
              <a:t>table then its’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deptno</a:t>
            </a:r>
            <a:r>
              <a:rPr lang="en-IN" sz="2400" dirty="0">
                <a:latin typeface="Corbel" panose="020B0503020204020204" pitchFamily="34" charset="0"/>
              </a:rPr>
              <a:t> will be set to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null </a:t>
            </a:r>
            <a:r>
              <a:rPr lang="en-IN" sz="2400" dirty="0">
                <a:latin typeface="Corbel" panose="020B0503020204020204" pitchFamily="34" charset="0"/>
              </a:rPr>
              <a:t>, even though we have set the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deptno</a:t>
            </a:r>
            <a:r>
              <a:rPr lang="en-IN" sz="2400" dirty="0">
                <a:latin typeface="Corbel" panose="020B0503020204020204" pitchFamily="34" charset="0"/>
              </a:rPr>
              <a:t> in the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Employee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object</a:t>
            </a:r>
          </a:p>
          <a:p>
            <a:pPr marL="0" indent="0">
              <a:buNone/>
            </a:pP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0492DA4-A61B-4738-BD76-B9BEEE033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A905441-DF04-4BDB-84AC-1791D308C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6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Adding New Records In Child Class</a:t>
            </a:r>
            <a:br>
              <a:rPr lang="en-US" b="1" dirty="0">
                <a:latin typeface="Corbel" panose="020B0503020204020204" pitchFamily="34" charset="0"/>
              </a:rPr>
            </a:br>
            <a:r>
              <a:rPr lang="en-US" b="1" dirty="0">
                <a:latin typeface="Corbel" panose="020B0503020204020204" pitchFamily="34" charset="0"/>
              </a:rPr>
              <a:t>For Existing Key</a:t>
            </a:r>
            <a:endParaRPr lang="en-IN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do this </a:t>
            </a:r>
            <a:r>
              <a:rPr lang="en-IN" sz="2400" dirty="0">
                <a:latin typeface="Corbel" panose="020B0503020204020204" pitchFamily="34" charset="0"/>
              </a:rPr>
              <a:t>we need to take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following steps</a:t>
            </a:r>
            <a:r>
              <a:rPr lang="en-IN" sz="2400" dirty="0">
                <a:latin typeface="Corbel" panose="020B0503020204020204" pitchFamily="34" charset="0"/>
              </a:rPr>
              <a:t>:</a:t>
            </a:r>
          </a:p>
          <a:p>
            <a:pPr lvl="1"/>
            <a:endParaRPr lang="en-IN" sz="19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lvl="1"/>
            <a:r>
              <a:rPr lang="en-IN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Fetch</a:t>
            </a:r>
            <a:r>
              <a:rPr lang="en-IN" sz="1900" dirty="0">
                <a:latin typeface="Corbel" panose="020B0503020204020204" pitchFamily="34" charset="0"/>
              </a:rPr>
              <a:t> the </a:t>
            </a:r>
            <a:r>
              <a:rPr lang="en-IN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Department object </a:t>
            </a:r>
            <a:r>
              <a:rPr lang="en-IN" sz="1900" dirty="0">
                <a:latin typeface="Corbel" panose="020B0503020204020204" pitchFamily="34" charset="0"/>
              </a:rPr>
              <a:t>corresponding to </a:t>
            </a:r>
            <a:r>
              <a:rPr lang="en-IN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deptno</a:t>
            </a:r>
            <a:r>
              <a:rPr lang="en-IN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101 </a:t>
            </a:r>
            <a:r>
              <a:rPr lang="en-IN" sz="1900" dirty="0">
                <a:latin typeface="Corbel" panose="020B0503020204020204" pitchFamily="34" charset="0"/>
              </a:rPr>
              <a:t>from 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DEPT </a:t>
            </a:r>
            <a:r>
              <a:rPr lang="en-IN" sz="1900" dirty="0">
                <a:latin typeface="Corbel" panose="020B0503020204020204" pitchFamily="34" charset="0"/>
              </a:rPr>
              <a:t>table</a:t>
            </a:r>
          </a:p>
          <a:p>
            <a:pPr lvl="1"/>
            <a:endParaRPr lang="en-IN" sz="19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lvl="1"/>
            <a:r>
              <a:rPr lang="en-IN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Now retrieve </a:t>
            </a:r>
            <a:r>
              <a:rPr lang="en-IN" sz="1900" dirty="0">
                <a:latin typeface="Corbel" panose="020B0503020204020204" pitchFamily="34" charset="0"/>
              </a:rPr>
              <a:t>the </a:t>
            </a:r>
            <a:r>
              <a:rPr lang="en-IN" sz="19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employee Set </a:t>
            </a:r>
            <a:r>
              <a:rPr lang="en-IN" sz="1900" dirty="0">
                <a:latin typeface="Corbel" panose="020B0503020204020204" pitchFamily="34" charset="0"/>
              </a:rPr>
              <a:t>belonging to that </a:t>
            </a:r>
            <a:r>
              <a:rPr lang="en-IN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Department object </a:t>
            </a:r>
            <a:r>
              <a:rPr lang="en-IN" sz="1900" dirty="0">
                <a:latin typeface="Corbel" panose="020B0503020204020204" pitchFamily="34" charset="0"/>
              </a:rPr>
              <a:t>by calling the method </a:t>
            </a:r>
            <a:r>
              <a:rPr lang="en-IN" sz="19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getStaff</a:t>
            </a:r>
            <a:r>
              <a:rPr lang="en-IN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().</a:t>
            </a:r>
          </a:p>
          <a:p>
            <a:pPr lvl="1"/>
            <a:endParaRPr lang="en-IN" sz="19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lvl="1"/>
            <a:r>
              <a:rPr lang="en-IN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This will </a:t>
            </a:r>
            <a:r>
              <a:rPr lang="en-IN" sz="1900" dirty="0">
                <a:latin typeface="Corbel" panose="020B0503020204020204" pitchFamily="34" charset="0"/>
              </a:rPr>
              <a:t>give us a </a:t>
            </a:r>
            <a:r>
              <a:rPr lang="en-IN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Set </a:t>
            </a:r>
            <a:r>
              <a:rPr lang="en-IN" sz="1900" dirty="0">
                <a:latin typeface="Corbel" panose="020B0503020204020204" pitchFamily="34" charset="0"/>
              </a:rPr>
              <a:t>of </a:t>
            </a:r>
            <a:r>
              <a:rPr lang="en-IN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existing </a:t>
            </a:r>
            <a:r>
              <a:rPr lang="en-IN" sz="19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employees</a:t>
            </a:r>
            <a:r>
              <a:rPr lang="en-IN" sz="1900" dirty="0" err="1">
                <a:latin typeface="Corbel" panose="020B0503020204020204" pitchFamily="34" charset="0"/>
              </a:rPr>
              <a:t>.of</a:t>
            </a:r>
            <a:r>
              <a:rPr lang="en-IN" sz="1900" dirty="0">
                <a:latin typeface="Corbel" panose="020B0503020204020204" pitchFamily="34" charset="0"/>
              </a:rPr>
              <a:t> </a:t>
            </a:r>
            <a:r>
              <a:rPr lang="en-IN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deptno</a:t>
            </a:r>
            <a:r>
              <a:rPr lang="en-IN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101</a:t>
            </a:r>
          </a:p>
          <a:p>
            <a:pPr lvl="1"/>
            <a:endParaRPr lang="en-IN" sz="19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lvl="1"/>
            <a:r>
              <a:rPr lang="en-IN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Now</a:t>
            </a:r>
            <a:r>
              <a:rPr lang="en-IN" sz="1900" dirty="0">
                <a:latin typeface="Corbel" panose="020B0503020204020204" pitchFamily="34" charset="0"/>
              </a:rPr>
              <a:t> in this </a:t>
            </a:r>
            <a:r>
              <a:rPr lang="en-IN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Set</a:t>
            </a:r>
            <a:r>
              <a:rPr lang="en-IN" sz="1900" dirty="0">
                <a:latin typeface="Corbel" panose="020B0503020204020204" pitchFamily="34" charset="0"/>
              </a:rPr>
              <a:t> </a:t>
            </a:r>
            <a:r>
              <a:rPr lang="en-IN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add new record </a:t>
            </a:r>
            <a:r>
              <a:rPr lang="en-IN" sz="1900" dirty="0">
                <a:latin typeface="Corbel" panose="020B0503020204020204" pitchFamily="34" charset="0"/>
              </a:rPr>
              <a:t>of </a:t>
            </a:r>
            <a:r>
              <a:rPr lang="en-IN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Employee</a:t>
            </a:r>
            <a:r>
              <a:rPr lang="en-IN" sz="1900" dirty="0">
                <a:latin typeface="Corbel" panose="020B0503020204020204" pitchFamily="34" charset="0"/>
              </a:rPr>
              <a:t> to be </a:t>
            </a:r>
            <a:r>
              <a:rPr lang="en-IN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inserted .</a:t>
            </a:r>
          </a:p>
          <a:p>
            <a:pPr lvl="1"/>
            <a:endParaRPr lang="en-IN" sz="1900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lvl="1"/>
            <a:r>
              <a:rPr lang="en-IN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Like this </a:t>
            </a:r>
            <a:r>
              <a:rPr lang="en-IN" sz="1900" dirty="0">
                <a:latin typeface="Corbel" panose="020B0503020204020204" pitchFamily="34" charset="0"/>
              </a:rPr>
              <a:t>we will have a </a:t>
            </a:r>
            <a:r>
              <a:rPr lang="en-IN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complete set </a:t>
            </a:r>
            <a:r>
              <a:rPr lang="en-IN" sz="1900" dirty="0">
                <a:latin typeface="Corbel" panose="020B0503020204020204" pitchFamily="34" charset="0"/>
              </a:rPr>
              <a:t>of all the </a:t>
            </a:r>
            <a:r>
              <a:rPr lang="en-IN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employees</a:t>
            </a:r>
            <a:r>
              <a:rPr lang="en-IN" sz="1900" dirty="0">
                <a:latin typeface="Corbel" panose="020B0503020204020204" pitchFamily="34" charset="0"/>
              </a:rPr>
              <a:t> (existing and new) belonging to </a:t>
            </a:r>
            <a:r>
              <a:rPr lang="en-IN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deptno</a:t>
            </a:r>
            <a:r>
              <a:rPr lang="en-IN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101.</a:t>
            </a:r>
          </a:p>
          <a:p>
            <a:pPr lvl="1"/>
            <a:endParaRPr lang="en-IN" sz="19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lvl="1"/>
            <a:r>
              <a:rPr lang="en-IN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Pass</a:t>
            </a:r>
            <a:r>
              <a:rPr lang="en-IN" sz="1900" dirty="0">
                <a:latin typeface="Corbel" panose="020B0503020204020204" pitchFamily="34" charset="0"/>
              </a:rPr>
              <a:t> this </a:t>
            </a:r>
            <a:r>
              <a:rPr lang="en-IN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Set</a:t>
            </a:r>
            <a:r>
              <a:rPr lang="en-IN" sz="1900" dirty="0">
                <a:latin typeface="Corbel" panose="020B0503020204020204" pitchFamily="34" charset="0"/>
              </a:rPr>
              <a:t>  to the </a:t>
            </a:r>
            <a:r>
              <a:rPr lang="en-IN" sz="19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setStaff</a:t>
            </a:r>
            <a:r>
              <a:rPr lang="en-IN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() </a:t>
            </a:r>
            <a:r>
              <a:rPr lang="en-IN" sz="1900" dirty="0">
                <a:latin typeface="Corbel" panose="020B0503020204020204" pitchFamily="34" charset="0"/>
              </a:rPr>
              <a:t>method of </a:t>
            </a:r>
            <a:r>
              <a:rPr lang="en-IN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Department</a:t>
            </a:r>
            <a:r>
              <a:rPr lang="en-IN" sz="1900" dirty="0">
                <a:latin typeface="Corbel" panose="020B0503020204020204" pitchFamily="34" charset="0"/>
              </a:rPr>
              <a:t> object</a:t>
            </a:r>
          </a:p>
          <a:p>
            <a:pPr lvl="1"/>
            <a:endParaRPr lang="en-IN" sz="19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lvl="1"/>
            <a:r>
              <a:rPr lang="en-IN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Finally </a:t>
            </a:r>
            <a:r>
              <a:rPr lang="en-IN" sz="1900" dirty="0">
                <a:latin typeface="Corbel" panose="020B0503020204020204" pitchFamily="34" charset="0"/>
              </a:rPr>
              <a:t>,</a:t>
            </a:r>
            <a:r>
              <a:rPr lang="en-IN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open the transaction </a:t>
            </a:r>
            <a:r>
              <a:rPr lang="en-IN" sz="1900" dirty="0">
                <a:latin typeface="Corbel" panose="020B0503020204020204" pitchFamily="34" charset="0"/>
              </a:rPr>
              <a:t>and call the </a:t>
            </a:r>
            <a:r>
              <a:rPr lang="en-IN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update() </a:t>
            </a:r>
            <a:r>
              <a:rPr lang="en-IN" sz="1900" dirty="0">
                <a:latin typeface="Corbel" panose="020B0503020204020204" pitchFamily="34" charset="0"/>
              </a:rPr>
              <a:t>or </a:t>
            </a:r>
            <a:r>
              <a:rPr lang="en-IN" sz="19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saveOrUpdate</a:t>
            </a:r>
            <a:r>
              <a:rPr lang="en-IN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() </a:t>
            </a:r>
            <a:r>
              <a:rPr lang="en-IN" sz="1900" dirty="0">
                <a:latin typeface="Corbel" panose="020B0503020204020204" pitchFamily="34" charset="0"/>
              </a:rPr>
              <a:t>method of </a:t>
            </a:r>
            <a:r>
              <a:rPr lang="en-IN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session</a:t>
            </a:r>
            <a:r>
              <a:rPr lang="en-IN" sz="1900" dirty="0">
                <a:latin typeface="Corbel" panose="020B0503020204020204" pitchFamily="34" charset="0"/>
              </a:rPr>
              <a:t> passing it the updated </a:t>
            </a:r>
            <a:r>
              <a:rPr lang="en-IN" sz="19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Depratment</a:t>
            </a:r>
            <a:r>
              <a:rPr lang="en-IN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 object</a:t>
            </a:r>
          </a:p>
          <a:p>
            <a:pPr marL="0" indent="0">
              <a:buNone/>
            </a:pP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0492DA4-A61B-4738-BD76-B9BEEE033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A905441-DF04-4BDB-84AC-1791D308C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838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The Code</a:t>
            </a:r>
            <a:endParaRPr lang="en-IN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27048"/>
            <a:ext cx="8503920" cy="45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Department </a:t>
            </a:r>
            <a:r>
              <a:rPr lang="en-IN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dob=</a:t>
            </a:r>
            <a:r>
              <a:rPr lang="en-IN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Department.class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, 101);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Set </a:t>
            </a:r>
            <a:r>
              <a:rPr lang="en-IN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</a:t>
            </a:r>
            <a:r>
              <a:rPr lang="en-I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=</a:t>
            </a:r>
            <a:r>
              <a:rPr lang="en-IN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dobj.getStaff</a:t>
            </a:r>
            <a:r>
              <a:rPr lang="en-I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 e1=new Employee();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e1.setEmpNo(504);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e1.setEmpName("Arpit");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e1.setEmpSal(50000.0);</a:t>
            </a:r>
          </a:p>
          <a:p>
            <a:endParaRPr lang="en-IN" sz="1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 e2=new Employee();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e2.setEmpNo(505);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e2.setEmpName("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Sujal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e2.setEmpSal(65000.0);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</a:t>
            </a:r>
          </a:p>
          <a:p>
            <a:pPr marL="0" indent="0">
              <a:buNone/>
            </a:pPr>
            <a:r>
              <a:rPr lang="en-IN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st.add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(e1);</a:t>
            </a:r>
          </a:p>
          <a:p>
            <a:pPr marL="0" indent="0">
              <a:buNone/>
            </a:pPr>
            <a:r>
              <a:rPr lang="en-IN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st.add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(e2);</a:t>
            </a:r>
          </a:p>
          <a:p>
            <a:pPr marL="0" indent="0">
              <a:buNone/>
            </a:pPr>
            <a:r>
              <a:rPr lang="en-IN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dobj.setStaff</a:t>
            </a:r>
            <a:r>
              <a:rPr lang="en-I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IN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</a:t>
            </a:r>
            <a:r>
              <a:rPr lang="en-I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  <a:endParaRPr lang="en-IN" sz="1600" b="1" dirty="0">
              <a:solidFill>
                <a:srgbClr val="00B05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0492DA4-A61B-4738-BD76-B9BEEE033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A905441-DF04-4BDB-84AC-1791D308C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84DD9E-7AF5-49B9-B379-7D9CB7C30F5E}"/>
              </a:ext>
            </a:extLst>
          </p:cNvPr>
          <p:cNvSpPr txBox="1"/>
          <p:nvPr/>
        </p:nvSpPr>
        <p:spPr>
          <a:xfrm>
            <a:off x="4507438" y="1545754"/>
            <a:ext cx="467307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Transaction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sess.beginTransaction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   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sess.update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tx.commit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("Records saved!");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catch(Exception ex)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ex.printStackTrace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tx.rollback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}</a:t>
            </a:r>
            <a:endParaRPr lang="en-IN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7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Introduction To Relationships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crux</a:t>
            </a:r>
            <a:r>
              <a:rPr lang="en-US" sz="2400" dirty="0">
                <a:latin typeface="Corbel" panose="020B0503020204020204" pitchFamily="34" charset="0"/>
              </a:rPr>
              <a:t> of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relational database management system </a:t>
            </a:r>
            <a:r>
              <a:rPr lang="en-US" sz="2400" dirty="0">
                <a:latin typeface="Corbel" panose="020B0503020204020204" pitchFamily="34" charset="0"/>
              </a:rPr>
              <a:t>is in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idea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establishing relationship </a:t>
            </a:r>
            <a:r>
              <a:rPr lang="en-US" sz="2400" dirty="0">
                <a:latin typeface="Corbel" panose="020B0503020204020204" pitchFamily="34" charset="0"/>
              </a:rPr>
              <a:t>amongst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entities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We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establish</a:t>
            </a:r>
            <a:r>
              <a:rPr lang="en-US" sz="2400" dirty="0">
                <a:latin typeface="Corbel" panose="020B0503020204020204" pitchFamily="34" charset="0"/>
              </a:rPr>
              <a:t> this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relationship</a:t>
            </a:r>
            <a:r>
              <a:rPr lang="en-US" sz="2400" dirty="0">
                <a:latin typeface="Corbel" panose="020B0503020204020204" pitchFamily="34" charset="0"/>
              </a:rPr>
              <a:t> in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US" sz="2400" dirty="0">
                <a:latin typeface="Corbel" panose="020B0503020204020204" pitchFamily="34" charset="0"/>
              </a:rPr>
              <a:t> with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help of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DDL SQL join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foreign keys</a:t>
            </a:r>
            <a:r>
              <a:rPr lang="en-US" sz="2400" dirty="0">
                <a:latin typeface="Corbel" panose="020B0503020204020204" pitchFamily="34" charset="0"/>
              </a:rPr>
              <a:t>, etc.</a:t>
            </a: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41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Introduction To Relationships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With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US" sz="2400" dirty="0">
                <a:latin typeface="Corbel" panose="020B0503020204020204" pitchFamily="34" charset="0"/>
              </a:rPr>
              <a:t> we can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easily model association </a:t>
            </a:r>
            <a:r>
              <a:rPr lang="en-US" sz="2400" dirty="0">
                <a:latin typeface="Corbel" panose="020B0503020204020204" pitchFamily="34" charset="0"/>
              </a:rPr>
              <a:t>between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entities</a:t>
            </a:r>
            <a:r>
              <a:rPr lang="en-US" sz="2400" dirty="0">
                <a:latin typeface="Corbel" panose="020B0503020204020204" pitchFamily="34" charset="0"/>
              </a:rPr>
              <a:t> from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Java code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But</a:t>
            </a:r>
            <a:r>
              <a:rPr lang="en-IN" sz="2400" dirty="0">
                <a:latin typeface="Corbel" panose="020B0503020204020204" pitchFamily="34" charset="0"/>
              </a:rPr>
              <a:t>, if we want to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put relationship </a:t>
            </a:r>
            <a:r>
              <a:rPr lang="en-IN" sz="2400" dirty="0">
                <a:latin typeface="Corbel" panose="020B0503020204020204" pitchFamily="34" charset="0"/>
              </a:rPr>
              <a:t>between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two entities 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   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[ objects of two POJO classes ]</a:t>
            </a:r>
            <a:r>
              <a:rPr lang="en-IN" sz="2400" dirty="0">
                <a:latin typeface="Corbel" panose="020B0503020204020204" pitchFamily="34" charset="0"/>
              </a:rPr>
              <a:t>, using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 , then in the         </a:t>
            </a:r>
          </a:p>
          <a:p>
            <a:pPr marL="0" indent="0">
              <a:buNone/>
            </a:pPr>
            <a:r>
              <a:rPr lang="en-IN" sz="2400" dirty="0">
                <a:latin typeface="Corbel" panose="020B0503020204020204" pitchFamily="34" charset="0"/>
              </a:rPr>
              <a:t>   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 tables</a:t>
            </a:r>
            <a:r>
              <a:rPr lang="en-IN" sz="2400" dirty="0">
                <a:latin typeface="Corbel" panose="020B0503020204020204" pitchFamily="34" charset="0"/>
              </a:rPr>
              <a:t>, there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must exist 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foreign key relationship</a:t>
            </a:r>
            <a:r>
              <a:rPr lang="en-IN" sz="2400" dirty="0">
                <a:latin typeface="Corbel" panose="020B0503020204020204" pitchFamily="34" charset="0"/>
              </a:rPr>
              <a:t>,     </a:t>
            </a:r>
          </a:p>
          <a:p>
            <a:pPr marL="0" indent="0">
              <a:buNone/>
            </a:pPr>
            <a:r>
              <a:rPr lang="en-IN" sz="2400" dirty="0">
                <a:latin typeface="Corbel" panose="020B0503020204020204" pitchFamily="34" charset="0"/>
              </a:rPr>
              <a:t>    which is known as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Referential integrity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64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Introduction To Relationships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main advantage </a:t>
            </a:r>
            <a:r>
              <a:rPr lang="en-IN" sz="2400" dirty="0">
                <a:latin typeface="Corbel" panose="020B0503020204020204" pitchFamily="34" charset="0"/>
              </a:rPr>
              <a:t>of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putting relationship </a:t>
            </a:r>
            <a:r>
              <a:rPr lang="en-IN" sz="2400" dirty="0">
                <a:latin typeface="Corbel" panose="020B0503020204020204" pitchFamily="34" charset="0"/>
              </a:rPr>
              <a:t>between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objects</a:t>
            </a:r>
            <a:r>
              <a:rPr lang="en-IN" sz="2400" dirty="0">
                <a:latin typeface="Corbel" panose="020B0503020204020204" pitchFamily="34" charset="0"/>
              </a:rPr>
              <a:t> is, we can do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operation</a:t>
            </a:r>
            <a:r>
              <a:rPr lang="en-IN" sz="2400" dirty="0">
                <a:latin typeface="Corbel" panose="020B0503020204020204" pitchFamily="34" charset="0"/>
              </a:rPr>
              <a:t> on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one object</a:t>
            </a:r>
            <a:r>
              <a:rPr lang="en-IN" sz="2400" dirty="0">
                <a:latin typeface="Corbel" panose="020B0503020204020204" pitchFamily="34" charset="0"/>
              </a:rPr>
              <a:t>, and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same operation </a:t>
            </a:r>
            <a:r>
              <a:rPr lang="en-IN" sz="2400" dirty="0">
                <a:latin typeface="Corbel" panose="020B0503020204020204" pitchFamily="34" charset="0"/>
              </a:rPr>
              <a:t>can be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transferred</a:t>
            </a:r>
            <a:r>
              <a:rPr lang="en-IN" sz="2400" dirty="0">
                <a:latin typeface="Corbel" panose="020B0503020204020204" pitchFamily="34" charset="0"/>
              </a:rPr>
              <a:t> onto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other object </a:t>
            </a:r>
            <a:r>
              <a:rPr lang="en-IN" sz="2400" dirty="0">
                <a:latin typeface="Corbel" panose="020B0503020204020204" pitchFamily="34" charset="0"/>
              </a:rPr>
              <a:t>in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 .</a:t>
            </a:r>
          </a:p>
          <a:p>
            <a:pPr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While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selecting</a:t>
            </a:r>
            <a:r>
              <a:rPr lang="en-IN" sz="2400" dirty="0">
                <a:latin typeface="Corbel" panose="020B0503020204020204" pitchFamily="34" charset="0"/>
              </a:rPr>
              <a:t> also, it is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possible</a:t>
            </a:r>
            <a:r>
              <a:rPr lang="en-IN" sz="2400" dirty="0">
                <a:latin typeface="Corbel" panose="020B0503020204020204" pitchFamily="34" charset="0"/>
              </a:rPr>
              <a:t> to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get data </a:t>
            </a:r>
            <a:r>
              <a:rPr lang="en-IN" sz="2400" dirty="0">
                <a:latin typeface="Corbel" panose="020B0503020204020204" pitchFamily="34" charset="0"/>
              </a:rPr>
              <a:t>from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multiple tables </a:t>
            </a:r>
            <a:r>
              <a:rPr lang="en-IN" sz="2400" dirty="0">
                <a:latin typeface="Corbel" panose="020B0503020204020204" pitchFamily="34" charset="0"/>
              </a:rPr>
              <a:t>at a time if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there exits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relationship between the tables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71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Types Of Relationships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rbel" panose="020B0503020204020204" pitchFamily="34" charset="0"/>
              </a:rPr>
              <a:t>Using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 we can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achieve </a:t>
            </a:r>
            <a:r>
              <a:rPr lang="en-IN" sz="2400" dirty="0">
                <a:latin typeface="Corbel" panose="020B0503020204020204" pitchFamily="34" charset="0"/>
              </a:rPr>
              <a:t>the following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4 types of relationships: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514350" indent="-514350">
              <a:buAutoNum type="arabicPeriod"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One-To-One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any-To-One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M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any-To-Many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O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ne-To-Many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08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One To Many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According</a:t>
            </a:r>
            <a:r>
              <a:rPr lang="en-IN" sz="2400" dirty="0">
                <a:latin typeface="Corbel" panose="020B0503020204020204" pitchFamily="34" charset="0"/>
              </a:rPr>
              <a:t> to 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, a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One-To-Many </a:t>
            </a:r>
            <a:r>
              <a:rPr lang="en-IN" sz="2400" dirty="0">
                <a:latin typeface="Corbel" panose="020B0503020204020204" pitchFamily="34" charset="0"/>
              </a:rPr>
              <a:t>relationship occurs when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one object </a:t>
            </a:r>
            <a:r>
              <a:rPr lang="en-IN" sz="2400" dirty="0">
                <a:latin typeface="Corbel" panose="020B0503020204020204" pitchFamily="34" charset="0"/>
              </a:rPr>
              <a:t>of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one POJO class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related to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multiple objects </a:t>
            </a:r>
            <a:r>
              <a:rPr lang="en-IN" sz="2400" dirty="0">
                <a:latin typeface="Corbel" panose="020B0503020204020204" pitchFamily="34" charset="0"/>
              </a:rPr>
              <a:t>of other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POJO.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In other words </a:t>
            </a:r>
            <a:r>
              <a:rPr lang="en-IN" sz="2400" dirty="0">
                <a:latin typeface="Corbel" panose="020B0503020204020204" pitchFamily="34" charset="0"/>
              </a:rPr>
              <a:t>it means,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one [Parent] </a:t>
            </a:r>
            <a:r>
              <a:rPr lang="en-IN" sz="2400" dirty="0">
                <a:latin typeface="Corbel" panose="020B0503020204020204" pitchFamily="34" charset="0"/>
              </a:rPr>
              <a:t>having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many [Children].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 good example </a:t>
            </a:r>
            <a:r>
              <a:rPr lang="en-IN" sz="2400" dirty="0">
                <a:latin typeface="Corbel" panose="020B0503020204020204" pitchFamily="34" charset="0"/>
              </a:rPr>
              <a:t>of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One-To-Many</a:t>
            </a:r>
            <a:r>
              <a:rPr lang="en-IN" sz="2400" dirty="0">
                <a:latin typeface="Corbel" panose="020B0503020204020204" pitchFamily="34" charset="0"/>
              </a:rPr>
              <a:t> is 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One Department having many Employees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91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Achieving One To Many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prbel"/>
              </a:rPr>
              <a:t>To </a:t>
            </a:r>
            <a:r>
              <a:rPr lang="en-IN" sz="2400" b="1" dirty="0">
                <a:solidFill>
                  <a:srgbClr val="7030A0"/>
                </a:solidFill>
                <a:latin typeface="Cprbel"/>
              </a:rPr>
              <a:t>achieve</a:t>
            </a:r>
            <a:r>
              <a:rPr lang="en-IN" sz="2400" dirty="0">
                <a:latin typeface="Cprbel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prbel"/>
              </a:rPr>
              <a:t>One-To-Many </a:t>
            </a:r>
            <a:r>
              <a:rPr lang="en-IN" sz="2400" dirty="0">
                <a:latin typeface="Cprbel"/>
              </a:rPr>
              <a:t>relationship between </a:t>
            </a:r>
            <a:r>
              <a:rPr lang="en-IN" sz="2400" b="1" dirty="0">
                <a:solidFill>
                  <a:srgbClr val="0070C0"/>
                </a:solidFill>
                <a:latin typeface="Cprbel"/>
              </a:rPr>
              <a:t>two POJO classes </a:t>
            </a:r>
            <a:r>
              <a:rPr lang="en-IN" sz="2400" dirty="0">
                <a:latin typeface="Cprbel"/>
              </a:rPr>
              <a:t>in the </a:t>
            </a:r>
            <a:r>
              <a:rPr lang="en-IN" sz="2400" b="1" dirty="0">
                <a:solidFill>
                  <a:srgbClr val="C00000"/>
                </a:solidFill>
                <a:latin typeface="Cprbel"/>
              </a:rPr>
              <a:t>Hibernate</a:t>
            </a:r>
            <a:r>
              <a:rPr lang="en-IN" sz="2400" dirty="0">
                <a:latin typeface="Cprbel"/>
              </a:rPr>
              <a:t>, </a:t>
            </a:r>
            <a:r>
              <a:rPr lang="en-IN" sz="2400" b="1" dirty="0">
                <a:solidFill>
                  <a:srgbClr val="002060"/>
                </a:solidFill>
                <a:latin typeface="Cprbel"/>
              </a:rPr>
              <a:t>two changes </a:t>
            </a:r>
            <a:r>
              <a:rPr lang="en-IN" sz="2400" dirty="0">
                <a:latin typeface="Cprbel"/>
              </a:rPr>
              <a:t>are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prbel"/>
              </a:rPr>
              <a:t>required:</a:t>
            </a:r>
          </a:p>
          <a:p>
            <a:pPr marL="514350" indent="-514350">
              <a:buAutoNum type="arabicPeriod"/>
            </a:pPr>
            <a:endParaRPr lang="en-IN" sz="2400" dirty="0">
              <a:latin typeface="Cprbel"/>
            </a:endParaRPr>
          </a:p>
          <a:p>
            <a:pPr marL="514350" indent="-514350">
              <a:buAutoNum type="arabicPeriod"/>
            </a:pPr>
            <a:r>
              <a:rPr lang="en-IN" sz="2400" dirty="0">
                <a:latin typeface="Cprbel"/>
              </a:rPr>
              <a:t>In the </a:t>
            </a:r>
            <a:r>
              <a:rPr lang="en-IN" sz="2400" b="1" dirty="0">
                <a:solidFill>
                  <a:srgbClr val="0070C0"/>
                </a:solidFill>
                <a:latin typeface="Cprbel"/>
              </a:rPr>
              <a:t>parent POJO class</a:t>
            </a:r>
            <a:r>
              <a:rPr lang="en-IN" sz="2400" dirty="0">
                <a:latin typeface="Cprbel"/>
              </a:rPr>
              <a:t>, we need to take a </a:t>
            </a:r>
            <a:r>
              <a:rPr lang="en-IN" sz="2400" b="1" dirty="0">
                <a:solidFill>
                  <a:schemeClr val="accent1"/>
                </a:solidFill>
                <a:latin typeface="Cprbel"/>
              </a:rPr>
              <a:t>Collection property</a:t>
            </a:r>
            <a:r>
              <a:rPr lang="en-IN" sz="2400" dirty="0">
                <a:latin typeface="Cprbel"/>
              </a:rPr>
              <a:t>, which can be either </a:t>
            </a:r>
            <a:r>
              <a:rPr lang="en-IN" sz="2400" b="1" dirty="0" err="1">
                <a:solidFill>
                  <a:srgbClr val="C00000"/>
                </a:solidFill>
                <a:latin typeface="Cprbel"/>
              </a:rPr>
              <a:t>Set,List,Map</a:t>
            </a:r>
            <a:r>
              <a:rPr lang="en-IN" sz="2400" b="1" dirty="0">
                <a:solidFill>
                  <a:srgbClr val="C00000"/>
                </a:solidFill>
                <a:latin typeface="Cprbel"/>
              </a:rPr>
              <a:t>.</a:t>
            </a:r>
          </a:p>
          <a:p>
            <a:pPr marL="514350" indent="-514350">
              <a:buAutoNum type="arabicPeriod"/>
            </a:pPr>
            <a:endParaRPr lang="en-IN" sz="2400" dirty="0">
              <a:latin typeface="Cprbel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Cprbel"/>
              </a:rPr>
              <a:t>I</a:t>
            </a:r>
            <a:r>
              <a:rPr lang="en-IN" sz="2400" dirty="0">
                <a:latin typeface="Cprbel"/>
              </a:rPr>
              <a:t>n the </a:t>
            </a:r>
            <a:r>
              <a:rPr lang="en-IN" sz="2400" b="1" dirty="0">
                <a:solidFill>
                  <a:srgbClr val="00B050"/>
                </a:solidFill>
                <a:latin typeface="Cprbel"/>
              </a:rPr>
              <a:t>mapping</a:t>
            </a:r>
            <a:r>
              <a:rPr lang="en-IN" sz="2400" dirty="0">
                <a:latin typeface="Cprbel"/>
              </a:rPr>
              <a:t> file of that </a:t>
            </a:r>
            <a:r>
              <a:rPr lang="en-IN" sz="2400" b="1" dirty="0">
                <a:solidFill>
                  <a:srgbClr val="0070C0"/>
                </a:solidFill>
                <a:latin typeface="Cprbel"/>
              </a:rPr>
              <a:t>parent POJO class</a:t>
            </a:r>
            <a:r>
              <a:rPr lang="en-IN" sz="2400" dirty="0">
                <a:latin typeface="Cprbel"/>
              </a:rPr>
              <a:t>, we need 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prbel"/>
              </a:rPr>
              <a:t>configure</a:t>
            </a:r>
            <a:r>
              <a:rPr lang="en-IN" sz="2400" dirty="0">
                <a:latin typeface="Cprbel"/>
              </a:rPr>
              <a:t> the </a:t>
            </a:r>
            <a:r>
              <a:rPr lang="en-IN" sz="2400" b="1" dirty="0">
                <a:solidFill>
                  <a:schemeClr val="accent1"/>
                </a:solidFill>
                <a:latin typeface="Cprbel"/>
              </a:rPr>
              <a:t>Collection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16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prbel"/>
              </a:rPr>
              <a:t>Assume</a:t>
            </a:r>
            <a:r>
              <a:rPr lang="en-US" sz="2400" dirty="0">
                <a:latin typeface="Cprbel"/>
              </a:rPr>
              <a:t> we have </a:t>
            </a:r>
            <a:r>
              <a:rPr lang="en-US" sz="2400" b="1" dirty="0">
                <a:solidFill>
                  <a:srgbClr val="00B050"/>
                </a:solidFill>
                <a:latin typeface="Cprbel"/>
              </a:rPr>
              <a:t>2 tables </a:t>
            </a:r>
            <a:r>
              <a:rPr lang="en-US" sz="2400" dirty="0">
                <a:latin typeface="Cprbel"/>
              </a:rPr>
              <a:t>called </a:t>
            </a:r>
            <a:r>
              <a:rPr lang="en-US" sz="2400" b="1" dirty="0">
                <a:solidFill>
                  <a:srgbClr val="7030A0"/>
                </a:solidFill>
                <a:latin typeface="Cprbel"/>
              </a:rPr>
              <a:t>DEPT</a:t>
            </a:r>
            <a:r>
              <a:rPr lang="en-US" sz="2400" dirty="0">
                <a:latin typeface="Cprbel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prbel"/>
              </a:rPr>
              <a:t>EMP</a:t>
            </a:r>
            <a:r>
              <a:rPr lang="en-US" sz="2400" dirty="0">
                <a:latin typeface="Cprbel"/>
              </a:rPr>
              <a:t> , with the </a:t>
            </a:r>
            <a:r>
              <a:rPr lang="en-US" sz="2400" b="1" dirty="0">
                <a:solidFill>
                  <a:srgbClr val="002060"/>
                </a:solidFill>
                <a:latin typeface="Cprbel"/>
              </a:rPr>
              <a:t>following structure</a:t>
            </a:r>
            <a:r>
              <a:rPr lang="en-US" sz="2400" dirty="0">
                <a:latin typeface="Cprbel"/>
              </a:rPr>
              <a:t>:</a:t>
            </a:r>
          </a:p>
          <a:p>
            <a:r>
              <a:rPr lang="en-US" sz="2400" b="1" u="sng" dirty="0">
                <a:latin typeface="Cprbel"/>
              </a:rPr>
              <a:t>DEPT</a:t>
            </a:r>
          </a:p>
          <a:p>
            <a:endParaRPr lang="en-US" sz="2400" dirty="0">
              <a:latin typeface="Cprbel"/>
            </a:endParaRPr>
          </a:p>
          <a:p>
            <a:endParaRPr lang="en-US" sz="2400" dirty="0">
              <a:latin typeface="Cprbel"/>
            </a:endParaRPr>
          </a:p>
          <a:p>
            <a:endParaRPr lang="en-US" sz="2400" dirty="0">
              <a:latin typeface="Cprbel"/>
            </a:endParaRPr>
          </a:p>
          <a:p>
            <a:r>
              <a:rPr lang="en-US" sz="2400" b="1" u="sng" dirty="0">
                <a:latin typeface="Cprbel"/>
              </a:rPr>
              <a:t>EMP</a:t>
            </a:r>
            <a:endParaRPr lang="en-IN" sz="2400" b="1" u="sng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B9120A2-3510-4ECE-B5E3-7E05A6C74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385152"/>
              </p:ext>
            </p:extLst>
          </p:nvPr>
        </p:nvGraphicFramePr>
        <p:xfrm>
          <a:off x="539552" y="282053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488115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43571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956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Name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Type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Constraint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932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anose="020B0503020204020204" pitchFamily="34" charset="0"/>
                        </a:rPr>
                        <a:t>Deptno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Number(3)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Primary Key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18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anose="020B0503020204020204" pitchFamily="34" charset="0"/>
                        </a:rPr>
                        <a:t>Dname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Varchar2(20)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None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852313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20A4409B-69CD-49F3-A746-0A7BAFCEB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009901"/>
              </p:ext>
            </p:extLst>
          </p:nvPr>
        </p:nvGraphicFramePr>
        <p:xfrm>
          <a:off x="539552" y="4532208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488115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43571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95660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Name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Type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Constraint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932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anose="020B0503020204020204" pitchFamily="34" charset="0"/>
                        </a:rPr>
                        <a:t>Emp_no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Number(3)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Primary Key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18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anose="020B0503020204020204" pitchFamily="34" charset="0"/>
                        </a:rPr>
                        <a:t>Emp_name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Varchar2(20)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None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85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anose="020B0503020204020204" pitchFamily="34" charset="0"/>
                        </a:rPr>
                        <a:t>Emp_sal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Number(6,1)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None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1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anose="020B0503020204020204" pitchFamily="34" charset="0"/>
                        </a:rPr>
                        <a:t>Dno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Number(3)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Foreign Key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88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3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5424</TotalTime>
  <Words>1641</Words>
  <Application>Microsoft Office PowerPoint</Application>
  <PresentationFormat>On-screen Show (4:3)</PresentationFormat>
  <Paragraphs>310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Consolas</vt:lpstr>
      <vt:lpstr>Corbel</vt:lpstr>
      <vt:lpstr>Cprbel</vt:lpstr>
      <vt:lpstr>Georgia</vt:lpstr>
      <vt:lpstr>Wingdings</vt:lpstr>
      <vt:lpstr>Wingdings 2</vt:lpstr>
      <vt:lpstr>Civic</vt:lpstr>
      <vt:lpstr>Table Relationships</vt:lpstr>
      <vt:lpstr>Today’s Agenda</vt:lpstr>
      <vt:lpstr>Introduction To Relationships</vt:lpstr>
      <vt:lpstr>Introduction To Relationships</vt:lpstr>
      <vt:lpstr>Introduction To Relationships</vt:lpstr>
      <vt:lpstr>Types Of Relationships</vt:lpstr>
      <vt:lpstr>One To Many</vt:lpstr>
      <vt:lpstr>Achieving One To Many</vt:lpstr>
      <vt:lpstr>Exercise</vt:lpstr>
      <vt:lpstr>Exercise</vt:lpstr>
      <vt:lpstr>Solution</vt:lpstr>
      <vt:lpstr>Employee.java</vt:lpstr>
      <vt:lpstr>Department.java</vt:lpstr>
      <vt:lpstr>Employee.hbm.xml</vt:lpstr>
      <vt:lpstr>Department.hbm.xml</vt:lpstr>
      <vt:lpstr>OneToManyInsert.java</vt:lpstr>
      <vt:lpstr>Explanation</vt:lpstr>
      <vt:lpstr>Explanation</vt:lpstr>
      <vt:lpstr>Adding New Records In Child Class For Existing Key</vt:lpstr>
      <vt:lpstr>Adding New Records In Child Class For Existing Key</vt:lpstr>
      <vt:lpstr>Adding New Records In Child Class For Existing Key</vt:lpstr>
      <vt:lpstr>Adding New Records In Child Class For Existing Key</vt:lpstr>
      <vt:lpstr>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 kapoor</cp:lastModifiedBy>
  <cp:revision>392</cp:revision>
  <dcterms:created xsi:type="dcterms:W3CDTF">2014-01-22T20:27:14Z</dcterms:created>
  <dcterms:modified xsi:type="dcterms:W3CDTF">2020-11-23T07:13:47Z</dcterms:modified>
</cp:coreProperties>
</file>