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660" r:id="rId5"/>
    <p:sldId id="662" r:id="rId6"/>
    <p:sldId id="667" r:id="rId7"/>
    <p:sldId id="661" r:id="rId8"/>
    <p:sldId id="666" r:id="rId9"/>
    <p:sldId id="663" r:id="rId10"/>
    <p:sldId id="664" r:id="rId11"/>
    <p:sldId id="665" r:id="rId12"/>
    <p:sldId id="640" r:id="rId13"/>
    <p:sldId id="668" r:id="rId14"/>
    <p:sldId id="6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98" d="100"/>
          <a:sy n="98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7E8434A-E886-489F-9C7A-4AF9B6B74CA7}"/>
    <pc:docChg chg="custSel addSld delSld modSld">
      <pc:chgData name="Sharma Computer Academy" userId="08476b32c11f4418" providerId="LiveId" clId="{D7E8434A-E886-489F-9C7A-4AF9B6B74CA7}" dt="2020-11-23T07:18:28.977" v="2805" actId="20577"/>
      <pc:docMkLst>
        <pc:docMk/>
      </pc:docMkLst>
      <pc:sldChg chg="modSp mod">
        <pc:chgData name="Sharma Computer Academy" userId="08476b32c11f4418" providerId="LiveId" clId="{D7E8434A-E886-489F-9C7A-4AF9B6B74CA7}" dt="2020-11-19T22:05:34.759" v="2684" actId="20577"/>
        <pc:sldMkLst>
          <pc:docMk/>
          <pc:sldMk cId="0" sldId="289"/>
        </pc:sldMkLst>
        <pc:spChg chg="mod">
          <ac:chgData name="Sharma Computer Academy" userId="08476b32c11f4418" providerId="LiveId" clId="{D7E8434A-E886-489F-9C7A-4AF9B6B74CA7}" dt="2020-11-19T22:05:34.759" v="2684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2:05:26.929" v="2677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D7E8434A-E886-489F-9C7A-4AF9B6B74CA7}" dt="2020-11-19T22:06:33.320" v="2791" actId="20577"/>
        <pc:sldMkLst>
          <pc:docMk/>
          <pc:sldMk cId="0" sldId="290"/>
        </pc:sldMkLst>
        <pc:spChg chg="mod">
          <ac:chgData name="Sharma Computer Academy" userId="08476b32c11f4418" providerId="LiveId" clId="{D7E8434A-E886-489F-9C7A-4AF9B6B74CA7}" dt="2020-11-19T22:06:33.320" v="2791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7E8434A-E886-489F-9C7A-4AF9B6B74CA7}" dt="2020-11-19T22:00:33.218" v="2587" actId="113"/>
        <pc:sldMkLst>
          <pc:docMk/>
          <pc:sldMk cId="1033641344" sldId="640"/>
        </pc:sldMkLst>
        <pc:spChg chg="mod">
          <ac:chgData name="Sharma Computer Academy" userId="08476b32c11f4418" providerId="LiveId" clId="{D7E8434A-E886-489F-9C7A-4AF9B6B74CA7}" dt="2020-11-19T21:59:04.150" v="2567" actId="20577"/>
          <ac:spMkLst>
            <pc:docMk/>
            <pc:sldMk cId="1033641344" sldId="640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2:00:33.218" v="2587" actId="113"/>
          <ac:spMkLst>
            <pc:docMk/>
            <pc:sldMk cId="1033641344" sldId="640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1735710811" sldId="641"/>
        </pc:sldMkLst>
      </pc:sldChg>
      <pc:sldChg chg="modSp mod modAnim">
        <pc:chgData name="Sharma Computer Academy" userId="08476b32c11f4418" providerId="LiveId" clId="{D7E8434A-E886-489F-9C7A-4AF9B6B74CA7}" dt="2020-11-23T07:17:56.541" v="2795" actId="207"/>
        <pc:sldMkLst>
          <pc:docMk/>
          <pc:sldMk cId="1378412985" sldId="642"/>
        </pc:sldMkLst>
        <pc:spChg chg="mod">
          <ac:chgData name="Sharma Computer Academy" userId="08476b32c11f4418" providerId="LiveId" clId="{D7E8434A-E886-489F-9C7A-4AF9B6B74CA7}" dt="2020-11-19T20:28:15.043" v="22" actId="20577"/>
          <ac:spMkLst>
            <pc:docMk/>
            <pc:sldMk cId="1378412985" sldId="642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23T07:17:56.541" v="2795" actId="207"/>
          <ac:spMkLst>
            <pc:docMk/>
            <pc:sldMk cId="1378412985" sldId="64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846600396" sldId="647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3108089547" sldId="648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4276914837" sldId="649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938167789" sldId="650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998532026" sldId="651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1481370776" sldId="652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3849203898" sldId="653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43879499" sldId="654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444437207" sldId="655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3559150907" sldId="656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967812538" sldId="657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019775603" sldId="658"/>
        </pc:sldMkLst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1663040826" sldId="659"/>
        </pc:sldMkLst>
      </pc:sldChg>
      <pc:sldChg chg="modSp add modAnim">
        <pc:chgData name="Sharma Computer Academy" userId="08476b32c11f4418" providerId="LiveId" clId="{D7E8434A-E886-489F-9C7A-4AF9B6B74CA7}" dt="2020-11-23T07:18:28.977" v="2805" actId="20577"/>
        <pc:sldMkLst>
          <pc:docMk/>
          <pc:sldMk cId="2235198711" sldId="660"/>
        </pc:sldMkLst>
        <pc:spChg chg="mod">
          <ac:chgData name="Sharma Computer Academy" userId="08476b32c11f4418" providerId="LiveId" clId="{D7E8434A-E886-489F-9C7A-4AF9B6B74CA7}" dt="2020-11-23T07:18:28.977" v="2805" actId="20577"/>
          <ac:spMkLst>
            <pc:docMk/>
            <pc:sldMk cId="2235198711" sldId="660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D7E8434A-E886-489F-9C7A-4AF9B6B74CA7}" dt="2020-11-19T21:30:52.685" v="2351" actId="113"/>
        <pc:sldMkLst>
          <pc:docMk/>
          <pc:sldMk cId="1360854407" sldId="661"/>
        </pc:sldMkLst>
        <pc:spChg chg="mod">
          <ac:chgData name="Sharma Computer Academy" userId="08476b32c11f4418" providerId="LiveId" clId="{D7E8434A-E886-489F-9C7A-4AF9B6B74CA7}" dt="2020-11-19T20:50:33.767" v="1143" actId="20577"/>
          <ac:spMkLst>
            <pc:docMk/>
            <pc:sldMk cId="1360854407" sldId="661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1:30:52.685" v="2351" actId="113"/>
          <ac:spMkLst>
            <pc:docMk/>
            <pc:sldMk cId="1360854407" sldId="661"/>
            <ac:spMk id="5" creationId="{00000000-0000-0000-0000-000000000000}"/>
          </ac:spMkLst>
        </pc:spChg>
      </pc:sldChg>
      <pc:sldChg chg="delSp modSp mod">
        <pc:chgData name="Sharma Computer Academy" userId="08476b32c11f4418" providerId="LiveId" clId="{D7E8434A-E886-489F-9C7A-4AF9B6B74CA7}" dt="2020-11-19T21:06:21.870" v="1160" actId="207"/>
        <pc:sldMkLst>
          <pc:docMk/>
          <pc:sldMk cId="3153503292" sldId="662"/>
        </pc:sldMkLst>
        <pc:spChg chg="mod">
          <ac:chgData name="Sharma Computer Academy" userId="08476b32c11f4418" providerId="LiveId" clId="{D7E8434A-E886-489F-9C7A-4AF9B6B74CA7}" dt="2020-11-19T21:04:49.278" v="1151" actId="20577"/>
          <ac:spMkLst>
            <pc:docMk/>
            <pc:sldMk cId="3153503292" sldId="662"/>
            <ac:spMk id="2" creationId="{00000000-0000-0000-0000-000000000000}"/>
          </ac:spMkLst>
        </pc:spChg>
        <pc:spChg chg="del">
          <ac:chgData name="Sharma Computer Academy" userId="08476b32c11f4418" providerId="LiveId" clId="{D7E8434A-E886-489F-9C7A-4AF9B6B74CA7}" dt="2020-11-19T21:05:42.345" v="1152" actId="478"/>
          <ac:spMkLst>
            <pc:docMk/>
            <pc:sldMk cId="3153503292" sldId="662"/>
            <ac:spMk id="3" creationId="{AD94F19B-7EB0-44B6-81CC-28F7A58967B4}"/>
          </ac:spMkLst>
        </pc:spChg>
        <pc:spChg chg="mod">
          <ac:chgData name="Sharma Computer Academy" userId="08476b32c11f4418" providerId="LiveId" clId="{D7E8434A-E886-489F-9C7A-4AF9B6B74CA7}" dt="2020-11-19T21:06:21.870" v="1160" actId="207"/>
          <ac:spMkLst>
            <pc:docMk/>
            <pc:sldMk cId="3153503292" sldId="662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D7E8434A-E886-489F-9C7A-4AF9B6B74CA7}" dt="2020-11-19T21:55:42.516" v="2458" actId="115"/>
        <pc:sldMkLst>
          <pc:docMk/>
          <pc:sldMk cId="1478961093" sldId="663"/>
        </pc:sldMkLst>
        <pc:spChg chg="mod">
          <ac:chgData name="Sharma Computer Academy" userId="08476b32c11f4418" providerId="LiveId" clId="{D7E8434A-E886-489F-9C7A-4AF9B6B74CA7}" dt="2020-11-19T21:09:00.200" v="1208" actId="20577"/>
          <ac:spMkLst>
            <pc:docMk/>
            <pc:sldMk cId="1478961093" sldId="663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1:55:42.516" v="2458" actId="115"/>
          <ac:spMkLst>
            <pc:docMk/>
            <pc:sldMk cId="1478961093" sldId="66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D7E8434A-E886-489F-9C7A-4AF9B6B74CA7}" dt="2020-11-19T21:57:46.105" v="2525" actId="113"/>
        <pc:sldMkLst>
          <pc:docMk/>
          <pc:sldMk cId="1026013229" sldId="664"/>
        </pc:sldMkLst>
        <pc:spChg chg="mod">
          <ac:chgData name="Sharma Computer Academy" userId="08476b32c11f4418" providerId="LiveId" clId="{D7E8434A-E886-489F-9C7A-4AF9B6B74CA7}" dt="2020-11-19T21:12:53.049" v="1396" actId="20577"/>
          <ac:spMkLst>
            <pc:docMk/>
            <pc:sldMk cId="1026013229" sldId="664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1:57:46.105" v="2525" actId="113"/>
          <ac:spMkLst>
            <pc:docMk/>
            <pc:sldMk cId="1026013229" sldId="664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D7E8434A-E886-489F-9C7A-4AF9B6B74CA7}" dt="2020-11-19T21:58:34.707" v="2541" actId="113"/>
        <pc:sldMkLst>
          <pc:docMk/>
          <pc:sldMk cId="4269748480" sldId="665"/>
        </pc:sldMkLst>
        <pc:spChg chg="mod">
          <ac:chgData name="Sharma Computer Academy" userId="08476b32c11f4418" providerId="LiveId" clId="{D7E8434A-E886-489F-9C7A-4AF9B6B74CA7}" dt="2020-11-19T21:58:34.707" v="2541" actId="113"/>
          <ac:spMkLst>
            <pc:docMk/>
            <pc:sldMk cId="4269748480" sldId="665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D7E8434A-E886-489F-9C7A-4AF9B6B74CA7}" dt="2020-11-19T21:33:01.097" v="2385" actId="113"/>
        <pc:sldMkLst>
          <pc:docMk/>
          <pc:sldMk cId="1055512732" sldId="666"/>
        </pc:sldMkLst>
        <pc:spChg chg="mod">
          <ac:chgData name="Sharma Computer Academy" userId="08476b32c11f4418" providerId="LiveId" clId="{D7E8434A-E886-489F-9C7A-4AF9B6B74CA7}" dt="2020-11-19T21:33:01.097" v="2385" actId="113"/>
          <ac:spMkLst>
            <pc:docMk/>
            <pc:sldMk cId="1055512732" sldId="66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D7E8434A-E886-489F-9C7A-4AF9B6B74CA7}" dt="2020-11-19T21:22:48.726" v="1963" actId="207"/>
        <pc:sldMkLst>
          <pc:docMk/>
          <pc:sldMk cId="108987404" sldId="667"/>
        </pc:sldMkLst>
        <pc:spChg chg="mod">
          <ac:chgData name="Sharma Computer Academy" userId="08476b32c11f4418" providerId="LiveId" clId="{D7E8434A-E886-489F-9C7A-4AF9B6B74CA7}" dt="2020-11-19T21:21:04.808" v="1952" actId="20577"/>
          <ac:spMkLst>
            <pc:docMk/>
            <pc:sldMk cId="108987404" sldId="667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1:22:48.726" v="1963" actId="207"/>
          <ac:spMkLst>
            <pc:docMk/>
            <pc:sldMk cId="108987404" sldId="66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D7E8434A-E886-489F-9C7A-4AF9B6B74CA7}" dt="2020-11-19T22:02:51.623" v="2623" actId="113"/>
        <pc:sldMkLst>
          <pc:docMk/>
          <pc:sldMk cId="12659614" sldId="668"/>
        </pc:sldMkLst>
        <pc:spChg chg="mod">
          <ac:chgData name="Sharma Computer Academy" userId="08476b32c11f4418" providerId="LiveId" clId="{D7E8434A-E886-489F-9C7A-4AF9B6B74CA7}" dt="2020-11-19T22:00:43.565" v="2593" actId="20577"/>
          <ac:spMkLst>
            <pc:docMk/>
            <pc:sldMk cId="12659614" sldId="668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2:02:51.623" v="2623" actId="113"/>
          <ac:spMkLst>
            <pc:docMk/>
            <pc:sldMk cId="12659614" sldId="668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D7E8434A-E886-489F-9C7A-4AF9B6B74CA7}" dt="2020-11-19T22:05:12.537" v="2675" actId="207"/>
        <pc:sldMkLst>
          <pc:docMk/>
          <pc:sldMk cId="2138516044" sldId="669"/>
        </pc:sldMkLst>
        <pc:spChg chg="mod">
          <ac:chgData name="Sharma Computer Academy" userId="08476b32c11f4418" providerId="LiveId" clId="{D7E8434A-E886-489F-9C7A-4AF9B6B74CA7}" dt="2020-11-19T22:03:42.704" v="2650" actId="27636"/>
          <ac:spMkLst>
            <pc:docMk/>
            <pc:sldMk cId="2138516044" sldId="669"/>
            <ac:spMk id="2" creationId="{00000000-0000-0000-0000-000000000000}"/>
          </ac:spMkLst>
        </pc:spChg>
        <pc:spChg chg="mod">
          <ac:chgData name="Sharma Computer Academy" userId="08476b32c11f4418" providerId="LiveId" clId="{D7E8434A-E886-489F-9C7A-4AF9B6B74CA7}" dt="2020-11-19T22:05:12.537" v="2675" actId="207"/>
          <ac:spMkLst>
            <pc:docMk/>
            <pc:sldMk cId="2138516044" sldId="6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D7E8434A-E886-489F-9C7A-4AF9B6B74CA7}" dt="2020-11-19T22:05:20.657" v="2676" actId="47"/>
        <pc:sldMkLst>
          <pc:docMk/>
          <pc:sldMk cId="2731115401" sldId="6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2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29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Changing Fetching Strategy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 automatically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mapping file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class </a:t>
            </a:r>
            <a:r>
              <a:rPr lang="en-US" sz="2400" dirty="0">
                <a:latin typeface="Corbel" panose="020B0503020204020204" pitchFamily="34" charset="0"/>
              </a:rPr>
              <a:t>as the value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“select” </a:t>
            </a:r>
            <a:r>
              <a:rPr lang="en-US" sz="2400" dirty="0">
                <a:latin typeface="Corbel" panose="020B0503020204020204" pitchFamily="34" charset="0"/>
              </a:rPr>
              <a:t>of the attribute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fetch </a:t>
            </a:r>
            <a:r>
              <a:rPr lang="en-US" sz="2400" dirty="0">
                <a:latin typeface="Corbel" panose="020B0503020204020204" pitchFamily="34" charset="0"/>
              </a:rPr>
              <a:t>belonging to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&lt;set&gt; </a:t>
            </a:r>
            <a:r>
              <a:rPr lang="en-US" sz="2400" dirty="0">
                <a:latin typeface="Corbel" panose="020B0503020204020204" pitchFamily="34" charset="0"/>
              </a:rPr>
              <a:t>tag.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 we can change it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“join”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shown below: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&lt;set name=</a:t>
            </a:r>
            <a:r>
              <a:rPr lang="en-US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"staff" cascade="all"  </a:t>
            </a:r>
            <a:r>
              <a:rPr lang="en-US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fetch=“join”</a:t>
            </a:r>
            <a:r>
              <a:rPr lang="en-US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	&lt;key column=</a:t>
            </a:r>
            <a:r>
              <a:rPr lang="en-IN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IN" sz="1800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dno</a:t>
            </a:r>
            <a:r>
              <a:rPr lang="en-IN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&lt;one-to-many class=</a:t>
            </a:r>
            <a:r>
              <a:rPr lang="en-US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&lt;/set&gt;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60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Changing Fetching Strategy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do this </a:t>
            </a:r>
            <a:r>
              <a:rPr lang="en-US" sz="2400" dirty="0">
                <a:latin typeface="Corbel" panose="020B0503020204020204" pitchFamily="34" charset="0"/>
              </a:rPr>
              <a:t>then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will use only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SELECT query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fetch</a:t>
            </a:r>
            <a:r>
              <a:rPr lang="en-US" sz="2400" dirty="0">
                <a:latin typeface="Corbel" panose="020B0503020204020204" pitchFamily="34" charset="0"/>
              </a:rPr>
              <a:t> both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</a:t>
            </a:r>
            <a:r>
              <a:rPr lang="en-US" sz="2400" dirty="0">
                <a:latin typeface="Corbel" panose="020B0503020204020204" pitchFamily="34" charset="0"/>
              </a:rPr>
              <a:t> objects.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SELECT query </a:t>
            </a:r>
            <a:r>
              <a:rPr lang="en-US" sz="2400" dirty="0">
                <a:latin typeface="Corbel" panose="020B0503020204020204" pitchFamily="34" charset="0"/>
              </a:rPr>
              <a:t>will be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JOIN query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97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Advantages Of Lazy Loading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Initial load time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much smaller </a:t>
            </a:r>
            <a:r>
              <a:rPr lang="en-US" sz="2400" dirty="0">
                <a:latin typeface="Corbel" panose="020B0503020204020204" pitchFamily="34" charset="0"/>
              </a:rPr>
              <a:t>than 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other approach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Less memory consumption </a:t>
            </a:r>
            <a:r>
              <a:rPr lang="en-US" sz="2400" dirty="0">
                <a:latin typeface="Corbel" panose="020B0503020204020204" pitchFamily="34" charset="0"/>
              </a:rPr>
              <a:t>than 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other approach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336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Disadvantages Of Lazy Loading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Delayed initialization </a:t>
            </a:r>
            <a:r>
              <a:rPr lang="en-US" sz="2400" dirty="0">
                <a:latin typeface="Corbel" panose="020B0503020204020204" pitchFamily="34" charset="0"/>
              </a:rPr>
              <a:t>might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impact performance </a:t>
            </a:r>
            <a:r>
              <a:rPr lang="en-US" sz="2400" dirty="0">
                <a:latin typeface="Corbel" panose="020B0503020204020204" pitchFamily="34" charset="0"/>
              </a:rPr>
              <a:t>during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unwanted moments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 some cases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handle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lazily-initialized objects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special care </a:t>
            </a:r>
            <a:r>
              <a:rPr lang="en-US" sz="2400" dirty="0">
                <a:latin typeface="Corbel" panose="020B0503020204020204" pitchFamily="34" charset="0"/>
              </a:rPr>
              <a:t>or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might end up </a:t>
            </a:r>
            <a:r>
              <a:rPr lang="en-US" sz="2400" dirty="0">
                <a:latin typeface="Corbel" panose="020B0503020204020204" pitchFamily="34" charset="0"/>
              </a:rPr>
              <a:t>with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exception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Advantages &amp; Disadvantages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Of Eager Loading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Advantages:</a:t>
            </a: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No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delayed initialization </a:t>
            </a:r>
            <a:r>
              <a:rPr lang="en-US" b="1" dirty="0">
                <a:latin typeface="Corbel" panose="020B0503020204020204" pitchFamily="34" charset="0"/>
              </a:rPr>
              <a:t>related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performance impacts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Disadvantages: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Long</a:t>
            </a:r>
            <a:r>
              <a:rPr lang="en-US" b="1" dirty="0">
                <a:latin typeface="Corbel" panose="020B0503020204020204" pitchFamily="34" charset="0"/>
              </a:rPr>
              <a:t> initial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loading time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Loading</a:t>
            </a:r>
            <a:r>
              <a:rPr lang="en-US" b="1" dirty="0">
                <a:latin typeface="Corbel" panose="020B0503020204020204" pitchFamily="34" charset="0"/>
              </a:rPr>
              <a:t> too much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unnecessary data </a:t>
            </a:r>
            <a:r>
              <a:rPr lang="en-US" b="1" dirty="0">
                <a:latin typeface="Corbel" panose="020B0503020204020204" pitchFamily="34" charset="0"/>
              </a:rPr>
              <a:t>might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impact performance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85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2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Selecting Records From Join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Single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Selecting All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Fetching Strategies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single parent object </a:t>
            </a:r>
            <a:r>
              <a:rPr lang="en-US" b="1" dirty="0">
                <a:latin typeface="Corbel" panose="020B0503020204020204" pitchFamily="34" charset="0"/>
              </a:rPr>
              <a:t>and its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child objects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all parent objects </a:t>
            </a:r>
            <a:r>
              <a:rPr lang="en-US" b="1" dirty="0">
                <a:latin typeface="Corbel" panose="020B0503020204020204" pitchFamily="34" charset="0"/>
              </a:rPr>
              <a:t>and their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child objects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both the cases </a:t>
            </a:r>
            <a:r>
              <a:rPr lang="en-IN" sz="2400" dirty="0">
                <a:latin typeface="Corbel" panose="020B0503020204020204" pitchFamily="34" charset="0"/>
              </a:rPr>
              <a:t> , we will either use </a:t>
            </a:r>
            <a:r>
              <a:rPr lang="en-IN" sz="2400" dirty="0" err="1">
                <a:latin typeface="Corbel" panose="020B0503020204020204" pitchFamily="34" charset="0"/>
              </a:rPr>
              <a:t>Hibernate’s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get()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load() </a:t>
            </a:r>
            <a:r>
              <a:rPr lang="en-IN" sz="2400" dirty="0">
                <a:latin typeface="Corbel" panose="020B0503020204020204" pitchFamily="34" charset="0"/>
              </a:rPr>
              <a:t>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list() </a:t>
            </a:r>
            <a:r>
              <a:rPr lang="en-IN" sz="2400" dirty="0">
                <a:latin typeface="Corbel" panose="020B0503020204020204" pitchFamily="34" charset="0"/>
              </a:rPr>
              <a:t>methods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just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automatically fetch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associated child objects</a:t>
            </a:r>
            <a:r>
              <a:rPr lang="en-IN" sz="2400" dirty="0">
                <a:latin typeface="Corbel" panose="020B0503020204020204" pitchFamily="34" charset="0"/>
              </a:rPr>
              <a:t> for us.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51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OneToManySelect.java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Set staff=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dobj.getStaff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for(Object o:staff)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Employee e=(Employee)o;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35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OneToManySelectAll.java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Query&lt;Department&gt;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("from Department");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&lt;Department&gt;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for(Department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dobj:dlist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Set &lt;Employee&gt;staff=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dobj.getStaff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for(Employee e:staff)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8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 Very Important Point!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</a:t>
            </a:r>
            <a:r>
              <a:rPr lang="en-IN" sz="2400" dirty="0">
                <a:latin typeface="Corbel" panose="020B0503020204020204" pitchFamily="34" charset="0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closely observe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SQL queries </a:t>
            </a:r>
            <a:r>
              <a:rPr lang="en-IN" sz="2400" dirty="0">
                <a:latin typeface="Corbel" panose="020B0503020204020204" pitchFamily="34" charset="0"/>
              </a:rPr>
              <a:t>generated by these codes ,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will notice </a:t>
            </a:r>
            <a:r>
              <a:rPr lang="en-IN" sz="2400" dirty="0">
                <a:latin typeface="Corbel" panose="020B0503020204020204" pitchFamily="34" charset="0"/>
              </a:rPr>
              <a:t>something 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very important.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important point </a:t>
            </a:r>
            <a:r>
              <a:rPr lang="en-IN" sz="2400" dirty="0">
                <a:latin typeface="Corbel" panose="020B0503020204020204" pitchFamily="34" charset="0"/>
              </a:rPr>
              <a:t>is that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fetches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child table data</a:t>
            </a:r>
            <a:r>
              <a:rPr lang="en-IN" sz="2400" dirty="0">
                <a:latin typeface="Corbel" panose="020B0503020204020204" pitchFamily="34" charset="0"/>
              </a:rPr>
              <a:t> 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only when we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try to retrieve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associated child object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current parent object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08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 Very Important Point!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 example </a:t>
            </a:r>
            <a:r>
              <a:rPr lang="en-IN" sz="2400" dirty="0">
                <a:latin typeface="Corbel" panose="020B0503020204020204" pitchFamily="34" charset="0"/>
              </a:rPr>
              <a:t>, in our case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at first fetch only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</a:t>
            </a:r>
            <a:r>
              <a:rPr lang="en-IN" sz="2400" dirty="0">
                <a:latin typeface="Corbel" panose="020B0503020204020204" pitchFamily="34" charset="0"/>
              </a:rPr>
              <a:t> , when we will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retrieve Employee objects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Set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for each loop </a:t>
            </a:r>
            <a:r>
              <a:rPr lang="en-IN" sz="2400" dirty="0">
                <a:latin typeface="Corbel" panose="020B0503020204020204" pitchFamily="34" charset="0"/>
              </a:rPr>
              <a:t>, only 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try to fetch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Employee objects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This means </a:t>
            </a:r>
            <a:r>
              <a:rPr lang="en-IN" sz="2400" dirty="0">
                <a:latin typeface="Corbel" panose="020B0503020204020204" pitchFamily="34" charset="0"/>
              </a:rPr>
              <a:t>that it will run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multiple SELECT queries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55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Is It So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It is because of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Hibernate’s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Fetching Strategy </a:t>
            </a:r>
            <a:r>
              <a:rPr lang="en-IN" sz="2400" dirty="0">
                <a:latin typeface="Corbel" panose="020B0503020204020204" pitchFamily="34" charset="0"/>
              </a:rPr>
              <a:t>, which is of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two types 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Eager Loading</a:t>
            </a:r>
            <a:r>
              <a:rPr lang="en-IN" sz="1900" dirty="0">
                <a:latin typeface="Corbel" panose="020B0503020204020204" pitchFamily="34" charset="0"/>
              </a:rPr>
              <a:t>:</a:t>
            </a:r>
            <a:r>
              <a:rPr lang="en-US" sz="1900" dirty="0">
                <a:latin typeface="Corbel" panose="020B0503020204020204" pitchFamily="34" charset="0"/>
              </a:rPr>
              <a:t>in which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data initialization </a:t>
            </a:r>
            <a:r>
              <a:rPr lang="en-US" sz="1900" dirty="0">
                <a:latin typeface="Corbel" panose="020B0503020204020204" pitchFamily="34" charset="0"/>
              </a:rPr>
              <a:t>occurs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on the spot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Lazy Loading</a:t>
            </a:r>
            <a:r>
              <a:rPr lang="en-US" sz="1900" dirty="0">
                <a:latin typeface="Corbel" panose="020B0503020204020204" pitchFamily="34" charset="0"/>
              </a:rPr>
              <a:t>: which is used 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defer initialization </a:t>
            </a:r>
            <a:r>
              <a:rPr lang="en-US" sz="1900" dirty="0">
                <a:latin typeface="Corbel" panose="020B0503020204020204" pitchFamily="34" charset="0"/>
              </a:rPr>
              <a:t>of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as long as it's possible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default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uses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Lazy loading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89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5480</TotalTime>
  <Words>473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Table Relationships-Part 2</vt:lpstr>
      <vt:lpstr>Today’s Agenda</vt:lpstr>
      <vt:lpstr>Selecting Records</vt:lpstr>
      <vt:lpstr>Selecting Records</vt:lpstr>
      <vt:lpstr>OneToManySelect.java</vt:lpstr>
      <vt:lpstr>OneToManySelectAll.java</vt:lpstr>
      <vt:lpstr>A Very Important Point!</vt:lpstr>
      <vt:lpstr>A Very Important Point!</vt:lpstr>
      <vt:lpstr>Why Is It So ?</vt:lpstr>
      <vt:lpstr>Changing Fetching Strategy</vt:lpstr>
      <vt:lpstr>Changing Fetching Strategy</vt:lpstr>
      <vt:lpstr>Advantages Of Lazy Loading</vt:lpstr>
      <vt:lpstr>Disadvantages Of Lazy Loading</vt:lpstr>
      <vt:lpstr>Advantages &amp; Disadvantages Of Eager 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398</cp:revision>
  <dcterms:created xsi:type="dcterms:W3CDTF">2014-01-22T20:27:14Z</dcterms:created>
  <dcterms:modified xsi:type="dcterms:W3CDTF">2020-11-25T14:17:36Z</dcterms:modified>
</cp:coreProperties>
</file>