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2" r:id="rId4"/>
    <p:sldId id="660" r:id="rId5"/>
    <p:sldId id="662" r:id="rId6"/>
    <p:sldId id="628" r:id="rId7"/>
    <p:sldId id="670" r:id="rId8"/>
    <p:sldId id="671" r:id="rId9"/>
    <p:sldId id="672" r:id="rId10"/>
    <p:sldId id="673" r:id="rId11"/>
    <p:sldId id="674" r:id="rId12"/>
    <p:sldId id="675" r:id="rId13"/>
    <p:sldId id="676" r:id="rId14"/>
    <p:sldId id="678" r:id="rId15"/>
    <p:sldId id="677" r:id="rId16"/>
    <p:sldId id="679" r:id="rId17"/>
    <p:sldId id="680" r:id="rId18"/>
    <p:sldId id="682" r:id="rId19"/>
    <p:sldId id="6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0B8ADCE-0B41-4BA7-A5FA-67B0FA71F8E5}"/>
    <pc:docChg chg="custSel addSld delSld modSld sldOrd">
      <pc:chgData name="Sharma Computer Academy" userId="08476b32c11f4418" providerId="LiveId" clId="{E0B8ADCE-0B41-4BA7-A5FA-67B0FA71F8E5}" dt="2020-11-24T07:00:24.811" v="1661"/>
      <pc:docMkLst>
        <pc:docMk/>
      </pc:docMkLst>
      <pc:sldChg chg="modSp mod">
        <pc:chgData name="Sharma Computer Academy" userId="08476b32c11f4418" providerId="LiveId" clId="{E0B8ADCE-0B41-4BA7-A5FA-67B0FA71F8E5}" dt="2020-11-20T05:31:31.539" v="2" actId="20577"/>
        <pc:sldMkLst>
          <pc:docMk/>
          <pc:sldMk cId="0" sldId="289"/>
        </pc:sldMkLst>
        <pc:spChg chg="mod">
          <ac:chgData name="Sharma Computer Academy" userId="08476b32c11f4418" providerId="LiveId" clId="{E0B8ADCE-0B41-4BA7-A5FA-67B0FA71F8E5}" dt="2020-11-20T05:31:28.757" v="0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0T05:31:31.539" v="2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E0B8ADCE-0B41-4BA7-A5FA-67B0FA71F8E5}" dt="2020-11-20T07:07:01.811" v="713" actId="20577"/>
        <pc:sldMkLst>
          <pc:docMk/>
          <pc:sldMk cId="0" sldId="290"/>
        </pc:sldMkLst>
        <pc:spChg chg="mod">
          <ac:chgData name="Sharma Computer Academy" userId="08476b32c11f4418" providerId="LiveId" clId="{E0B8ADCE-0B41-4BA7-A5FA-67B0FA71F8E5}" dt="2020-11-20T07:07:01.811" v="713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0T06:08:02.093" v="436" actId="207"/>
        <pc:sldMkLst>
          <pc:docMk/>
          <pc:sldMk cId="813471320" sldId="628"/>
        </pc:sldMkLst>
        <pc:spChg chg="mod">
          <ac:chgData name="Sharma Computer Academy" userId="08476b32c11f4418" providerId="LiveId" clId="{E0B8ADCE-0B41-4BA7-A5FA-67B0FA71F8E5}" dt="2020-11-20T06:05:28.683" v="417" actId="20577"/>
          <ac:spMkLst>
            <pc:docMk/>
            <pc:sldMk cId="813471320" sldId="628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0T06:08:02.093" v="436" actId="207"/>
          <ac:spMkLst>
            <pc:docMk/>
            <pc:sldMk cId="813471320" sldId="628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E0B8ADCE-0B41-4BA7-A5FA-67B0FA71F8E5}" dt="2020-11-20T07:06:12.498" v="634" actId="47"/>
        <pc:sldMkLst>
          <pc:docMk/>
          <pc:sldMk cId="1033641344" sldId="640"/>
        </pc:sldMkLst>
      </pc:sldChg>
      <pc:sldChg chg="modSp mod modAnim">
        <pc:chgData name="Sharma Computer Academy" userId="08476b32c11f4418" providerId="LiveId" clId="{E0B8ADCE-0B41-4BA7-A5FA-67B0FA71F8E5}" dt="2020-11-23T07:20:18.917" v="717" actId="207"/>
        <pc:sldMkLst>
          <pc:docMk/>
          <pc:sldMk cId="1378412985" sldId="642"/>
        </pc:sldMkLst>
        <pc:spChg chg="mod">
          <ac:chgData name="Sharma Computer Academy" userId="08476b32c11f4418" providerId="LiveId" clId="{E0B8ADCE-0B41-4BA7-A5FA-67B0FA71F8E5}" dt="2020-11-20T05:31:39.707" v="18" actId="20577"/>
          <ac:spMkLst>
            <pc:docMk/>
            <pc:sldMk cId="1378412985" sldId="642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3T07:20:18.917" v="717" actId="207"/>
          <ac:spMkLst>
            <pc:docMk/>
            <pc:sldMk cId="1378412985" sldId="642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0T06:11:39.184" v="530" actId="207"/>
        <pc:sldMkLst>
          <pc:docMk/>
          <pc:sldMk cId="2235198711" sldId="660"/>
        </pc:sldMkLst>
        <pc:spChg chg="mod">
          <ac:chgData name="Sharma Computer Academy" userId="08476b32c11f4418" providerId="LiveId" clId="{E0B8ADCE-0B41-4BA7-A5FA-67B0FA71F8E5}" dt="2020-11-20T05:40:14.738" v="122" actId="20577"/>
          <ac:spMkLst>
            <pc:docMk/>
            <pc:sldMk cId="2235198711" sldId="660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0T06:11:39.184" v="530" actId="207"/>
          <ac:spMkLst>
            <pc:docMk/>
            <pc:sldMk cId="2235198711" sldId="660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E0B8ADCE-0B41-4BA7-A5FA-67B0FA71F8E5}" dt="2020-11-20T07:06:12.498" v="634" actId="47"/>
        <pc:sldMkLst>
          <pc:docMk/>
          <pc:sldMk cId="1360854407" sldId="661"/>
        </pc:sldMkLst>
      </pc:sldChg>
      <pc:sldChg chg="modSp mod">
        <pc:chgData name="Sharma Computer Academy" userId="08476b32c11f4418" providerId="LiveId" clId="{E0B8ADCE-0B41-4BA7-A5FA-67B0FA71F8E5}" dt="2020-11-20T05:44:16.166" v="393"/>
        <pc:sldMkLst>
          <pc:docMk/>
          <pc:sldMk cId="3153503292" sldId="662"/>
        </pc:sldMkLst>
        <pc:spChg chg="mod">
          <ac:chgData name="Sharma Computer Academy" userId="08476b32c11f4418" providerId="LiveId" clId="{E0B8ADCE-0B41-4BA7-A5FA-67B0FA71F8E5}" dt="2020-11-20T05:44:16.166" v="393"/>
          <ac:spMkLst>
            <pc:docMk/>
            <pc:sldMk cId="3153503292" sldId="662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0T05:44:06.387" v="392" actId="207"/>
          <ac:spMkLst>
            <pc:docMk/>
            <pc:sldMk cId="3153503292" sldId="66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E0B8ADCE-0B41-4BA7-A5FA-67B0FA71F8E5}" dt="2020-11-20T07:06:12.498" v="634" actId="47"/>
        <pc:sldMkLst>
          <pc:docMk/>
          <pc:sldMk cId="1478961093" sldId="663"/>
        </pc:sldMkLst>
      </pc:sldChg>
      <pc:sldChg chg="del">
        <pc:chgData name="Sharma Computer Academy" userId="08476b32c11f4418" providerId="LiveId" clId="{E0B8ADCE-0B41-4BA7-A5FA-67B0FA71F8E5}" dt="2020-11-20T07:06:12.498" v="634" actId="47"/>
        <pc:sldMkLst>
          <pc:docMk/>
          <pc:sldMk cId="1026013229" sldId="664"/>
        </pc:sldMkLst>
      </pc:sldChg>
      <pc:sldChg chg="del">
        <pc:chgData name="Sharma Computer Academy" userId="08476b32c11f4418" providerId="LiveId" clId="{E0B8ADCE-0B41-4BA7-A5FA-67B0FA71F8E5}" dt="2020-11-20T07:06:12.498" v="634" actId="47"/>
        <pc:sldMkLst>
          <pc:docMk/>
          <pc:sldMk cId="4269748480" sldId="665"/>
        </pc:sldMkLst>
      </pc:sldChg>
      <pc:sldChg chg="del">
        <pc:chgData name="Sharma Computer Academy" userId="08476b32c11f4418" providerId="LiveId" clId="{E0B8ADCE-0B41-4BA7-A5FA-67B0FA71F8E5}" dt="2020-11-20T07:06:12.498" v="634" actId="47"/>
        <pc:sldMkLst>
          <pc:docMk/>
          <pc:sldMk cId="1055512732" sldId="666"/>
        </pc:sldMkLst>
      </pc:sldChg>
      <pc:sldChg chg="del">
        <pc:chgData name="Sharma Computer Academy" userId="08476b32c11f4418" providerId="LiveId" clId="{E0B8ADCE-0B41-4BA7-A5FA-67B0FA71F8E5}" dt="2020-11-20T07:06:12.498" v="634" actId="47"/>
        <pc:sldMkLst>
          <pc:docMk/>
          <pc:sldMk cId="108987404" sldId="667"/>
        </pc:sldMkLst>
      </pc:sldChg>
      <pc:sldChg chg="del">
        <pc:chgData name="Sharma Computer Academy" userId="08476b32c11f4418" providerId="LiveId" clId="{E0B8ADCE-0B41-4BA7-A5FA-67B0FA71F8E5}" dt="2020-11-20T07:06:12.498" v="634" actId="47"/>
        <pc:sldMkLst>
          <pc:docMk/>
          <pc:sldMk cId="12659614" sldId="668"/>
        </pc:sldMkLst>
      </pc:sldChg>
      <pc:sldChg chg="del">
        <pc:chgData name="Sharma Computer Academy" userId="08476b32c11f4418" providerId="LiveId" clId="{E0B8ADCE-0B41-4BA7-A5FA-67B0FA71F8E5}" dt="2020-11-20T07:06:12.498" v="634" actId="47"/>
        <pc:sldMkLst>
          <pc:docMk/>
          <pc:sldMk cId="2138516044" sldId="669"/>
        </pc:sldMkLst>
      </pc:sldChg>
      <pc:sldChg chg="modSp mod">
        <pc:chgData name="Sharma Computer Academy" userId="08476b32c11f4418" providerId="LiveId" clId="{E0B8ADCE-0B41-4BA7-A5FA-67B0FA71F8E5}" dt="2020-11-20T06:13:47.267" v="547" actId="207"/>
        <pc:sldMkLst>
          <pc:docMk/>
          <pc:sldMk cId="2288784307" sldId="670"/>
        </pc:sldMkLst>
        <pc:spChg chg="mod">
          <ac:chgData name="Sharma Computer Academy" userId="08476b32c11f4418" providerId="LiveId" clId="{E0B8ADCE-0B41-4BA7-A5FA-67B0FA71F8E5}" dt="2020-11-20T05:44:36.177" v="409" actId="20577"/>
          <ac:spMkLst>
            <pc:docMk/>
            <pc:sldMk cId="2288784307" sldId="670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0T06:13:47.267" v="547" actId="207"/>
          <ac:spMkLst>
            <pc:docMk/>
            <pc:sldMk cId="2288784307" sldId="670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E0B8ADCE-0B41-4BA7-A5FA-67B0FA71F8E5}" dt="2020-11-20T06:51:16.223" v="553" actId="207"/>
        <pc:sldMkLst>
          <pc:docMk/>
          <pc:sldMk cId="4245722217" sldId="671"/>
        </pc:sldMkLst>
        <pc:spChg chg="mod">
          <ac:chgData name="Sharma Computer Academy" userId="08476b32c11f4418" providerId="LiveId" clId="{E0B8ADCE-0B41-4BA7-A5FA-67B0FA71F8E5}" dt="2020-11-20T06:50:37.286" v="549"/>
          <ac:spMkLst>
            <pc:docMk/>
            <pc:sldMk cId="4245722217" sldId="671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0T06:51:16.223" v="553" actId="207"/>
          <ac:spMkLst>
            <pc:docMk/>
            <pc:sldMk cId="4245722217" sldId="671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3T07:21:40.191" v="720"/>
        <pc:sldMkLst>
          <pc:docMk/>
          <pc:sldMk cId="1595895568" sldId="672"/>
        </pc:sldMkLst>
        <pc:spChg chg="mod">
          <ac:chgData name="Sharma Computer Academy" userId="08476b32c11f4418" providerId="LiveId" clId="{E0B8ADCE-0B41-4BA7-A5FA-67B0FA71F8E5}" dt="2020-11-20T06:51:50.313" v="575" actId="20577"/>
          <ac:spMkLst>
            <pc:docMk/>
            <pc:sldMk cId="1595895568" sldId="672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0T07:05:46.892" v="633" actId="207"/>
          <ac:spMkLst>
            <pc:docMk/>
            <pc:sldMk cId="1595895568" sldId="672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4T05:56:10.770" v="811" actId="20577"/>
        <pc:sldMkLst>
          <pc:docMk/>
          <pc:sldMk cId="200519317" sldId="673"/>
        </pc:sldMkLst>
        <pc:spChg chg="mod">
          <ac:chgData name="Sharma Computer Academy" userId="08476b32c11f4418" providerId="LiveId" clId="{E0B8ADCE-0B41-4BA7-A5FA-67B0FA71F8E5}" dt="2020-11-24T05:46:22.400" v="725" actId="20577"/>
          <ac:spMkLst>
            <pc:docMk/>
            <pc:sldMk cId="200519317" sldId="673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4T05:56:10.770" v="811" actId="20577"/>
          <ac:spMkLst>
            <pc:docMk/>
            <pc:sldMk cId="200519317" sldId="673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4T06:00:04.869" v="945" actId="207"/>
        <pc:sldMkLst>
          <pc:docMk/>
          <pc:sldMk cId="3915224111" sldId="674"/>
        </pc:sldMkLst>
        <pc:spChg chg="mod">
          <ac:chgData name="Sharma Computer Academy" userId="08476b32c11f4418" providerId="LiveId" clId="{E0B8ADCE-0B41-4BA7-A5FA-67B0FA71F8E5}" dt="2020-11-24T05:58:15.449" v="816" actId="20577"/>
          <ac:spMkLst>
            <pc:docMk/>
            <pc:sldMk cId="3915224111" sldId="674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4T06:00:04.869" v="945" actId="207"/>
          <ac:spMkLst>
            <pc:docMk/>
            <pc:sldMk cId="3915224111" sldId="67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4T06:07:49.764" v="1220"/>
        <pc:sldMkLst>
          <pc:docMk/>
          <pc:sldMk cId="3840522813" sldId="675"/>
        </pc:sldMkLst>
        <pc:spChg chg="mod">
          <ac:chgData name="Sharma Computer Academy" userId="08476b32c11f4418" providerId="LiveId" clId="{E0B8ADCE-0B41-4BA7-A5FA-67B0FA71F8E5}" dt="2020-11-24T06:01:08.318" v="949" actId="20577"/>
          <ac:spMkLst>
            <pc:docMk/>
            <pc:sldMk cId="3840522813" sldId="675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4T06:07:39" v="1218" actId="20577"/>
          <ac:spMkLst>
            <pc:docMk/>
            <pc:sldMk cId="3840522813" sldId="675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4T06:06:49.885" v="1157" actId="6549"/>
        <pc:sldMkLst>
          <pc:docMk/>
          <pc:sldMk cId="2503999643" sldId="676"/>
        </pc:sldMkLst>
        <pc:spChg chg="mod">
          <ac:chgData name="Sharma Computer Academy" userId="08476b32c11f4418" providerId="LiveId" clId="{E0B8ADCE-0B41-4BA7-A5FA-67B0FA71F8E5}" dt="2020-11-24T06:02:07.222" v="993" actId="20577"/>
          <ac:spMkLst>
            <pc:docMk/>
            <pc:sldMk cId="2503999643" sldId="676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4T06:06:49.885" v="1157" actId="6549"/>
          <ac:spMkLst>
            <pc:docMk/>
            <pc:sldMk cId="2503999643" sldId="676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4T06:39:13.590" v="1352" actId="207"/>
        <pc:sldMkLst>
          <pc:docMk/>
          <pc:sldMk cId="4292711092" sldId="678"/>
        </pc:sldMkLst>
        <pc:spChg chg="mod">
          <ac:chgData name="Sharma Computer Academy" userId="08476b32c11f4418" providerId="LiveId" clId="{E0B8ADCE-0B41-4BA7-A5FA-67B0FA71F8E5}" dt="2020-11-24T06:39:13.590" v="1352" actId="207"/>
          <ac:spMkLst>
            <pc:docMk/>
            <pc:sldMk cId="4292711092" sldId="678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E0B8ADCE-0B41-4BA7-A5FA-67B0FA71F8E5}" dt="2020-11-24T06:47:29.192" v="1440" actId="20577"/>
        <pc:sldMkLst>
          <pc:docMk/>
          <pc:sldMk cId="2661491728" sldId="679"/>
        </pc:sldMkLst>
        <pc:spChg chg="mod">
          <ac:chgData name="Sharma Computer Academy" userId="08476b32c11f4418" providerId="LiveId" clId="{E0B8ADCE-0B41-4BA7-A5FA-67B0FA71F8E5}" dt="2020-11-24T06:47:29.192" v="1440" actId="20577"/>
          <ac:spMkLst>
            <pc:docMk/>
            <pc:sldMk cId="2661491728" sldId="679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4T06:43:50.264" v="1370" actId="20577"/>
          <ac:spMkLst>
            <pc:docMk/>
            <pc:sldMk cId="2661491728" sldId="679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4T06:47:21.896" v="1439" actId="20577"/>
        <pc:sldMkLst>
          <pc:docMk/>
          <pc:sldMk cId="2035988668" sldId="680"/>
        </pc:sldMkLst>
        <pc:spChg chg="mod">
          <ac:chgData name="Sharma Computer Academy" userId="08476b32c11f4418" providerId="LiveId" clId="{E0B8ADCE-0B41-4BA7-A5FA-67B0FA71F8E5}" dt="2020-11-24T06:47:21.896" v="1439" actId="20577"/>
          <ac:spMkLst>
            <pc:docMk/>
            <pc:sldMk cId="2035988668" sldId="680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4T06:47:04.861" v="1429" actId="207"/>
          <ac:spMkLst>
            <pc:docMk/>
            <pc:sldMk cId="2035988668" sldId="680"/>
            <ac:spMk id="5" creationId="{00000000-0000-0000-0000-000000000000}"/>
          </ac:spMkLst>
        </pc:spChg>
      </pc:sldChg>
      <pc:sldChg chg="modSp add mod ord modAnim">
        <pc:chgData name="Sharma Computer Academy" userId="08476b32c11f4418" providerId="LiveId" clId="{E0B8ADCE-0B41-4BA7-A5FA-67B0FA71F8E5}" dt="2020-11-24T07:00:24.811" v="1661"/>
        <pc:sldMkLst>
          <pc:docMk/>
          <pc:sldMk cId="1987980893" sldId="681"/>
        </pc:sldMkLst>
        <pc:spChg chg="mod">
          <ac:chgData name="Sharma Computer Academy" userId="08476b32c11f4418" providerId="LiveId" clId="{E0B8ADCE-0B41-4BA7-A5FA-67B0FA71F8E5}" dt="2020-11-24T07:00:24.811" v="1661"/>
          <ac:spMkLst>
            <pc:docMk/>
            <pc:sldMk cId="1987980893" sldId="681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4T06:58:29.394" v="1657" actId="207"/>
          <ac:spMkLst>
            <pc:docMk/>
            <pc:sldMk cId="1987980893" sldId="681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0B8ADCE-0B41-4BA7-A5FA-67B0FA71F8E5}" dt="2020-11-24T06:54:57.956" v="1584" actId="207"/>
        <pc:sldMkLst>
          <pc:docMk/>
          <pc:sldMk cId="2209337883" sldId="682"/>
        </pc:sldMkLst>
        <pc:spChg chg="mod">
          <ac:chgData name="Sharma Computer Academy" userId="08476b32c11f4418" providerId="LiveId" clId="{E0B8ADCE-0B41-4BA7-A5FA-67B0FA71F8E5}" dt="2020-11-24T06:53:31.684" v="1461" actId="20577"/>
          <ac:spMkLst>
            <pc:docMk/>
            <pc:sldMk cId="2209337883" sldId="682"/>
            <ac:spMk id="2" creationId="{00000000-0000-0000-0000-000000000000}"/>
          </ac:spMkLst>
        </pc:spChg>
        <pc:spChg chg="mod">
          <ac:chgData name="Sharma Computer Academy" userId="08476b32c11f4418" providerId="LiveId" clId="{E0B8ADCE-0B41-4BA7-A5FA-67B0FA71F8E5}" dt="2020-11-24T06:54:57.956" v="1584" actId="207"/>
          <ac:spMkLst>
            <pc:docMk/>
            <pc:sldMk cId="2209337883" sldId="682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3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30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update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To Many relationship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3 ways</a:t>
            </a:r>
            <a:r>
              <a:rPr lang="en-US" sz="2400" dirty="0">
                <a:latin typeface="Corbel" panose="020B0503020204020204" pitchFamily="34" charset="0"/>
              </a:rPr>
              <a:t>,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stated below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Updating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only child object</a:t>
            </a:r>
          </a:p>
          <a:p>
            <a:pPr lvl="1"/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Updating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only parent object</a:t>
            </a: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Updating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 </a:t>
            </a:r>
            <a:r>
              <a:rPr lang="en-US" b="1" dirty="0">
                <a:latin typeface="Corbel" panose="020B0503020204020204" pitchFamily="34" charset="0"/>
              </a:rPr>
              <a:t>with respect to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</a:t>
            </a:r>
            <a:endParaRPr lang="en-IN" sz="24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child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update the data by calling appropriate setters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Finally</a:t>
            </a:r>
            <a:r>
              <a:rPr lang="en-IN" b="1" dirty="0">
                <a:latin typeface="Corbel" panose="020B0503020204020204" pitchFamily="34" charset="0"/>
              </a:rPr>
              <a:t>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2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Increment the salary of the Employee with 501 by 10%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501);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e.setEmpSal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()*0.1);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("Emp Record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5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Updating Child Object Based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On Non-Primary Key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Using HQL frame the update query</a:t>
            </a:r>
            <a:endParaRPr lang="en-IN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Set the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required parameters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Call the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executeUpdate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() </a:t>
            </a:r>
            <a:r>
              <a:rPr lang="en-IN" b="1" dirty="0">
                <a:latin typeface="Corbel" panose="020B0503020204020204" pitchFamily="34" charset="0"/>
              </a:rPr>
              <a:t>method of Query object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9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Increment the salary of all the Employee working in the </a:t>
            </a:r>
            <a:r>
              <a:rPr lang="en-IN" sz="1800" b="1" dirty="0" err="1">
                <a:latin typeface="Corbel" panose="020B0503020204020204" pitchFamily="34" charset="0"/>
              </a:rPr>
              <a:t>deptno</a:t>
            </a:r>
            <a:r>
              <a:rPr lang="en-IN" sz="1800" b="1" dirty="0">
                <a:latin typeface="Corbel" panose="020B0503020204020204" pitchFamily="34" charset="0"/>
              </a:rPr>
              <a:t> given by user by 10%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("update Employee set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empSal+empSal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*0.1 where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=:x");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(“Enter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qry.setParameter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("x",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kb.nextInt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int rows=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qry.executeUpdate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("Rows updated:"+rows);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71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501);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e.setEmpSal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()*0.1);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("Emp Record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94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Parent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update the data by calling appropriate setters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Finally</a:t>
            </a:r>
            <a:r>
              <a:rPr lang="en-IN" b="1" dirty="0">
                <a:latin typeface="Corbel" panose="020B0503020204020204" pitchFamily="34" charset="0"/>
              </a:rPr>
              <a:t>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4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Parent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Change the </a:t>
            </a:r>
            <a:r>
              <a:rPr lang="en-US" sz="1800" b="1" dirty="0" err="1">
                <a:latin typeface="Consolas" panose="020B0609020204030204" pitchFamily="49" charset="0"/>
              </a:rPr>
              <a:t>deptname</a:t>
            </a:r>
            <a:r>
              <a:rPr lang="en-US" sz="1800" b="1" dirty="0">
                <a:latin typeface="Consolas" panose="020B0609020204030204" pitchFamily="49" charset="0"/>
              </a:rPr>
              <a:t> of </a:t>
            </a:r>
            <a:r>
              <a:rPr lang="en-US" sz="1800" b="1" dirty="0" err="1"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latin typeface="Consolas" panose="020B0609020204030204" pitchFamily="49" charset="0"/>
              </a:rPr>
              <a:t> 101 to ‘Finance’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Department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dobj.setDname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("Finance");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("Department Record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9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Both Parent And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pPr lvl="1"/>
            <a:endParaRPr lang="en-IN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update the data by calling appropriate setters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Retrieve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objects collection </a:t>
            </a:r>
            <a:r>
              <a:rPr lang="en-IN" b="1" dirty="0">
                <a:latin typeface="Corbel" panose="020B0503020204020204" pitchFamily="34" charset="0"/>
              </a:rPr>
              <a:t>and call its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appropriate setters </a:t>
            </a:r>
            <a:r>
              <a:rPr lang="en-IN" b="1" dirty="0">
                <a:latin typeface="Corbel" panose="020B0503020204020204" pitchFamily="34" charset="0"/>
              </a:rPr>
              <a:t>for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making changes</a:t>
            </a:r>
          </a:p>
          <a:p>
            <a:pPr lvl="1"/>
            <a:endParaRPr lang="en-IN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Finally</a:t>
            </a:r>
            <a:r>
              <a:rPr lang="en-IN" b="1" dirty="0">
                <a:latin typeface="Corbel" panose="020B0503020204020204" pitchFamily="34" charset="0"/>
              </a:rPr>
              <a:t>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rbel" pitchFamily="34" charset="0"/>
              </a:rPr>
              <a:t>Updating Both Parent And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Increment the salary of all the Employee working in the </a:t>
            </a:r>
            <a:r>
              <a:rPr lang="en-IN" sz="1800" b="1" dirty="0" err="1">
                <a:latin typeface="Corbel" panose="020B0503020204020204" pitchFamily="34" charset="0"/>
              </a:rPr>
              <a:t>deptno</a:t>
            </a:r>
            <a:r>
              <a:rPr lang="en-IN" sz="1800" b="1" dirty="0">
                <a:latin typeface="Corbel" panose="020B0503020204020204" pitchFamily="34" charset="0"/>
              </a:rPr>
              <a:t> 101 by 10% as well as set name </a:t>
            </a:r>
            <a:r>
              <a:rPr lang="en-IN" sz="1800" b="1" dirty="0" err="1">
                <a:latin typeface="Corbel" panose="020B0503020204020204" pitchFamily="34" charset="0"/>
              </a:rPr>
              <a:t>name</a:t>
            </a:r>
            <a:r>
              <a:rPr lang="en-IN" sz="1800" b="1" dirty="0">
                <a:latin typeface="Corbel" panose="020B0503020204020204" pitchFamily="34" charset="0"/>
              </a:rPr>
              <a:t> of the department to HR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("HR");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Set staff=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dobj.getStaff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   for(Object o:staff)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   Employee e=(Employee)o;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e.setEmpSal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()+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()*0.1);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Transaction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("Department and "+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staff.size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 Employee Records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9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 dirty="0">
                <a:latin typeface="Corbel" pitchFamily="34" charset="0"/>
              </a:rPr>
              <a:t>-Part 3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Deleting Records From Join Tables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Deleting Only Child Record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Deleting Parent And Child Records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>
                <a:solidFill>
                  <a:schemeClr val="accent1"/>
                </a:solidFill>
                <a:latin typeface="Corbel" pitchFamily="34" charset="0"/>
              </a:rPr>
              <a:t>Exercises</a:t>
            </a: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delete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To Many relationship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2 ways</a:t>
            </a:r>
            <a:r>
              <a:rPr lang="en-US" sz="2400" dirty="0">
                <a:latin typeface="Corbel" panose="020B0503020204020204" pitchFamily="34" charset="0"/>
              </a:rPr>
              <a:t>,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stated below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Deleting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only child object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Deleting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 </a:t>
            </a:r>
            <a:r>
              <a:rPr lang="en-US" b="1" dirty="0">
                <a:latin typeface="Corbel" panose="020B0503020204020204" pitchFamily="34" charset="0"/>
              </a:rPr>
              <a:t>as well as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child objects</a:t>
            </a:r>
            <a:endParaRPr lang="en-IN" sz="2400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child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deleted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delete()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to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delete the object</a:t>
            </a:r>
            <a:r>
              <a:rPr lang="en-IN" b="1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1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500);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if(e!=null)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found");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sess.delete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("Record Deleted!");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not found!");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50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Selected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Delete records of those employees only who earn more than amount given by user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Query 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("from Employee e where 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e.empSal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 &gt; :amt");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the amount");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amt=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amt",amt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List&lt;Employee&gt;</a:t>
            </a:r>
            <a:r>
              <a:rPr lang="en-IN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</a:t>
            </a: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qry.list</a:t>
            </a: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</a:t>
            </a:r>
            <a:r>
              <a:rPr lang="en-IN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empList.size</a:t>
            </a: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()==0)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IN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("No emp found with the given salary");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	Transaction 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	for(Employee x: 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empList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sess.delete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("Deleted record with id "+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x.getEmpNo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()+" and salary "+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x.getEmpSal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4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Parent and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deleted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based upon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Check </a:t>
            </a:r>
            <a:r>
              <a:rPr lang="en-IN" b="1" dirty="0">
                <a:latin typeface="Corbel" panose="020B0503020204020204" pitchFamily="34" charset="0"/>
              </a:rPr>
              <a:t>, whether the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record </a:t>
            </a:r>
            <a:r>
              <a:rPr lang="en-IN" b="1" dirty="0">
                <a:latin typeface="Corbel" panose="020B0503020204020204" pitchFamily="34" charset="0"/>
              </a:rPr>
              <a:t>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 </a:t>
            </a:r>
            <a:r>
              <a:rPr lang="en-IN" b="1" dirty="0">
                <a:latin typeface="Corbel" panose="020B0503020204020204" pitchFamily="34" charset="0"/>
              </a:rPr>
              <a:t>or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not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delete()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session </a:t>
            </a:r>
            <a:r>
              <a:rPr lang="en-IN" b="1" dirty="0">
                <a:latin typeface="Corbel" panose="020B0503020204020204" pitchFamily="34" charset="0"/>
              </a:rPr>
              <a:t>object to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delete the parent object</a:t>
            </a:r>
            <a:r>
              <a:rPr lang="en-IN" b="1" dirty="0">
                <a:latin typeface="Corbel" panose="020B0503020204020204" pitchFamily="34" charset="0"/>
              </a:rPr>
              <a:t>.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</a:t>
            </a:r>
            <a:r>
              <a:rPr lang="en-IN" b="1" dirty="0">
                <a:latin typeface="Corbel" panose="020B0503020204020204" pitchFamily="34" charset="0"/>
              </a:rPr>
              <a:t>will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automatically delete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associated child objects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7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Parent and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d=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if(d!=null)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Found!");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Transaction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sess.delete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(d);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Deleted!");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("Record not found");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72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All Parent And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Delete records of all departments and their corresponding employee.</a:t>
            </a:r>
          </a:p>
          <a:p>
            <a:pPr marL="0" indent="0">
              <a:buNone/>
            </a:pP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("from Department");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List&lt;Department&gt; l=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Iterator&lt;Department&gt; it =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Department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sess.delete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9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5612</TotalTime>
  <Words>1544</Words>
  <Application>Microsoft Office PowerPoint</Application>
  <PresentationFormat>On-screen Show (4:3)</PresentationFormat>
  <Paragraphs>267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Relationships-Part 3</vt:lpstr>
      <vt:lpstr>Today’s Agenda</vt:lpstr>
      <vt:lpstr>Deleting Records</vt:lpstr>
      <vt:lpstr>Deleting Only Child Object</vt:lpstr>
      <vt:lpstr>Deleting Only Child Object</vt:lpstr>
      <vt:lpstr>Deleting Selected Records</vt:lpstr>
      <vt:lpstr>Deleting Parent and Child</vt:lpstr>
      <vt:lpstr>Deleting Parent and Child</vt:lpstr>
      <vt:lpstr>Deleting All Parent And Child</vt:lpstr>
      <vt:lpstr>Updating Records</vt:lpstr>
      <vt:lpstr>Updating Only Child Object</vt:lpstr>
      <vt:lpstr>Updating Only Child Object</vt:lpstr>
      <vt:lpstr>Updating Child Object Based On Non-Primary Key</vt:lpstr>
      <vt:lpstr>Updating Only Child Object</vt:lpstr>
      <vt:lpstr>Updating Only Child Object</vt:lpstr>
      <vt:lpstr>Updating Only Parent Object</vt:lpstr>
      <vt:lpstr>Updating Only Parent Object</vt:lpstr>
      <vt:lpstr>Updating Both Parent And Child</vt:lpstr>
      <vt:lpstr>Updating Both Parent And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406</cp:revision>
  <dcterms:created xsi:type="dcterms:W3CDTF">2014-01-22T20:27:14Z</dcterms:created>
  <dcterms:modified xsi:type="dcterms:W3CDTF">2020-11-24T07:00:26Z</dcterms:modified>
</cp:coreProperties>
</file>