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673" r:id="rId4"/>
    <p:sldId id="674" r:id="rId5"/>
    <p:sldId id="675" r:id="rId6"/>
    <p:sldId id="676" r:id="rId7"/>
    <p:sldId id="678" r:id="rId8"/>
    <p:sldId id="679" r:id="rId9"/>
    <p:sldId id="680" r:id="rId10"/>
    <p:sldId id="682" r:id="rId11"/>
    <p:sldId id="68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F0CD2771-818A-4DF0-A059-B39C16B42FAC}"/>
    <pc:docChg chg="delSld modSld">
      <pc:chgData name="Sharma Computer Academy" userId="08476b32c11f4418" providerId="LiveId" clId="{F0CD2771-818A-4DF0-A059-B39C16B42FAC}" dt="2020-11-27T08:07:26.539" v="19" actId="47"/>
      <pc:docMkLst>
        <pc:docMk/>
      </pc:docMkLst>
      <pc:sldChg chg="modSp mod">
        <pc:chgData name="Sharma Computer Academy" userId="08476b32c11f4418" providerId="LiveId" clId="{F0CD2771-818A-4DF0-A059-B39C16B42FAC}" dt="2020-11-27T08:02:45.443" v="9" actId="20577"/>
        <pc:sldMkLst>
          <pc:docMk/>
          <pc:sldMk cId="0" sldId="289"/>
        </pc:sldMkLst>
        <pc:spChg chg="mod">
          <ac:chgData name="Sharma Computer Academy" userId="08476b32c11f4418" providerId="LiveId" clId="{F0CD2771-818A-4DF0-A059-B39C16B42FAC}" dt="2020-11-27T08:02:45.443" v="9" actId="20577"/>
          <ac:spMkLst>
            <pc:docMk/>
            <pc:sldMk cId="0" sldId="289"/>
            <ac:spMk id="2" creationId="{00000000-0000-0000-0000-000000000000}"/>
          </ac:spMkLst>
        </pc:spChg>
        <pc:spChg chg="mod">
          <ac:chgData name="Sharma Computer Academy" userId="08476b32c11f4418" providerId="LiveId" clId="{F0CD2771-818A-4DF0-A059-B39C16B42FAC}" dt="2020-11-27T08:01:47.227" v="0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F0CD2771-818A-4DF0-A059-B39C16B42FAC}" dt="2020-11-27T08:02:48.006" v="10" actId="20577"/>
        <pc:sldMkLst>
          <pc:docMk/>
          <pc:sldMk cId="0" sldId="290"/>
        </pc:sldMkLst>
        <pc:spChg chg="mod">
          <ac:chgData name="Sharma Computer Academy" userId="08476b32c11f4418" providerId="LiveId" clId="{F0CD2771-818A-4DF0-A059-B39C16B42FAC}" dt="2020-11-27T08:02:48.006" v="10" actId="20577"/>
          <ac:spMkLst>
            <pc:docMk/>
            <pc:sldMk cId="0" sldId="290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F0CD2771-818A-4DF0-A059-B39C16B42FAC}" dt="2020-11-27T08:02:22.840" v="5" actId="47"/>
        <pc:sldMkLst>
          <pc:docMk/>
          <pc:sldMk cId="813471320" sldId="628"/>
        </pc:sldMkLst>
      </pc:sldChg>
      <pc:sldChg chg="del">
        <pc:chgData name="Sharma Computer Academy" userId="08476b32c11f4418" providerId="LiveId" clId="{F0CD2771-818A-4DF0-A059-B39C16B42FAC}" dt="2020-11-27T08:02:19.316" v="2" actId="47"/>
        <pc:sldMkLst>
          <pc:docMk/>
          <pc:sldMk cId="1378412985" sldId="642"/>
        </pc:sldMkLst>
      </pc:sldChg>
      <pc:sldChg chg="del">
        <pc:chgData name="Sharma Computer Academy" userId="08476b32c11f4418" providerId="LiveId" clId="{F0CD2771-818A-4DF0-A059-B39C16B42FAC}" dt="2020-11-27T08:02:20.471" v="3" actId="47"/>
        <pc:sldMkLst>
          <pc:docMk/>
          <pc:sldMk cId="2235198711" sldId="660"/>
        </pc:sldMkLst>
      </pc:sldChg>
      <pc:sldChg chg="del">
        <pc:chgData name="Sharma Computer Academy" userId="08476b32c11f4418" providerId="LiveId" clId="{F0CD2771-818A-4DF0-A059-B39C16B42FAC}" dt="2020-11-27T08:02:21.264" v="4" actId="47"/>
        <pc:sldMkLst>
          <pc:docMk/>
          <pc:sldMk cId="3153503292" sldId="662"/>
        </pc:sldMkLst>
      </pc:sldChg>
      <pc:sldChg chg="del">
        <pc:chgData name="Sharma Computer Academy" userId="08476b32c11f4418" providerId="LiveId" clId="{F0CD2771-818A-4DF0-A059-B39C16B42FAC}" dt="2020-11-27T08:02:23.751" v="6" actId="47"/>
        <pc:sldMkLst>
          <pc:docMk/>
          <pc:sldMk cId="2288784307" sldId="670"/>
        </pc:sldMkLst>
      </pc:sldChg>
      <pc:sldChg chg="del">
        <pc:chgData name="Sharma Computer Academy" userId="08476b32c11f4418" providerId="LiveId" clId="{F0CD2771-818A-4DF0-A059-B39C16B42FAC}" dt="2020-11-27T08:02:25.382" v="7" actId="47"/>
        <pc:sldMkLst>
          <pc:docMk/>
          <pc:sldMk cId="4245722217" sldId="671"/>
        </pc:sldMkLst>
      </pc:sldChg>
      <pc:sldChg chg="del">
        <pc:chgData name="Sharma Computer Academy" userId="08476b32c11f4418" providerId="LiveId" clId="{F0CD2771-818A-4DF0-A059-B39C16B42FAC}" dt="2020-11-27T08:02:26.417" v="8" actId="47"/>
        <pc:sldMkLst>
          <pc:docMk/>
          <pc:sldMk cId="1595895568" sldId="672"/>
        </pc:sldMkLst>
      </pc:sldChg>
      <pc:sldChg chg="modSp">
        <pc:chgData name="Sharma Computer Academy" userId="08476b32c11f4418" providerId="LiveId" clId="{F0CD2771-818A-4DF0-A059-B39C16B42FAC}" dt="2020-11-27T08:06:10.430" v="12" actId="207"/>
        <pc:sldMkLst>
          <pc:docMk/>
          <pc:sldMk cId="3915224111" sldId="674"/>
        </pc:sldMkLst>
        <pc:spChg chg="mod">
          <ac:chgData name="Sharma Computer Academy" userId="08476b32c11f4418" providerId="LiveId" clId="{F0CD2771-818A-4DF0-A059-B39C16B42FAC}" dt="2020-11-27T08:06:10.430" v="12" actId="207"/>
          <ac:spMkLst>
            <pc:docMk/>
            <pc:sldMk cId="3915224111" sldId="674"/>
            <ac:spMk id="5" creationId="{00000000-0000-0000-0000-000000000000}"/>
          </ac:spMkLst>
        </pc:spChg>
      </pc:sldChg>
      <pc:sldChg chg="modSp">
        <pc:chgData name="Sharma Computer Academy" userId="08476b32c11f4418" providerId="LiveId" clId="{F0CD2771-818A-4DF0-A059-B39C16B42FAC}" dt="2020-11-27T08:06:49.665" v="16" actId="207"/>
        <pc:sldMkLst>
          <pc:docMk/>
          <pc:sldMk cId="2503999643" sldId="676"/>
        </pc:sldMkLst>
        <pc:spChg chg="mod">
          <ac:chgData name="Sharma Computer Academy" userId="08476b32c11f4418" providerId="LiveId" clId="{F0CD2771-818A-4DF0-A059-B39C16B42FAC}" dt="2020-11-27T08:06:49.665" v="16" actId="207"/>
          <ac:spMkLst>
            <pc:docMk/>
            <pc:sldMk cId="2503999643" sldId="676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F0CD2771-818A-4DF0-A059-B39C16B42FAC}" dt="2020-11-27T08:07:26.539" v="19" actId="47"/>
        <pc:sldMkLst>
          <pc:docMk/>
          <pc:sldMk cId="3153947950" sldId="677"/>
        </pc:sldMkLst>
      </pc:sldChg>
      <pc:sldChg chg="modAnim">
        <pc:chgData name="Sharma Computer Academy" userId="08476b32c11f4418" providerId="LiveId" clId="{F0CD2771-818A-4DF0-A059-B39C16B42FAC}" dt="2020-11-27T08:07:08.919" v="18"/>
        <pc:sldMkLst>
          <pc:docMk/>
          <pc:sldMk cId="4292711092" sldId="6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11/27/2020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Table Relationships-Part 4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31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Both Parent And Child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this case </a:t>
            </a:r>
            <a:r>
              <a:rPr lang="en-IN" sz="2400" dirty="0">
                <a:latin typeface="Corbel" panose="020B0503020204020204" pitchFamily="34" charset="0"/>
              </a:rPr>
              <a:t>, we take the following steps: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Fetch</a:t>
            </a:r>
            <a:r>
              <a:rPr lang="en-IN" b="1" dirty="0">
                <a:latin typeface="Corbel" panose="020B0503020204020204" pitchFamily="34" charset="0"/>
              </a:rPr>
              <a:t> the 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parent object </a:t>
            </a:r>
            <a:r>
              <a:rPr lang="en-IN" b="1" dirty="0">
                <a:latin typeface="Corbel" panose="020B0503020204020204" pitchFamily="34" charset="0"/>
              </a:rPr>
              <a:t>to be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updated</a:t>
            </a:r>
            <a:r>
              <a:rPr lang="en-IN" b="1" dirty="0">
                <a:latin typeface="Corbel" panose="020B0503020204020204" pitchFamily="34" charset="0"/>
              </a:rPr>
              <a:t> based upon the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id</a:t>
            </a:r>
          </a:p>
          <a:p>
            <a:pPr lvl="1"/>
            <a:endParaRPr lang="en-IN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Check</a:t>
            </a:r>
            <a:r>
              <a:rPr lang="en-IN" b="1" dirty="0">
                <a:latin typeface="Corbel" panose="020B0503020204020204" pitchFamily="34" charset="0"/>
              </a:rPr>
              <a:t> , whether the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record</a:t>
            </a:r>
            <a:r>
              <a:rPr lang="en-IN" b="1" dirty="0">
                <a:latin typeface="Corbel" panose="020B0503020204020204" pitchFamily="34" charset="0"/>
              </a:rPr>
              <a:t> is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available</a:t>
            </a:r>
            <a:r>
              <a:rPr lang="en-IN" b="1" dirty="0">
                <a:latin typeface="Corbel" panose="020B0503020204020204" pitchFamily="34" charset="0"/>
              </a:rPr>
              <a:t> or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not</a:t>
            </a:r>
          </a:p>
          <a:p>
            <a:pPr lvl="1"/>
            <a:endParaRPr lang="en-IN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latin typeface="Corbel" panose="020B0503020204020204" pitchFamily="34" charset="0"/>
              </a:rPr>
              <a:t>If it is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available</a:t>
            </a:r>
            <a:r>
              <a:rPr lang="en-IN" b="1" dirty="0">
                <a:latin typeface="Corbel" panose="020B0503020204020204" pitchFamily="34" charset="0"/>
              </a:rPr>
              <a:t> , then update the data by calling appropriate setters</a:t>
            </a:r>
          </a:p>
          <a:p>
            <a:pPr lvl="1"/>
            <a:endParaRPr lang="en-IN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Retrieve</a:t>
            </a:r>
            <a:r>
              <a:rPr lang="en-IN" b="1" dirty="0">
                <a:latin typeface="Corbel" panose="020B0503020204020204" pitchFamily="34" charset="0"/>
              </a:rPr>
              <a:t> the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child objects collection </a:t>
            </a:r>
            <a:r>
              <a:rPr lang="en-IN" b="1" dirty="0">
                <a:latin typeface="Corbel" panose="020B0503020204020204" pitchFamily="34" charset="0"/>
              </a:rPr>
              <a:t>and call its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appropriate setters </a:t>
            </a:r>
            <a:r>
              <a:rPr lang="en-IN" b="1" dirty="0">
                <a:latin typeface="Corbel" panose="020B0503020204020204" pitchFamily="34" charset="0"/>
              </a:rPr>
              <a:t>for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making changes</a:t>
            </a:r>
          </a:p>
          <a:p>
            <a:pPr lvl="1"/>
            <a:endParaRPr lang="en-IN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Finally</a:t>
            </a:r>
            <a:r>
              <a:rPr lang="en-IN" b="1" dirty="0">
                <a:latin typeface="Corbel" panose="020B0503020204020204" pitchFamily="34" charset="0"/>
              </a:rPr>
              <a:t> call the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update() </a:t>
            </a:r>
            <a:r>
              <a:rPr lang="en-IN" b="1" dirty="0">
                <a:latin typeface="Corbel" panose="020B0503020204020204" pitchFamily="34" charset="0"/>
              </a:rPr>
              <a:t>method of 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session</a:t>
            </a:r>
            <a:r>
              <a:rPr lang="en-IN" b="1" dirty="0">
                <a:latin typeface="Corbel" panose="020B0503020204020204" pitchFamily="34" charset="0"/>
              </a:rPr>
              <a:t> object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passing it </a:t>
            </a:r>
            <a:r>
              <a:rPr lang="en-IN" b="1" dirty="0">
                <a:latin typeface="Corbel" panose="020B0503020204020204" pitchFamily="34" charset="0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parent object </a:t>
            </a:r>
            <a:r>
              <a:rPr lang="en-IN" b="1" dirty="0">
                <a:latin typeface="Corbel" panose="020B0503020204020204" pitchFamily="34" charset="0"/>
              </a:rPr>
              <a:t>to be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updated</a:t>
            </a:r>
          </a:p>
          <a:p>
            <a:pPr lvl="1"/>
            <a:endParaRPr lang="en-IN" b="1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33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Corbel" pitchFamily="34" charset="0"/>
              </a:rPr>
              <a:t>Updating Both Parent And Child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1800" b="1" dirty="0">
                <a:latin typeface="Corbel" panose="020B0503020204020204" pitchFamily="34" charset="0"/>
              </a:rPr>
              <a:t>Increment the salary of all the Employee working in the </a:t>
            </a:r>
            <a:r>
              <a:rPr lang="en-IN" sz="1800" b="1" dirty="0" err="1">
                <a:latin typeface="Corbel" panose="020B0503020204020204" pitchFamily="34" charset="0"/>
              </a:rPr>
              <a:t>deptno</a:t>
            </a:r>
            <a:r>
              <a:rPr lang="en-IN" sz="1800" b="1" dirty="0">
                <a:latin typeface="Corbel" panose="020B0503020204020204" pitchFamily="34" charset="0"/>
              </a:rPr>
              <a:t> 101 by 10% as well as set name </a:t>
            </a:r>
            <a:r>
              <a:rPr lang="en-IN" sz="1800" b="1" dirty="0" err="1">
                <a:latin typeface="Corbel" panose="020B0503020204020204" pitchFamily="34" charset="0"/>
              </a:rPr>
              <a:t>name</a:t>
            </a:r>
            <a:r>
              <a:rPr lang="en-IN" sz="1800" b="1" dirty="0">
                <a:latin typeface="Corbel" panose="020B0503020204020204" pitchFamily="34" charset="0"/>
              </a:rPr>
              <a:t> of the department to HR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Department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Department.class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, 101);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if(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!=null)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dobj.setDname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("HR");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Set staff=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dobj.getStaff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	   for(Object o:staff)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	  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		   Employee e=(Employee)o;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		  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e.setEmpSal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e.getEmpSal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()+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e.getEmpSal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()*0.1);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	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Transaction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try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sess.update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tx.commit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("Department and "+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staff.size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()+" Employee Records updated!");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catch(Exception ex)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tx.rollback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}</a:t>
            </a:r>
            <a:endParaRPr lang="en-US" sz="1800" dirty="0">
              <a:solidFill>
                <a:srgbClr val="002060"/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98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Table </a:t>
            </a:r>
            <a:r>
              <a:rPr lang="en-US" sz="2800" b="1" dirty="0" err="1">
                <a:latin typeface="Corbel" pitchFamily="34" charset="0"/>
              </a:rPr>
              <a:t>RelationShips</a:t>
            </a:r>
            <a:r>
              <a:rPr lang="en-US" sz="2800" b="1">
                <a:latin typeface="Corbel" pitchFamily="34" charset="0"/>
              </a:rPr>
              <a:t>-Part 4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Updating Records From Join Tables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Updating Only Child Record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Updating Only Parent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Updating Both Parent And </a:t>
            </a:r>
            <a:r>
              <a:rPr lang="en-US" sz="2400" b="1" dirty="0" err="1">
                <a:solidFill>
                  <a:schemeClr val="accent1"/>
                </a:solidFill>
                <a:latin typeface="Corbel" pitchFamily="34" charset="0"/>
              </a:rPr>
              <a:t>Chils</a:t>
            </a: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</a:t>
            </a:r>
            <a:r>
              <a:rPr lang="en-US" sz="2400" dirty="0">
                <a:latin typeface="Corbel" panose="020B0503020204020204" pitchFamily="34" charset="0"/>
              </a:rPr>
              <a:t> can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update records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One To Many relationship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3 ways</a:t>
            </a:r>
            <a:r>
              <a:rPr lang="en-US" sz="2400" dirty="0">
                <a:latin typeface="Corbel" panose="020B0503020204020204" pitchFamily="34" charset="0"/>
              </a:rPr>
              <a:t>, as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stated below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endParaRPr lang="en-US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latin typeface="Corbel" panose="020B0503020204020204" pitchFamily="34" charset="0"/>
              </a:rPr>
              <a:t>Updating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only child object</a:t>
            </a:r>
          </a:p>
          <a:p>
            <a:pPr lvl="1"/>
            <a:endParaRPr lang="en-US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latin typeface="Corbel" panose="020B0503020204020204" pitchFamily="34" charset="0"/>
              </a:rPr>
              <a:t>Updating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only parent object</a:t>
            </a:r>
          </a:p>
          <a:p>
            <a:pPr lvl="1"/>
            <a:endParaRPr lang="en-US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latin typeface="Corbel" panose="020B0503020204020204" pitchFamily="34" charset="0"/>
              </a:rPr>
              <a:t>Updating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child object </a:t>
            </a:r>
            <a:r>
              <a:rPr lang="en-US" b="1" dirty="0">
                <a:latin typeface="Corbel" panose="020B0503020204020204" pitchFamily="34" charset="0"/>
              </a:rPr>
              <a:t>with respect to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parent object</a:t>
            </a:r>
            <a:endParaRPr lang="en-IN" sz="2400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1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Only Child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this case </a:t>
            </a:r>
            <a:r>
              <a:rPr lang="en-IN" sz="2400" dirty="0">
                <a:latin typeface="Corbel" panose="020B0503020204020204" pitchFamily="34" charset="0"/>
              </a:rPr>
              <a:t>, we take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following steps</a:t>
            </a:r>
            <a:r>
              <a:rPr lang="en-IN" sz="2400" dirty="0">
                <a:latin typeface="Corbel" panose="020B0503020204020204" pitchFamily="34" charset="0"/>
              </a:rPr>
              <a:t>: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Fetch</a:t>
            </a:r>
            <a:r>
              <a:rPr lang="en-IN" b="1" dirty="0">
                <a:latin typeface="Corbel" panose="020B0503020204020204" pitchFamily="34" charset="0"/>
              </a:rPr>
              <a:t> the 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child object </a:t>
            </a:r>
            <a:r>
              <a:rPr lang="en-IN" b="1" dirty="0">
                <a:latin typeface="Corbel" panose="020B0503020204020204" pitchFamily="34" charset="0"/>
              </a:rPr>
              <a:t>to be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updated</a:t>
            </a:r>
            <a:r>
              <a:rPr lang="en-IN" b="1" dirty="0">
                <a:latin typeface="Corbel" panose="020B0503020204020204" pitchFamily="34" charset="0"/>
              </a:rPr>
              <a:t> based upon the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id</a:t>
            </a:r>
          </a:p>
          <a:p>
            <a:endParaRPr lang="en-IN" sz="2200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Check</a:t>
            </a:r>
            <a:r>
              <a:rPr lang="en-IN" b="1" dirty="0">
                <a:latin typeface="Corbel" panose="020B0503020204020204" pitchFamily="34" charset="0"/>
              </a:rPr>
              <a:t> , whether the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record</a:t>
            </a:r>
            <a:r>
              <a:rPr lang="en-IN" b="1" dirty="0">
                <a:latin typeface="Corbel" panose="020B0503020204020204" pitchFamily="34" charset="0"/>
              </a:rPr>
              <a:t> is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available</a:t>
            </a:r>
            <a:r>
              <a:rPr lang="en-IN" b="1" dirty="0">
                <a:latin typeface="Corbel" panose="020B0503020204020204" pitchFamily="34" charset="0"/>
              </a:rPr>
              <a:t> or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not</a:t>
            </a:r>
          </a:p>
          <a:p>
            <a:endParaRPr lang="en-IN" sz="2200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latin typeface="Corbel" panose="020B0503020204020204" pitchFamily="34" charset="0"/>
              </a:rPr>
              <a:t>If it is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available</a:t>
            </a:r>
            <a:r>
              <a:rPr lang="en-IN" b="1" dirty="0">
                <a:latin typeface="Corbel" panose="020B0503020204020204" pitchFamily="34" charset="0"/>
              </a:rPr>
              <a:t> , then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update the data </a:t>
            </a:r>
            <a:r>
              <a:rPr lang="en-IN" b="1" dirty="0">
                <a:latin typeface="Corbel" panose="020B0503020204020204" pitchFamily="34" charset="0"/>
              </a:rPr>
              <a:t>by calling </a:t>
            </a:r>
            <a:r>
              <a:rPr lang="en-IN" b="1" dirty="0">
                <a:solidFill>
                  <a:srgbClr val="002060"/>
                </a:solidFill>
                <a:latin typeface="Corbel" panose="020B0503020204020204" pitchFamily="34" charset="0"/>
              </a:rPr>
              <a:t>appropriate setters</a:t>
            </a:r>
          </a:p>
          <a:p>
            <a:pPr lvl="1"/>
            <a:endParaRPr lang="en-IN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Finally</a:t>
            </a:r>
            <a:r>
              <a:rPr lang="en-IN" b="1" dirty="0">
                <a:latin typeface="Corbel" panose="020B0503020204020204" pitchFamily="34" charset="0"/>
              </a:rPr>
              <a:t> call the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update() </a:t>
            </a:r>
            <a:r>
              <a:rPr lang="en-IN" b="1" dirty="0">
                <a:latin typeface="Corbel" panose="020B0503020204020204" pitchFamily="34" charset="0"/>
              </a:rPr>
              <a:t>method of 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session</a:t>
            </a:r>
            <a:r>
              <a:rPr lang="en-IN" b="1" dirty="0">
                <a:latin typeface="Corbel" panose="020B0503020204020204" pitchFamily="34" charset="0"/>
              </a:rPr>
              <a:t> object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passing it </a:t>
            </a:r>
            <a:r>
              <a:rPr lang="en-IN" b="1" dirty="0">
                <a:latin typeface="Corbel" panose="020B0503020204020204" pitchFamily="34" charset="0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child object </a:t>
            </a:r>
            <a:r>
              <a:rPr lang="en-IN" b="1" dirty="0">
                <a:latin typeface="Corbel" panose="020B0503020204020204" pitchFamily="34" charset="0"/>
              </a:rPr>
              <a:t>to be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updated</a:t>
            </a:r>
          </a:p>
          <a:p>
            <a:pPr lvl="1"/>
            <a:endParaRPr lang="en-IN" b="1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22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Only Child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800" b="1" dirty="0">
                <a:latin typeface="Corbel" panose="020B0503020204020204" pitchFamily="34" charset="0"/>
              </a:rPr>
              <a:t>Increment the salary of the Employee with 501 by 10%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 e=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sess.get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Employee.class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501);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e.setEmpSal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e.getEmpSal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()+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e.getEmpSal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()*0.1);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Transaction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	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sess.update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tx.commit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("Emp Record updated!");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catch(Exception ex)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tx.rollback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sess.close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sf.close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052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Updating Child Object Based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On Non-Primary Key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this case </a:t>
            </a:r>
            <a:r>
              <a:rPr lang="en-IN" sz="2400" dirty="0">
                <a:latin typeface="Corbel" panose="020B0503020204020204" pitchFamily="34" charset="0"/>
              </a:rPr>
              <a:t>, we take the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following steps: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Using HQL</a:t>
            </a:r>
            <a:r>
              <a:rPr lang="en-IN" b="1" dirty="0">
                <a:latin typeface="Corbel" panose="020B0503020204020204" pitchFamily="34" charset="0"/>
              </a:rPr>
              <a:t> frame the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update query</a:t>
            </a:r>
          </a:p>
          <a:p>
            <a:endParaRPr lang="en-IN" sz="2200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Set the </a:t>
            </a:r>
            <a:r>
              <a:rPr lang="en-IN" b="1" dirty="0">
                <a:solidFill>
                  <a:srgbClr val="002060"/>
                </a:solidFill>
                <a:latin typeface="Corbel" panose="020B0503020204020204" pitchFamily="34" charset="0"/>
              </a:rPr>
              <a:t>required parameters</a:t>
            </a:r>
          </a:p>
          <a:p>
            <a:endParaRPr lang="en-IN" sz="2200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latin typeface="Corbel" panose="020B0503020204020204" pitchFamily="34" charset="0"/>
              </a:rPr>
              <a:t>Call the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executeUpdate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() </a:t>
            </a:r>
            <a:r>
              <a:rPr lang="en-IN" b="1" dirty="0">
                <a:latin typeface="Corbel" panose="020B0503020204020204" pitchFamily="34" charset="0"/>
              </a:rPr>
              <a:t>method of </a:t>
            </a:r>
            <a:r>
              <a:rPr lang="en-IN" b="1" dirty="0">
                <a:solidFill>
                  <a:srgbClr val="002060"/>
                </a:solidFill>
                <a:latin typeface="Corbel" panose="020B0503020204020204" pitchFamily="34" charset="0"/>
              </a:rPr>
              <a:t>Query object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99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Only Child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800" b="1" dirty="0">
                <a:latin typeface="Corbel" panose="020B0503020204020204" pitchFamily="34" charset="0"/>
              </a:rPr>
              <a:t>Increment the salary of all the Employee working in the </a:t>
            </a:r>
            <a:r>
              <a:rPr lang="en-IN" sz="1800" b="1" dirty="0" err="1">
                <a:latin typeface="Corbel" panose="020B0503020204020204" pitchFamily="34" charset="0"/>
              </a:rPr>
              <a:t>deptno</a:t>
            </a:r>
            <a:r>
              <a:rPr lang="en-IN" sz="1800" b="1" dirty="0">
                <a:latin typeface="Corbel" panose="020B0503020204020204" pitchFamily="34" charset="0"/>
              </a:rPr>
              <a:t> given by user by 10%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sess.createQuery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("update Employee set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empSal+empSal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*0.1 where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dno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=:x");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(“Enter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deptno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:”);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qry.setParameter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("x",</a:t>
            </a:r>
            <a:r>
              <a:rPr 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kb.nextInt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Transaction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int rows=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qry.executeUpdate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tx.commit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("Rows updated:"+rows);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catch(Exception ex)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tx.rollback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sess.close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sf.close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2060"/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71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Only Parent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this case </a:t>
            </a:r>
            <a:r>
              <a:rPr lang="en-IN" sz="2400" dirty="0">
                <a:latin typeface="Corbel" panose="020B0503020204020204" pitchFamily="34" charset="0"/>
              </a:rPr>
              <a:t>, we take the following steps: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Fetch</a:t>
            </a:r>
            <a:r>
              <a:rPr lang="en-IN" b="1" dirty="0">
                <a:latin typeface="Corbel" panose="020B0503020204020204" pitchFamily="34" charset="0"/>
              </a:rPr>
              <a:t> the 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parent object </a:t>
            </a:r>
            <a:r>
              <a:rPr lang="en-IN" b="1" dirty="0">
                <a:latin typeface="Corbel" panose="020B0503020204020204" pitchFamily="34" charset="0"/>
              </a:rPr>
              <a:t>to be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updated</a:t>
            </a:r>
            <a:r>
              <a:rPr lang="en-IN" b="1" dirty="0">
                <a:latin typeface="Corbel" panose="020B0503020204020204" pitchFamily="34" charset="0"/>
              </a:rPr>
              <a:t> based upon the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id</a:t>
            </a:r>
          </a:p>
          <a:p>
            <a:endParaRPr lang="en-IN" sz="2200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Check</a:t>
            </a:r>
            <a:r>
              <a:rPr lang="en-IN" b="1" dirty="0">
                <a:latin typeface="Corbel" panose="020B0503020204020204" pitchFamily="34" charset="0"/>
              </a:rPr>
              <a:t> , whether the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record</a:t>
            </a:r>
            <a:r>
              <a:rPr lang="en-IN" b="1" dirty="0">
                <a:latin typeface="Corbel" panose="020B0503020204020204" pitchFamily="34" charset="0"/>
              </a:rPr>
              <a:t> is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available</a:t>
            </a:r>
            <a:r>
              <a:rPr lang="en-IN" b="1" dirty="0">
                <a:latin typeface="Corbel" panose="020B0503020204020204" pitchFamily="34" charset="0"/>
              </a:rPr>
              <a:t> or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not</a:t>
            </a:r>
          </a:p>
          <a:p>
            <a:endParaRPr lang="en-IN" sz="2200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latin typeface="Corbel" panose="020B0503020204020204" pitchFamily="34" charset="0"/>
              </a:rPr>
              <a:t>If it is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available</a:t>
            </a:r>
            <a:r>
              <a:rPr lang="en-IN" b="1" dirty="0">
                <a:latin typeface="Corbel" panose="020B0503020204020204" pitchFamily="34" charset="0"/>
              </a:rPr>
              <a:t> , then update the data by calling appropriate setters</a:t>
            </a:r>
          </a:p>
          <a:p>
            <a:pPr lvl="1"/>
            <a:endParaRPr lang="en-IN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Finally</a:t>
            </a:r>
            <a:r>
              <a:rPr lang="en-IN" b="1" dirty="0">
                <a:latin typeface="Corbel" panose="020B0503020204020204" pitchFamily="34" charset="0"/>
              </a:rPr>
              <a:t> call the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update() </a:t>
            </a:r>
            <a:r>
              <a:rPr lang="en-IN" b="1" dirty="0">
                <a:latin typeface="Corbel" panose="020B0503020204020204" pitchFamily="34" charset="0"/>
              </a:rPr>
              <a:t>method of 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session</a:t>
            </a:r>
            <a:r>
              <a:rPr lang="en-IN" b="1" dirty="0">
                <a:latin typeface="Corbel" panose="020B0503020204020204" pitchFamily="34" charset="0"/>
              </a:rPr>
              <a:t> object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passing it </a:t>
            </a:r>
            <a:r>
              <a:rPr lang="en-IN" b="1" dirty="0">
                <a:latin typeface="Corbel" panose="020B0503020204020204" pitchFamily="34" charset="0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parent object </a:t>
            </a:r>
            <a:r>
              <a:rPr lang="en-IN" b="1" dirty="0">
                <a:latin typeface="Corbel" panose="020B0503020204020204" pitchFamily="34" charset="0"/>
              </a:rPr>
              <a:t>to be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updated</a:t>
            </a:r>
          </a:p>
          <a:p>
            <a:pPr lvl="1"/>
            <a:endParaRPr lang="en-IN" b="1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49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Only Parent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Change the </a:t>
            </a:r>
            <a:r>
              <a:rPr lang="en-US" sz="1800" b="1" dirty="0" err="1">
                <a:latin typeface="Consolas" panose="020B0609020204030204" pitchFamily="49" charset="0"/>
              </a:rPr>
              <a:t>deptname</a:t>
            </a:r>
            <a:r>
              <a:rPr lang="en-US" sz="1800" b="1" dirty="0">
                <a:latin typeface="Consolas" panose="020B0609020204030204" pitchFamily="49" charset="0"/>
              </a:rPr>
              <a:t> of </a:t>
            </a:r>
            <a:r>
              <a:rPr lang="en-US" sz="1800" b="1" dirty="0" err="1">
                <a:latin typeface="Consolas" panose="020B0609020204030204" pitchFamily="49" charset="0"/>
              </a:rPr>
              <a:t>deptno</a:t>
            </a:r>
            <a:r>
              <a:rPr lang="en-US" sz="1800" b="1" dirty="0">
                <a:latin typeface="Consolas" panose="020B0609020204030204" pitchFamily="49" charset="0"/>
              </a:rPr>
              <a:t> 101 to ‘Finance’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Department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sess.get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Department.class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101);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!=null)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dobj.setDname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("Finance");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Transaction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try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	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sess.update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tx.commit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("Department Record updated!");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	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catch(Exception ex)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	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tx.rollback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	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sess.close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sf.close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2060"/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98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5615</TotalTime>
  <Words>849</Words>
  <Application>Microsoft Office PowerPoint</Application>
  <PresentationFormat>On-screen Show (4:3)</PresentationFormat>
  <Paragraphs>155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Corbel</vt:lpstr>
      <vt:lpstr>Cprbel</vt:lpstr>
      <vt:lpstr>Georgia</vt:lpstr>
      <vt:lpstr>Wingdings</vt:lpstr>
      <vt:lpstr>Wingdings 2</vt:lpstr>
      <vt:lpstr>Civic</vt:lpstr>
      <vt:lpstr>Table Relationships-Part 4</vt:lpstr>
      <vt:lpstr>Today’s Agenda</vt:lpstr>
      <vt:lpstr>Updating Records</vt:lpstr>
      <vt:lpstr>Updating Only Child Object</vt:lpstr>
      <vt:lpstr>Updating Only Child Object</vt:lpstr>
      <vt:lpstr>Updating Child Object Based On Non-Primary Key</vt:lpstr>
      <vt:lpstr>Updating Only Child Object</vt:lpstr>
      <vt:lpstr>Updating Only Parent Object</vt:lpstr>
      <vt:lpstr>Updating Only Parent Object</vt:lpstr>
      <vt:lpstr>Updating Both Parent And Child</vt:lpstr>
      <vt:lpstr>Updating Both Parent And Child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407</cp:revision>
  <dcterms:created xsi:type="dcterms:W3CDTF">2014-01-22T20:27:14Z</dcterms:created>
  <dcterms:modified xsi:type="dcterms:W3CDTF">2020-11-27T08:07:40Z</dcterms:modified>
</cp:coreProperties>
</file>