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649" r:id="rId4"/>
    <p:sldId id="684" r:id="rId5"/>
    <p:sldId id="685" r:id="rId6"/>
    <p:sldId id="683" r:id="rId7"/>
    <p:sldId id="650" r:id="rId8"/>
    <p:sldId id="651" r:id="rId9"/>
    <p:sldId id="652" r:id="rId10"/>
    <p:sldId id="653" r:id="rId11"/>
    <p:sldId id="655" r:id="rId12"/>
    <p:sldId id="654" r:id="rId13"/>
    <p:sldId id="657" r:id="rId14"/>
    <p:sldId id="656" r:id="rId15"/>
    <p:sldId id="658" r:id="rId16"/>
    <p:sldId id="686" r:id="rId17"/>
    <p:sldId id="661" r:id="rId18"/>
    <p:sldId id="68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2" d="100"/>
          <a:sy n="82" d="100"/>
        </p:scale>
        <p:origin x="14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B5E4E7D7-8967-44EA-B751-F65FD1DAE56A}"/>
    <pc:docChg chg="undo custSel addSld delSld modSld sldOrd">
      <pc:chgData name="Sharma Computer Academy" userId="08476b32c11f4418" providerId="LiveId" clId="{B5E4E7D7-8967-44EA-B751-F65FD1DAE56A}" dt="2020-11-24T08:41:55.737" v="807" actId="6549"/>
      <pc:docMkLst>
        <pc:docMk/>
      </pc:docMkLst>
      <pc:sldChg chg="modSp mod">
        <pc:chgData name="Sharma Computer Academy" userId="08476b32c11f4418" providerId="LiveId" clId="{B5E4E7D7-8967-44EA-B751-F65FD1DAE56A}" dt="2020-11-24T07:09:18.161" v="2" actId="20577"/>
        <pc:sldMkLst>
          <pc:docMk/>
          <pc:sldMk cId="0" sldId="289"/>
        </pc:sldMkLst>
        <pc:spChg chg="mod">
          <ac:chgData name="Sharma Computer Academy" userId="08476b32c11f4418" providerId="LiveId" clId="{B5E4E7D7-8967-44EA-B751-F65FD1DAE56A}" dt="2020-11-24T07:09:18.161" v="2" actId="20577"/>
          <ac:spMkLst>
            <pc:docMk/>
            <pc:sldMk cId="0" sldId="289"/>
            <ac:spMk id="2" creationId="{00000000-0000-0000-0000-000000000000}"/>
          </ac:spMkLst>
        </pc:spChg>
        <pc:spChg chg="mod">
          <ac:chgData name="Sharma Computer Academy" userId="08476b32c11f4418" providerId="LiveId" clId="{B5E4E7D7-8967-44EA-B751-F65FD1DAE56A}" dt="2020-11-24T07:09:16.121" v="1" actId="20577"/>
          <ac:spMkLst>
            <pc:docMk/>
            <pc:sldMk cId="0" sldId="289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B5E4E7D7-8967-44EA-B751-F65FD1DAE56A}" dt="2020-11-24T08:41:55.737" v="807" actId="6549"/>
        <pc:sldMkLst>
          <pc:docMk/>
          <pc:sldMk cId="0" sldId="290"/>
        </pc:sldMkLst>
        <pc:spChg chg="mod">
          <ac:chgData name="Sharma Computer Academy" userId="08476b32c11f4418" providerId="LiveId" clId="{B5E4E7D7-8967-44EA-B751-F65FD1DAE56A}" dt="2020-11-24T08:41:55.737" v="807" actId="6549"/>
          <ac:spMkLst>
            <pc:docMk/>
            <pc:sldMk cId="0" sldId="290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B5E4E7D7-8967-44EA-B751-F65FD1DAE56A}" dt="2020-11-24T08:40:51.611" v="765" actId="47"/>
        <pc:sldMkLst>
          <pc:docMk/>
          <pc:sldMk cId="813471320" sldId="628"/>
        </pc:sldMkLst>
      </pc:sldChg>
      <pc:sldChg chg="del">
        <pc:chgData name="Sharma Computer Academy" userId="08476b32c11f4418" providerId="LiveId" clId="{B5E4E7D7-8967-44EA-B751-F65FD1DAE56A}" dt="2020-11-24T08:40:51.611" v="765" actId="47"/>
        <pc:sldMkLst>
          <pc:docMk/>
          <pc:sldMk cId="1378412985" sldId="642"/>
        </pc:sldMkLst>
      </pc:sldChg>
      <pc:sldChg chg="del">
        <pc:chgData name="Sharma Computer Academy" userId="08476b32c11f4418" providerId="LiveId" clId="{B5E4E7D7-8967-44EA-B751-F65FD1DAE56A}" dt="2020-11-24T08:40:51.611" v="765" actId="47"/>
        <pc:sldMkLst>
          <pc:docMk/>
          <pc:sldMk cId="2846600396" sldId="647"/>
        </pc:sldMkLst>
      </pc:sldChg>
      <pc:sldChg chg="modSp mod">
        <pc:chgData name="Sharma Computer Academy" userId="08476b32c11f4418" providerId="LiveId" clId="{B5E4E7D7-8967-44EA-B751-F65FD1DAE56A}" dt="2020-11-24T07:38:39.584" v="88" actId="20577"/>
        <pc:sldMkLst>
          <pc:docMk/>
          <pc:sldMk cId="4276914837" sldId="649"/>
        </pc:sldMkLst>
        <pc:spChg chg="mod">
          <ac:chgData name="Sharma Computer Academy" userId="08476b32c11f4418" providerId="LiveId" clId="{B5E4E7D7-8967-44EA-B751-F65FD1DAE56A}" dt="2020-11-24T07:33:55.488" v="14" actId="20577"/>
          <ac:spMkLst>
            <pc:docMk/>
            <pc:sldMk cId="4276914837" sldId="649"/>
            <ac:spMk id="2" creationId="{00000000-0000-0000-0000-000000000000}"/>
          </ac:spMkLst>
        </pc:spChg>
        <pc:spChg chg="mod">
          <ac:chgData name="Sharma Computer Academy" userId="08476b32c11f4418" providerId="LiveId" clId="{B5E4E7D7-8967-44EA-B751-F65FD1DAE56A}" dt="2020-11-24T07:38:39.584" v="88" actId="20577"/>
          <ac:spMkLst>
            <pc:docMk/>
            <pc:sldMk cId="4276914837" sldId="649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B5E4E7D7-8967-44EA-B751-F65FD1DAE56A}" dt="2020-11-24T07:51:31.843" v="344" actId="113"/>
        <pc:sldMkLst>
          <pc:docMk/>
          <pc:sldMk cId="938167789" sldId="650"/>
        </pc:sldMkLst>
        <pc:spChg chg="mod">
          <ac:chgData name="Sharma Computer Academy" userId="08476b32c11f4418" providerId="LiveId" clId="{B5E4E7D7-8967-44EA-B751-F65FD1DAE56A}" dt="2020-11-24T07:49:48.819" v="203" actId="20577"/>
          <ac:spMkLst>
            <pc:docMk/>
            <pc:sldMk cId="938167789" sldId="650"/>
            <ac:spMk id="2" creationId="{00000000-0000-0000-0000-000000000000}"/>
          </ac:spMkLst>
        </pc:spChg>
        <pc:spChg chg="mod">
          <ac:chgData name="Sharma Computer Academy" userId="08476b32c11f4418" providerId="LiveId" clId="{B5E4E7D7-8967-44EA-B751-F65FD1DAE56A}" dt="2020-11-24T07:51:31.843" v="344" actId="113"/>
          <ac:spMkLst>
            <pc:docMk/>
            <pc:sldMk cId="938167789" sldId="650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B5E4E7D7-8967-44EA-B751-F65FD1DAE56A}" dt="2020-11-24T07:51:48.139" v="355" actId="20577"/>
        <pc:sldMkLst>
          <pc:docMk/>
          <pc:sldMk cId="1481370776" sldId="652"/>
        </pc:sldMkLst>
        <pc:spChg chg="mod">
          <ac:chgData name="Sharma Computer Academy" userId="08476b32c11f4418" providerId="LiveId" clId="{B5E4E7D7-8967-44EA-B751-F65FD1DAE56A}" dt="2020-11-24T07:51:48.139" v="355" actId="20577"/>
          <ac:spMkLst>
            <pc:docMk/>
            <pc:sldMk cId="1481370776" sldId="652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B5E4E7D7-8967-44EA-B751-F65FD1DAE56A}" dt="2020-11-24T08:23:39.420" v="372" actId="207"/>
        <pc:sldMkLst>
          <pc:docMk/>
          <pc:sldMk cId="243879499" sldId="654"/>
        </pc:sldMkLst>
        <pc:spChg chg="mod">
          <ac:chgData name="Sharma Computer Academy" userId="08476b32c11f4418" providerId="LiveId" clId="{B5E4E7D7-8967-44EA-B751-F65FD1DAE56A}" dt="2020-11-24T08:23:32.719" v="371" actId="207"/>
          <ac:spMkLst>
            <pc:docMk/>
            <pc:sldMk cId="243879499" sldId="654"/>
            <ac:spMk id="3" creationId="{AD94F19B-7EB0-44B6-81CC-28F7A58967B4}"/>
          </ac:spMkLst>
        </pc:spChg>
        <pc:spChg chg="mod">
          <ac:chgData name="Sharma Computer Academy" userId="08476b32c11f4418" providerId="LiveId" clId="{B5E4E7D7-8967-44EA-B751-F65FD1DAE56A}" dt="2020-11-24T08:23:39.420" v="372" actId="207"/>
          <ac:spMkLst>
            <pc:docMk/>
            <pc:sldMk cId="243879499" sldId="654"/>
            <ac:spMk id="5" creationId="{00000000-0000-0000-0000-000000000000}"/>
          </ac:spMkLst>
        </pc:spChg>
      </pc:sldChg>
      <pc:sldChg chg="modSp mod ord">
        <pc:chgData name="Sharma Computer Academy" userId="08476b32c11f4418" providerId="LiveId" clId="{B5E4E7D7-8967-44EA-B751-F65FD1DAE56A}" dt="2020-11-24T08:22:31.364" v="366" actId="255"/>
        <pc:sldMkLst>
          <pc:docMk/>
          <pc:sldMk cId="2444437207" sldId="655"/>
        </pc:sldMkLst>
        <pc:spChg chg="mod">
          <ac:chgData name="Sharma Computer Academy" userId="08476b32c11f4418" providerId="LiveId" clId="{B5E4E7D7-8967-44EA-B751-F65FD1DAE56A}" dt="2020-11-24T08:22:06.138" v="362" actId="21"/>
          <ac:spMkLst>
            <pc:docMk/>
            <pc:sldMk cId="2444437207" sldId="655"/>
            <ac:spMk id="3" creationId="{AD94F19B-7EB0-44B6-81CC-28F7A58967B4}"/>
          </ac:spMkLst>
        </pc:spChg>
        <pc:spChg chg="mod">
          <ac:chgData name="Sharma Computer Academy" userId="08476b32c11f4418" providerId="LiveId" clId="{B5E4E7D7-8967-44EA-B751-F65FD1DAE56A}" dt="2020-11-24T08:22:31.364" v="366" actId="255"/>
          <ac:spMkLst>
            <pc:docMk/>
            <pc:sldMk cId="2444437207" sldId="655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B5E4E7D7-8967-44EA-B751-F65FD1DAE56A}" dt="2020-11-24T08:29:26.270" v="560" actId="207"/>
        <pc:sldMkLst>
          <pc:docMk/>
          <pc:sldMk cId="3559150907" sldId="656"/>
        </pc:sldMkLst>
        <pc:spChg chg="mod">
          <ac:chgData name="Sharma Computer Academy" userId="08476b32c11f4418" providerId="LiveId" clId="{B5E4E7D7-8967-44EA-B751-F65FD1DAE56A}" dt="2020-11-24T08:29:26.270" v="560" actId="207"/>
          <ac:spMkLst>
            <pc:docMk/>
            <pc:sldMk cId="3559150907" sldId="656"/>
            <ac:spMk id="5" creationId="{00000000-0000-0000-0000-000000000000}"/>
          </ac:spMkLst>
        </pc:spChg>
      </pc:sldChg>
      <pc:sldChg chg="modSp mod ord">
        <pc:chgData name="Sharma Computer Academy" userId="08476b32c11f4418" providerId="LiveId" clId="{B5E4E7D7-8967-44EA-B751-F65FD1DAE56A}" dt="2020-11-24T08:25:41.549" v="463" actId="207"/>
        <pc:sldMkLst>
          <pc:docMk/>
          <pc:sldMk cId="2967812538" sldId="657"/>
        </pc:sldMkLst>
        <pc:spChg chg="mod">
          <ac:chgData name="Sharma Computer Academy" userId="08476b32c11f4418" providerId="LiveId" clId="{B5E4E7D7-8967-44EA-B751-F65FD1DAE56A}" dt="2020-11-24T08:25:41.549" v="463" actId="207"/>
          <ac:spMkLst>
            <pc:docMk/>
            <pc:sldMk cId="2967812538" sldId="657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B5E4E7D7-8967-44EA-B751-F65FD1DAE56A}" dt="2020-11-24T08:33:07.962" v="590" actId="207"/>
        <pc:sldMkLst>
          <pc:docMk/>
          <pc:sldMk cId="2019775603" sldId="658"/>
        </pc:sldMkLst>
        <pc:spChg chg="mod">
          <ac:chgData name="Sharma Computer Academy" userId="08476b32c11f4418" providerId="LiveId" clId="{B5E4E7D7-8967-44EA-B751-F65FD1DAE56A}" dt="2020-11-24T08:29:43.446" v="567" actId="20577"/>
          <ac:spMkLst>
            <pc:docMk/>
            <pc:sldMk cId="2019775603" sldId="658"/>
            <ac:spMk id="2" creationId="{00000000-0000-0000-0000-000000000000}"/>
          </ac:spMkLst>
        </pc:spChg>
        <pc:spChg chg="mod">
          <ac:chgData name="Sharma Computer Academy" userId="08476b32c11f4418" providerId="LiveId" clId="{B5E4E7D7-8967-44EA-B751-F65FD1DAE56A}" dt="2020-11-24T08:33:07.962" v="590" actId="207"/>
          <ac:spMkLst>
            <pc:docMk/>
            <pc:sldMk cId="2019775603" sldId="658"/>
            <ac:spMk id="3" creationId="{AD94F19B-7EB0-44B6-81CC-28F7A58967B4}"/>
          </ac:spMkLst>
        </pc:spChg>
        <pc:spChg chg="mod">
          <ac:chgData name="Sharma Computer Academy" userId="08476b32c11f4418" providerId="LiveId" clId="{B5E4E7D7-8967-44EA-B751-F65FD1DAE56A}" dt="2020-11-24T08:32:58.636" v="588" actId="207"/>
          <ac:spMkLst>
            <pc:docMk/>
            <pc:sldMk cId="2019775603" sldId="658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B5E4E7D7-8967-44EA-B751-F65FD1DAE56A}" dt="2020-11-24T08:40:51.611" v="765" actId="47"/>
        <pc:sldMkLst>
          <pc:docMk/>
          <pc:sldMk cId="2235198711" sldId="660"/>
        </pc:sldMkLst>
      </pc:sldChg>
      <pc:sldChg chg="modSp mod modAnim">
        <pc:chgData name="Sharma Computer Academy" userId="08476b32c11f4418" providerId="LiveId" clId="{B5E4E7D7-8967-44EA-B751-F65FD1DAE56A}" dt="2020-11-24T08:38:49.076" v="736" actId="20577"/>
        <pc:sldMkLst>
          <pc:docMk/>
          <pc:sldMk cId="1958384604" sldId="661"/>
        </pc:sldMkLst>
        <pc:spChg chg="mod">
          <ac:chgData name="Sharma Computer Academy" userId="08476b32c11f4418" providerId="LiveId" clId="{B5E4E7D7-8967-44EA-B751-F65FD1DAE56A}" dt="2020-11-24T08:38:49.076" v="736" actId="20577"/>
          <ac:spMkLst>
            <pc:docMk/>
            <pc:sldMk cId="1958384604" sldId="66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B5E4E7D7-8967-44EA-B751-F65FD1DAE56A}" dt="2020-11-24T08:40:51.611" v="765" actId="47"/>
        <pc:sldMkLst>
          <pc:docMk/>
          <pc:sldMk cId="3153503292" sldId="662"/>
        </pc:sldMkLst>
      </pc:sldChg>
      <pc:sldChg chg="del">
        <pc:chgData name="Sharma Computer Academy" userId="08476b32c11f4418" providerId="LiveId" clId="{B5E4E7D7-8967-44EA-B751-F65FD1DAE56A}" dt="2020-11-24T08:34:42.993" v="592" actId="47"/>
        <pc:sldMkLst>
          <pc:docMk/>
          <pc:sldMk cId="349065070" sldId="663"/>
        </pc:sldMkLst>
      </pc:sldChg>
      <pc:sldChg chg="del">
        <pc:chgData name="Sharma Computer Academy" userId="08476b32c11f4418" providerId="LiveId" clId="{B5E4E7D7-8967-44EA-B751-F65FD1DAE56A}" dt="2020-11-24T08:40:51.611" v="765" actId="47"/>
        <pc:sldMkLst>
          <pc:docMk/>
          <pc:sldMk cId="761175095" sldId="664"/>
        </pc:sldMkLst>
      </pc:sldChg>
      <pc:sldChg chg="del">
        <pc:chgData name="Sharma Computer Academy" userId="08476b32c11f4418" providerId="LiveId" clId="{B5E4E7D7-8967-44EA-B751-F65FD1DAE56A}" dt="2020-11-24T08:40:51.611" v="765" actId="47"/>
        <pc:sldMkLst>
          <pc:docMk/>
          <pc:sldMk cId="2288784307" sldId="670"/>
        </pc:sldMkLst>
      </pc:sldChg>
      <pc:sldChg chg="del">
        <pc:chgData name="Sharma Computer Academy" userId="08476b32c11f4418" providerId="LiveId" clId="{B5E4E7D7-8967-44EA-B751-F65FD1DAE56A}" dt="2020-11-24T08:40:51.611" v="765" actId="47"/>
        <pc:sldMkLst>
          <pc:docMk/>
          <pc:sldMk cId="4245722217" sldId="671"/>
        </pc:sldMkLst>
      </pc:sldChg>
      <pc:sldChg chg="del">
        <pc:chgData name="Sharma Computer Academy" userId="08476b32c11f4418" providerId="LiveId" clId="{B5E4E7D7-8967-44EA-B751-F65FD1DAE56A}" dt="2020-11-24T08:40:51.611" v="765" actId="47"/>
        <pc:sldMkLst>
          <pc:docMk/>
          <pc:sldMk cId="1595895568" sldId="672"/>
        </pc:sldMkLst>
      </pc:sldChg>
      <pc:sldChg chg="del">
        <pc:chgData name="Sharma Computer Academy" userId="08476b32c11f4418" providerId="LiveId" clId="{B5E4E7D7-8967-44EA-B751-F65FD1DAE56A}" dt="2020-11-24T08:40:51.611" v="765" actId="47"/>
        <pc:sldMkLst>
          <pc:docMk/>
          <pc:sldMk cId="200519317" sldId="673"/>
        </pc:sldMkLst>
      </pc:sldChg>
      <pc:sldChg chg="del">
        <pc:chgData name="Sharma Computer Academy" userId="08476b32c11f4418" providerId="LiveId" clId="{B5E4E7D7-8967-44EA-B751-F65FD1DAE56A}" dt="2020-11-24T08:40:51.611" v="765" actId="47"/>
        <pc:sldMkLst>
          <pc:docMk/>
          <pc:sldMk cId="3915224111" sldId="674"/>
        </pc:sldMkLst>
      </pc:sldChg>
      <pc:sldChg chg="del">
        <pc:chgData name="Sharma Computer Academy" userId="08476b32c11f4418" providerId="LiveId" clId="{B5E4E7D7-8967-44EA-B751-F65FD1DAE56A}" dt="2020-11-24T08:40:51.611" v="765" actId="47"/>
        <pc:sldMkLst>
          <pc:docMk/>
          <pc:sldMk cId="3840522813" sldId="675"/>
        </pc:sldMkLst>
      </pc:sldChg>
      <pc:sldChg chg="del">
        <pc:chgData name="Sharma Computer Academy" userId="08476b32c11f4418" providerId="LiveId" clId="{B5E4E7D7-8967-44EA-B751-F65FD1DAE56A}" dt="2020-11-24T08:40:51.611" v="765" actId="47"/>
        <pc:sldMkLst>
          <pc:docMk/>
          <pc:sldMk cId="2503999643" sldId="676"/>
        </pc:sldMkLst>
      </pc:sldChg>
      <pc:sldChg chg="del">
        <pc:chgData name="Sharma Computer Academy" userId="08476b32c11f4418" providerId="LiveId" clId="{B5E4E7D7-8967-44EA-B751-F65FD1DAE56A}" dt="2020-11-24T08:40:51.611" v="765" actId="47"/>
        <pc:sldMkLst>
          <pc:docMk/>
          <pc:sldMk cId="3153947950" sldId="677"/>
        </pc:sldMkLst>
      </pc:sldChg>
      <pc:sldChg chg="del">
        <pc:chgData name="Sharma Computer Academy" userId="08476b32c11f4418" providerId="LiveId" clId="{B5E4E7D7-8967-44EA-B751-F65FD1DAE56A}" dt="2020-11-24T08:40:51.611" v="765" actId="47"/>
        <pc:sldMkLst>
          <pc:docMk/>
          <pc:sldMk cId="4292711092" sldId="678"/>
        </pc:sldMkLst>
      </pc:sldChg>
      <pc:sldChg chg="del">
        <pc:chgData name="Sharma Computer Academy" userId="08476b32c11f4418" providerId="LiveId" clId="{B5E4E7D7-8967-44EA-B751-F65FD1DAE56A}" dt="2020-11-24T08:40:51.611" v="765" actId="47"/>
        <pc:sldMkLst>
          <pc:docMk/>
          <pc:sldMk cId="2661491728" sldId="679"/>
        </pc:sldMkLst>
      </pc:sldChg>
      <pc:sldChg chg="del">
        <pc:chgData name="Sharma Computer Academy" userId="08476b32c11f4418" providerId="LiveId" clId="{B5E4E7D7-8967-44EA-B751-F65FD1DAE56A}" dt="2020-11-24T08:40:51.611" v="765" actId="47"/>
        <pc:sldMkLst>
          <pc:docMk/>
          <pc:sldMk cId="2035988668" sldId="680"/>
        </pc:sldMkLst>
      </pc:sldChg>
      <pc:sldChg chg="del">
        <pc:chgData name="Sharma Computer Academy" userId="08476b32c11f4418" providerId="LiveId" clId="{B5E4E7D7-8967-44EA-B751-F65FD1DAE56A}" dt="2020-11-24T08:40:51.611" v="765" actId="47"/>
        <pc:sldMkLst>
          <pc:docMk/>
          <pc:sldMk cId="1987980893" sldId="681"/>
        </pc:sldMkLst>
      </pc:sldChg>
      <pc:sldChg chg="del">
        <pc:chgData name="Sharma Computer Academy" userId="08476b32c11f4418" providerId="LiveId" clId="{B5E4E7D7-8967-44EA-B751-F65FD1DAE56A}" dt="2020-11-24T08:40:51.611" v="765" actId="47"/>
        <pc:sldMkLst>
          <pc:docMk/>
          <pc:sldMk cId="2209337883" sldId="682"/>
        </pc:sldMkLst>
      </pc:sldChg>
      <pc:sldChg chg="modSp add mod">
        <pc:chgData name="Sharma Computer Academy" userId="08476b32c11f4418" providerId="LiveId" clId="{B5E4E7D7-8967-44EA-B751-F65FD1DAE56A}" dt="2020-11-24T07:49:37.186" v="192" actId="113"/>
        <pc:sldMkLst>
          <pc:docMk/>
          <pc:sldMk cId="2219409606" sldId="683"/>
        </pc:sldMkLst>
        <pc:spChg chg="mod">
          <ac:chgData name="Sharma Computer Academy" userId="08476b32c11f4418" providerId="LiveId" clId="{B5E4E7D7-8967-44EA-B751-F65FD1DAE56A}" dt="2020-11-24T07:47:43.731" v="160" actId="20577"/>
          <ac:spMkLst>
            <pc:docMk/>
            <pc:sldMk cId="2219409606" sldId="683"/>
            <ac:spMk id="2" creationId="{00000000-0000-0000-0000-000000000000}"/>
          </ac:spMkLst>
        </pc:spChg>
        <pc:spChg chg="mod">
          <ac:chgData name="Sharma Computer Academy" userId="08476b32c11f4418" providerId="LiveId" clId="{B5E4E7D7-8967-44EA-B751-F65FD1DAE56A}" dt="2020-11-24T07:49:37.186" v="192" actId="113"/>
          <ac:spMkLst>
            <pc:docMk/>
            <pc:sldMk cId="2219409606" sldId="683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B5E4E7D7-8967-44EA-B751-F65FD1DAE56A}" dt="2020-11-24T07:42:19.102" v="120" actId="20577"/>
        <pc:sldMkLst>
          <pc:docMk/>
          <pc:sldMk cId="4091215378" sldId="684"/>
        </pc:sldMkLst>
        <pc:spChg chg="mod">
          <ac:chgData name="Sharma Computer Academy" userId="08476b32c11f4418" providerId="LiveId" clId="{B5E4E7D7-8967-44EA-B751-F65FD1DAE56A}" dt="2020-11-24T07:42:19.102" v="120" actId="20577"/>
          <ac:spMkLst>
            <pc:docMk/>
            <pc:sldMk cId="4091215378" sldId="684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B5E4E7D7-8967-44EA-B751-F65FD1DAE56A}" dt="2020-11-24T07:43:33.727" v="141" actId="20577"/>
        <pc:sldMkLst>
          <pc:docMk/>
          <pc:sldMk cId="1677019528" sldId="685"/>
        </pc:sldMkLst>
        <pc:spChg chg="mod">
          <ac:chgData name="Sharma Computer Academy" userId="08476b32c11f4418" providerId="LiveId" clId="{B5E4E7D7-8967-44EA-B751-F65FD1DAE56A}" dt="2020-11-24T07:43:33.727" v="141" actId="20577"/>
          <ac:spMkLst>
            <pc:docMk/>
            <pc:sldMk cId="1677019528" sldId="685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B5E4E7D7-8967-44EA-B751-F65FD1DAE56A}" dt="2020-11-24T08:34:35.819" v="591" actId="47"/>
        <pc:sldMkLst>
          <pc:docMk/>
          <pc:sldMk cId="1809952272" sldId="687"/>
        </pc:sldMkLst>
      </pc:sldChg>
      <pc:sldChg chg="modSp mod">
        <pc:chgData name="Sharma Computer Academy" userId="08476b32c11f4418" providerId="LiveId" clId="{B5E4E7D7-8967-44EA-B751-F65FD1DAE56A}" dt="2020-11-24T08:40:43.082" v="764" actId="20577"/>
        <pc:sldMkLst>
          <pc:docMk/>
          <pc:sldMk cId="4158051081" sldId="687"/>
        </pc:sldMkLst>
        <pc:spChg chg="mod">
          <ac:chgData name="Sharma Computer Academy" userId="08476b32c11f4418" providerId="LiveId" clId="{B5E4E7D7-8967-44EA-B751-F65FD1DAE56A}" dt="2020-11-24T08:40:43.082" v="764" actId="20577"/>
          <ac:spMkLst>
            <pc:docMk/>
            <pc:sldMk cId="4158051081" sldId="687"/>
            <ac:spMk id="2" creationId="{00000000-0000-0000-0000-000000000000}"/>
          </ac:spMkLst>
        </pc:spChg>
        <pc:spChg chg="mod">
          <ac:chgData name="Sharma Computer Academy" userId="08476b32c11f4418" providerId="LiveId" clId="{B5E4E7D7-8967-44EA-B751-F65FD1DAE56A}" dt="2020-11-24T08:40:23.151" v="763" actId="6549"/>
          <ac:spMkLst>
            <pc:docMk/>
            <pc:sldMk cId="4158051081" sldId="687"/>
            <ac:spMk id="3" creationId="{AD94F19B-7EB0-44B6-81CC-28F7A58967B4}"/>
          </ac:spMkLst>
        </pc:spChg>
        <pc:spChg chg="mod">
          <ac:chgData name="Sharma Computer Academy" userId="08476b32c11f4418" providerId="LiveId" clId="{B5E4E7D7-8967-44EA-B751-F65FD1DAE56A}" dt="2020-11-24T08:40:18.760" v="762" actId="6549"/>
          <ac:spMkLst>
            <pc:docMk/>
            <pc:sldMk cId="4158051081" sldId="687"/>
            <ac:spMk id="5" creationId="{00000000-0000-0000-0000-000000000000}"/>
          </ac:spMkLst>
        </pc:spChg>
      </pc:sldChg>
    </pc:docChg>
  </pc:docChgLst>
  <pc:docChgLst>
    <pc:chgData name="Sharma Computer Academy" userId="08476b32c11f4418" providerId="LiveId" clId="{5B49B04B-A087-416E-AFF2-B005ED6B0E71}"/>
    <pc:docChg chg="undo custSel modSld">
      <pc:chgData name="Sharma Computer Academy" userId="08476b32c11f4418" providerId="LiveId" clId="{5B49B04B-A087-416E-AFF2-B005ED6B0E71}" dt="2020-11-27T08:00:50.250" v="6" actId="20577"/>
      <pc:docMkLst>
        <pc:docMk/>
      </pc:docMkLst>
      <pc:sldChg chg="modSp mod">
        <pc:chgData name="Sharma Computer Academy" userId="08476b32c11f4418" providerId="LiveId" clId="{5B49B04B-A087-416E-AFF2-B005ED6B0E71}" dt="2020-11-27T08:00:50.250" v="6" actId="20577"/>
        <pc:sldMkLst>
          <pc:docMk/>
          <pc:sldMk cId="0" sldId="289"/>
        </pc:sldMkLst>
        <pc:spChg chg="mod">
          <ac:chgData name="Sharma Computer Academy" userId="08476b32c11f4418" providerId="LiveId" clId="{5B49B04B-A087-416E-AFF2-B005ED6B0E71}" dt="2020-11-27T08:00:50.250" v="6" actId="20577"/>
          <ac:spMkLst>
            <pc:docMk/>
            <pc:sldMk cId="0" sldId="289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5B49B04B-A087-416E-AFF2-B005ED6B0E71}" dt="2020-11-27T06:35:05.272" v="5" actId="20577"/>
        <pc:sldMkLst>
          <pc:docMk/>
          <pc:sldMk cId="0" sldId="290"/>
        </pc:sldMkLst>
        <pc:spChg chg="mod">
          <ac:chgData name="Sharma Computer Academy" userId="08476b32c11f4418" providerId="LiveId" clId="{5B49B04B-A087-416E-AFF2-B005ED6B0E71}" dt="2020-11-27T06:35:05.272" v="5" actId="20577"/>
          <ac:spMkLst>
            <pc:docMk/>
            <pc:sldMk cId="0" sldId="290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05DCABB4-1F33-4CF3-B904-88595747ACCF}"/>
    <pc:docChg chg="modSld">
      <pc:chgData name="Sharma Computer Academy" userId="08476b32c11f4418" providerId="LiveId" clId="{05DCABB4-1F33-4CF3-B904-88595747ACCF}" dt="2020-11-27T08:11:56.903" v="36" actId="6549"/>
      <pc:docMkLst>
        <pc:docMk/>
      </pc:docMkLst>
      <pc:sldChg chg="modSp mod">
        <pc:chgData name="Sharma Computer Academy" userId="08476b32c11f4418" providerId="LiveId" clId="{05DCABB4-1F33-4CF3-B904-88595747ACCF}" dt="2020-11-27T08:02:57.338" v="0" actId="20577"/>
        <pc:sldMkLst>
          <pc:docMk/>
          <pc:sldMk cId="0" sldId="289"/>
        </pc:sldMkLst>
        <pc:spChg chg="mod">
          <ac:chgData name="Sharma Computer Academy" userId="08476b32c11f4418" providerId="LiveId" clId="{05DCABB4-1F33-4CF3-B904-88595747ACCF}" dt="2020-11-27T08:02:57.338" v="0" actId="20577"/>
          <ac:spMkLst>
            <pc:docMk/>
            <pc:sldMk cId="0" sldId="28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5DCABB4-1F33-4CF3-B904-88595747ACCF}" dt="2020-11-27T08:02:59.503" v="1" actId="20577"/>
        <pc:sldMkLst>
          <pc:docMk/>
          <pc:sldMk cId="0" sldId="290"/>
        </pc:sldMkLst>
        <pc:spChg chg="mod">
          <ac:chgData name="Sharma Computer Academy" userId="08476b32c11f4418" providerId="LiveId" clId="{05DCABB4-1F33-4CF3-B904-88595747ACCF}" dt="2020-11-27T08:02:59.503" v="1" actId="20577"/>
          <ac:spMkLst>
            <pc:docMk/>
            <pc:sldMk cId="0" sldId="290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05DCABB4-1F33-4CF3-B904-88595747ACCF}" dt="2020-11-27T08:07:57.778" v="3"/>
        <pc:sldMkLst>
          <pc:docMk/>
          <pc:sldMk cId="4276914837" sldId="649"/>
        </pc:sldMkLst>
      </pc:sldChg>
      <pc:sldChg chg="modSp modAnim">
        <pc:chgData name="Sharma Computer Academy" userId="08476b32c11f4418" providerId="LiveId" clId="{05DCABB4-1F33-4CF3-B904-88595747ACCF}" dt="2020-11-27T08:10:30.133" v="35"/>
        <pc:sldMkLst>
          <pc:docMk/>
          <pc:sldMk cId="938167789" sldId="650"/>
        </pc:sldMkLst>
        <pc:spChg chg="mod">
          <ac:chgData name="Sharma Computer Academy" userId="08476b32c11f4418" providerId="LiveId" clId="{05DCABB4-1F33-4CF3-B904-88595747ACCF}" dt="2020-11-27T08:10:23.031" v="34" actId="113"/>
          <ac:spMkLst>
            <pc:docMk/>
            <pc:sldMk cId="938167789" sldId="650"/>
            <ac:spMk id="5" creationId="{00000000-0000-0000-0000-000000000000}"/>
          </ac:spMkLst>
        </pc:spChg>
      </pc:sldChg>
      <pc:sldChg chg="modAnim">
        <pc:chgData name="Sharma Computer Academy" userId="08476b32c11f4418" providerId="LiveId" clId="{05DCABB4-1F33-4CF3-B904-88595747ACCF}" dt="2020-11-27T08:09:10.944" v="26"/>
        <pc:sldMkLst>
          <pc:docMk/>
          <pc:sldMk cId="2219409606" sldId="683"/>
        </pc:sldMkLst>
      </pc:sldChg>
      <pc:sldChg chg="modSp modAnim">
        <pc:chgData name="Sharma Computer Academy" userId="08476b32c11f4418" providerId="LiveId" clId="{05DCABB4-1F33-4CF3-B904-88595747ACCF}" dt="2020-11-27T08:08:37.124" v="20" actId="20577"/>
        <pc:sldMkLst>
          <pc:docMk/>
          <pc:sldMk cId="4091215378" sldId="684"/>
        </pc:sldMkLst>
        <pc:spChg chg="mod">
          <ac:chgData name="Sharma Computer Academy" userId="08476b32c11f4418" providerId="LiveId" clId="{05DCABB4-1F33-4CF3-B904-88595747ACCF}" dt="2020-11-27T08:08:37.124" v="20" actId="20577"/>
          <ac:spMkLst>
            <pc:docMk/>
            <pc:sldMk cId="4091215378" sldId="684"/>
            <ac:spMk id="5" creationId="{00000000-0000-0000-0000-000000000000}"/>
          </ac:spMkLst>
        </pc:spChg>
      </pc:sldChg>
      <pc:sldChg chg="modSp modAnim">
        <pc:chgData name="Sharma Computer Academy" userId="08476b32c11f4418" providerId="LiveId" clId="{05DCABB4-1F33-4CF3-B904-88595747ACCF}" dt="2020-11-27T08:09:00.902" v="24"/>
        <pc:sldMkLst>
          <pc:docMk/>
          <pc:sldMk cId="1677019528" sldId="685"/>
        </pc:sldMkLst>
        <pc:spChg chg="mod">
          <ac:chgData name="Sharma Computer Academy" userId="08476b32c11f4418" providerId="LiveId" clId="{05DCABB4-1F33-4CF3-B904-88595747ACCF}" dt="2020-11-27T08:08:55.512" v="23" actId="20577"/>
          <ac:spMkLst>
            <pc:docMk/>
            <pc:sldMk cId="1677019528" sldId="685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05DCABB4-1F33-4CF3-B904-88595747ACCF}" dt="2020-11-27T08:11:56.903" v="36" actId="6549"/>
        <pc:sldMkLst>
          <pc:docMk/>
          <pc:sldMk cId="4158051081" sldId="687"/>
        </pc:sldMkLst>
        <pc:spChg chg="mod">
          <ac:chgData name="Sharma Computer Academy" userId="08476b32c11f4418" providerId="LiveId" clId="{05DCABB4-1F33-4CF3-B904-88595747ACCF}" dt="2020-11-27T08:11:56.903" v="36" actId="6549"/>
          <ac:spMkLst>
            <pc:docMk/>
            <pc:sldMk cId="4158051081" sldId="687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Table Relationships-Part 5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32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prbel"/>
              </a:rPr>
              <a:t>We need </a:t>
            </a:r>
            <a:r>
              <a:rPr lang="en-US" sz="2400" dirty="0">
                <a:latin typeface="Cprbel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prbel"/>
              </a:rPr>
              <a:t>design</a:t>
            </a:r>
            <a:r>
              <a:rPr lang="en-US" sz="2400" dirty="0">
                <a:latin typeface="Cprbel"/>
              </a:rPr>
              <a:t> total </a:t>
            </a:r>
            <a:r>
              <a:rPr lang="en-US" sz="2400" b="1" dirty="0">
                <a:solidFill>
                  <a:srgbClr val="00B050"/>
                </a:solidFill>
                <a:latin typeface="Cprbel"/>
              </a:rPr>
              <a:t>6 files </a:t>
            </a:r>
            <a:r>
              <a:rPr lang="en-US" sz="2400" dirty="0">
                <a:latin typeface="Cprbel"/>
              </a:rPr>
              <a:t>for this exercise:</a:t>
            </a:r>
          </a:p>
          <a:p>
            <a:endParaRPr lang="en-US" sz="2400" dirty="0">
              <a:latin typeface="Cprbel"/>
            </a:endParaRPr>
          </a:p>
          <a:p>
            <a:pPr lvl="1"/>
            <a:r>
              <a:rPr lang="en-US" sz="1900" b="1" dirty="0">
                <a:latin typeface="Cprbel"/>
              </a:rPr>
              <a:t>Employee.java</a:t>
            </a:r>
          </a:p>
          <a:p>
            <a:pPr lvl="1"/>
            <a:r>
              <a:rPr lang="en-US" sz="1900" b="1" dirty="0">
                <a:latin typeface="Cprbel"/>
              </a:rPr>
              <a:t>Department.java</a:t>
            </a:r>
          </a:p>
          <a:p>
            <a:pPr lvl="1"/>
            <a:r>
              <a:rPr lang="en-US" sz="1900" b="1" dirty="0">
                <a:latin typeface="Cprbel"/>
              </a:rPr>
              <a:t>Employee.bm.xml</a:t>
            </a:r>
          </a:p>
          <a:p>
            <a:pPr lvl="1"/>
            <a:r>
              <a:rPr lang="en-US" sz="1900" b="1" dirty="0">
                <a:latin typeface="Cprbel"/>
              </a:rPr>
              <a:t>Department.hbm.xml</a:t>
            </a:r>
          </a:p>
          <a:p>
            <a:pPr lvl="1"/>
            <a:r>
              <a:rPr lang="en-US" sz="1900" b="1" dirty="0">
                <a:latin typeface="Cprbel"/>
              </a:rPr>
              <a:t>OneToManyInsert.java</a:t>
            </a:r>
          </a:p>
          <a:p>
            <a:pPr lvl="1"/>
            <a:r>
              <a:rPr lang="en-US" sz="1900" b="1" dirty="0">
                <a:latin typeface="Cprbel"/>
              </a:rPr>
              <a:t>hibernate.cfg.xml</a:t>
            </a:r>
          </a:p>
          <a:p>
            <a:endParaRPr lang="en-US" sz="2400" dirty="0">
              <a:latin typeface="Cprbel"/>
            </a:endParaRPr>
          </a:p>
          <a:p>
            <a:endParaRPr lang="en-US" sz="2400" dirty="0">
              <a:latin typeface="Cprbel"/>
            </a:endParaRPr>
          </a:p>
          <a:p>
            <a:endParaRPr lang="en-US" sz="24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20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Department.java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 dirty="0">
                <a:solidFill>
                  <a:srgbClr val="7030A0"/>
                </a:solidFill>
                <a:latin typeface="Consolas" panose="020B0609020204030204" pitchFamily="49" charset="0"/>
              </a:rPr>
              <a:t>package </a:t>
            </a:r>
            <a:r>
              <a:rPr lang="en-US" sz="5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in.scabhopal.hibernate</a:t>
            </a:r>
            <a:r>
              <a:rPr lang="en-US" sz="5600" b="1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Department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int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deptno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String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dname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5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setDeptno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(int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deptno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this.deptno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deptno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setDname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(String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dname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this.dname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dname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int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getDeptno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deptno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String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getDname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dname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5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94F19B-7EB0-44B6-81CC-28F7A58967B4}"/>
              </a:ext>
            </a:extLst>
          </p:cNvPr>
          <p:cNvSpPr txBox="1"/>
          <p:nvPr/>
        </p:nvSpPr>
        <p:spPr>
          <a:xfrm>
            <a:off x="4834754" y="1701562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37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Employee.java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 dirty="0">
                <a:solidFill>
                  <a:srgbClr val="7030A0"/>
                </a:solidFill>
                <a:latin typeface="Consolas" panose="020B0609020204030204" pitchFamily="49" charset="0"/>
              </a:rPr>
              <a:t>package </a:t>
            </a:r>
            <a:r>
              <a:rPr lang="en-US" sz="5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in.scabhopal.hibernate</a:t>
            </a:r>
            <a:r>
              <a:rPr lang="en-US" sz="5600" b="1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7030A0"/>
                </a:solidFill>
                <a:latin typeface="Consolas" panose="020B0609020204030204" pitchFamily="49" charset="0"/>
              </a:rPr>
              <a:t>public class Employee {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int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empNo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String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empName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double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private Department dept;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Department </a:t>
            </a:r>
            <a:r>
              <a:rPr lang="en-US" sz="5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getDept</a:t>
            </a: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	return dept;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void </a:t>
            </a:r>
            <a:r>
              <a:rPr lang="en-US" sz="5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setDept</a:t>
            </a: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(Department dept) {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5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this.dept</a:t>
            </a: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=dept;</a:t>
            </a:r>
          </a:p>
          <a:p>
            <a:pPr marL="0" indent="0">
              <a:buNone/>
            </a:pPr>
            <a:r>
              <a:rPr lang="en-US" sz="56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int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getEmpNo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return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empNo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setEmpNo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(int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empNo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this.empNo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5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empNo</a:t>
            </a: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94F19B-7EB0-44B6-81CC-28F7A58967B4}"/>
              </a:ext>
            </a:extLst>
          </p:cNvPr>
          <p:cNvSpPr txBox="1"/>
          <p:nvPr/>
        </p:nvSpPr>
        <p:spPr>
          <a:xfrm>
            <a:off x="4283968" y="1701562"/>
            <a:ext cx="4160113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String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getEmpName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return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empName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setEmpName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(String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empName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this.empName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empName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double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getEmpSal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return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setEmpSal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(double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this.empSal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79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Department.hbm.xml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&lt;hibernate-mapping&gt;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&lt;class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in.scabhopal.hibernate.Department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800" i="1" dirty="0">
                <a:solidFill>
                  <a:srgbClr val="C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'Dept'</a:t>
            </a:r>
            <a:r>
              <a:rPr lang="en-US" sz="1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&lt;id </a:t>
            </a:r>
            <a:r>
              <a:rPr lang="en-IN" sz="1800" dirty="0">
                <a:solidFill>
                  <a:srgbClr val="C00000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deptno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IN" sz="1800" i="1" dirty="0">
                <a:solidFill>
                  <a:srgbClr val="C00000"/>
                </a:solidFill>
                <a:latin typeface="Consolas" panose="020B0609020204030204" pitchFamily="49" charset="0"/>
              </a:rPr>
              <a:t>column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deptno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IN" sz="1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&lt;/id&gt;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   &lt;property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dname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800" i="1" dirty="0">
                <a:solidFill>
                  <a:srgbClr val="C00000"/>
                </a:solidFill>
                <a:latin typeface="Consolas" panose="020B0609020204030204" pitchFamily="49" charset="0"/>
              </a:rPr>
              <a:t>column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dname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&lt;/class&gt;    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&lt;/hibernate-mapping&gt;</a:t>
            </a:r>
            <a:endParaRPr lang="en-US" sz="1800" b="1" dirty="0">
              <a:solidFill>
                <a:srgbClr val="7030A0"/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812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Employee.hbm.xml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&lt;hibernate-mapping&gt;</a:t>
            </a:r>
          </a:p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&lt;class </a:t>
            </a:r>
            <a:r>
              <a:rPr lang="en-US" sz="5500" b="1" dirty="0">
                <a:solidFill>
                  <a:srgbClr val="C00000"/>
                </a:solidFill>
                <a:latin typeface="Consolas" panose="020B0609020204030204" pitchFamily="49" charset="0"/>
              </a:rPr>
              <a:t>name</a:t>
            </a: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="</a:t>
            </a:r>
            <a:r>
              <a:rPr lang="en-US" sz="55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in.scabhopal.hibernate.Employee</a:t>
            </a: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" </a:t>
            </a:r>
            <a:r>
              <a:rPr lang="en-US" sz="5500" b="1" dirty="0">
                <a:solidFill>
                  <a:srgbClr val="C00000"/>
                </a:solidFill>
                <a:latin typeface="Consolas" panose="020B0609020204030204" pitchFamily="49" charset="0"/>
              </a:rPr>
              <a:t>table</a:t>
            </a: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='Emp'&gt;</a:t>
            </a:r>
          </a:p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	&lt;id </a:t>
            </a:r>
            <a:r>
              <a:rPr lang="en-US" sz="5500" b="1" dirty="0">
                <a:solidFill>
                  <a:srgbClr val="C00000"/>
                </a:solidFill>
                <a:latin typeface="Consolas" panose="020B0609020204030204" pitchFamily="49" charset="0"/>
              </a:rPr>
              <a:t>name</a:t>
            </a: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="</a:t>
            </a:r>
            <a:r>
              <a:rPr lang="en-US" sz="55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empNo</a:t>
            </a: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" </a:t>
            </a:r>
            <a:r>
              <a:rPr lang="en-US" sz="5500" b="1" dirty="0">
                <a:solidFill>
                  <a:srgbClr val="C00000"/>
                </a:solidFill>
                <a:latin typeface="Consolas" panose="020B0609020204030204" pitchFamily="49" charset="0"/>
              </a:rPr>
              <a:t>column</a:t>
            </a: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="</a:t>
            </a:r>
            <a:r>
              <a:rPr lang="en-US" sz="55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emp_no</a:t>
            </a: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" &gt;</a:t>
            </a:r>
          </a:p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	&lt;/id&gt;</a:t>
            </a:r>
          </a:p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	</a:t>
            </a:r>
          </a:p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	&lt;property </a:t>
            </a:r>
            <a:r>
              <a:rPr lang="en-US" sz="5500" b="1" dirty="0">
                <a:solidFill>
                  <a:srgbClr val="C00000"/>
                </a:solidFill>
                <a:latin typeface="Consolas" panose="020B0609020204030204" pitchFamily="49" charset="0"/>
              </a:rPr>
              <a:t>name</a:t>
            </a: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="</a:t>
            </a:r>
            <a:r>
              <a:rPr lang="en-US" sz="55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empName</a:t>
            </a: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" </a:t>
            </a:r>
            <a:r>
              <a:rPr lang="en-US" sz="5500" b="1" dirty="0">
                <a:solidFill>
                  <a:srgbClr val="C00000"/>
                </a:solidFill>
                <a:latin typeface="Consolas" panose="020B0609020204030204" pitchFamily="49" charset="0"/>
              </a:rPr>
              <a:t>column</a:t>
            </a: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="</a:t>
            </a:r>
            <a:r>
              <a:rPr lang="en-US" sz="55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emp_name</a:t>
            </a: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	&lt;property </a:t>
            </a:r>
            <a:r>
              <a:rPr lang="en-US" sz="5500" b="1" dirty="0">
                <a:solidFill>
                  <a:srgbClr val="C00000"/>
                </a:solidFill>
                <a:latin typeface="Consolas" panose="020B0609020204030204" pitchFamily="49" charset="0"/>
              </a:rPr>
              <a:t>name</a:t>
            </a: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="</a:t>
            </a:r>
            <a:r>
              <a:rPr lang="en-US" sz="55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empSal</a:t>
            </a: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"  </a:t>
            </a:r>
            <a:r>
              <a:rPr lang="en-US" sz="5500" b="1" dirty="0">
                <a:solidFill>
                  <a:srgbClr val="C00000"/>
                </a:solidFill>
                <a:latin typeface="Consolas" panose="020B0609020204030204" pitchFamily="49" charset="0"/>
              </a:rPr>
              <a:t>column</a:t>
            </a: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="</a:t>
            </a:r>
            <a:r>
              <a:rPr lang="en-US" sz="55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emp_sal</a:t>
            </a: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"/&gt;</a:t>
            </a:r>
          </a:p>
          <a:p>
            <a:pPr marL="0" indent="0" algn="l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	</a:t>
            </a:r>
            <a:r>
              <a:rPr lang="en-US" sz="4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5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many-to-one </a:t>
            </a:r>
            <a:r>
              <a:rPr lang="en-US" sz="5500" b="1" dirty="0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en-US" sz="5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55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"dept" </a:t>
            </a:r>
            <a:r>
              <a:rPr lang="en-US" sz="55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column</a:t>
            </a:r>
            <a:r>
              <a:rPr lang="en-US" sz="55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sz="5500" b="1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dno</a:t>
            </a:r>
            <a:r>
              <a:rPr lang="en-US" sz="55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		   			</a:t>
            </a:r>
            <a:r>
              <a:rPr lang="en-US" sz="55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en-US" sz="55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sz="5500" b="1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in.scabhopal.hibernate.Department</a:t>
            </a:r>
            <a:r>
              <a:rPr lang="en-US" sz="55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	</a:t>
            </a:r>
            <a:r>
              <a:rPr lang="en-IN" sz="5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			</a:t>
            </a:r>
            <a:r>
              <a:rPr lang="en-IN" sz="5500" b="1" dirty="0">
                <a:solidFill>
                  <a:srgbClr val="002060"/>
                </a:solidFill>
                <a:latin typeface="Consolas" panose="020B0609020204030204" pitchFamily="49" charset="0"/>
              </a:rPr>
              <a:t>cascade</a:t>
            </a:r>
            <a:r>
              <a:rPr lang="en-IN" sz="5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55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"save-update"  </a:t>
            </a:r>
            <a:r>
              <a:rPr lang="en-IN" sz="55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lazy</a:t>
            </a:r>
            <a:r>
              <a:rPr lang="en-IN" sz="55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="false" /&gt;</a:t>
            </a:r>
            <a:endParaRPr lang="en-US" sz="55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	     </a:t>
            </a:r>
          </a:p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&lt;/class&gt;    </a:t>
            </a:r>
          </a:p>
          <a:p>
            <a:pPr marL="0" indent="0">
              <a:buNone/>
            </a:pPr>
            <a:r>
              <a:rPr lang="en-US" sz="5500" b="1" dirty="0">
                <a:solidFill>
                  <a:srgbClr val="7030A0"/>
                </a:solidFill>
                <a:latin typeface="Consolas" panose="020B0609020204030204" pitchFamily="49" charset="0"/>
              </a:rPr>
              <a:t>&lt;/hibernate-mapping&gt;</a:t>
            </a:r>
            <a:endParaRPr lang="en-US" sz="55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15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ManyToOneInsert1.java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484784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Department 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 =new Department();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dobj.setDeptno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(101);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dobj.setDname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("Information Tech");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 e1=new Employee();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e1.setEmpNo(501);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e1.setEmpName("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Randhir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e1.setEmpSal(50000);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e1.setDept(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 e2=new Employee();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e2.setEmpNo(502);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e2.setEmpName("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Animesh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e2.setEmpSal(34000);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e2.setDept(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94F19B-7EB0-44B6-81CC-28F7A58967B4}"/>
              </a:ext>
            </a:extLst>
          </p:cNvPr>
          <p:cNvSpPr txBox="1"/>
          <p:nvPr/>
        </p:nvSpPr>
        <p:spPr>
          <a:xfrm>
            <a:off x="3851920" y="1484784"/>
            <a:ext cx="4060727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 e3=new Employee();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e3.setEmpNo(503);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e3.setEmpName("Dheeraj");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e3.setEmpSal(16000);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e3.setDept(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2060"/>
              </a:solidFill>
              <a:latin typeface="Cprbel"/>
            </a:endParaRPr>
          </a:p>
          <a:p>
            <a:pPr algn="l"/>
            <a:endParaRPr lang="en-IN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Transaction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sess.beginTransaction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try</a:t>
            </a:r>
          </a:p>
          <a:p>
            <a:pPr algn="l"/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sess.save</a:t>
            </a: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(e1);</a:t>
            </a:r>
          </a:p>
          <a:p>
            <a:pPr algn="l"/>
            <a:r>
              <a:rPr lang="en-IN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sess.save</a:t>
            </a: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(e2);</a:t>
            </a:r>
          </a:p>
          <a:p>
            <a:pPr algn="l"/>
            <a:r>
              <a:rPr lang="en-IN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sess.save</a:t>
            </a: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(e3);</a:t>
            </a:r>
          </a:p>
          <a:p>
            <a:pPr algn="l"/>
            <a:r>
              <a:rPr lang="en-IN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tx.commit</a:t>
            </a: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out.println</a:t>
            </a:r>
            <a:r>
              <a:rPr lang="en-US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("Records Saved!");</a:t>
            </a:r>
          </a:p>
          <a:p>
            <a:pPr algn="l"/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catch(Exception ex)</a:t>
            </a:r>
          </a:p>
          <a:p>
            <a:pPr algn="l"/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tx.rollback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sess.close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sf.close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  <a:endParaRPr lang="en-IN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775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Adding New Records In Child Class</a:t>
            </a:r>
            <a:br>
              <a:rPr lang="en-US" b="1" dirty="0">
                <a:latin typeface="Corbel" panose="020B0503020204020204" pitchFamily="34" charset="0"/>
              </a:rPr>
            </a:br>
            <a:r>
              <a:rPr lang="en-US" b="1" dirty="0">
                <a:latin typeface="Corbel" panose="020B0503020204020204" pitchFamily="34" charset="0"/>
              </a:rPr>
              <a:t>For Existing Key</a:t>
            </a:r>
            <a:endParaRPr lang="en-IN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Suppose </a:t>
            </a:r>
            <a:r>
              <a:rPr lang="en-IN" sz="2400" dirty="0">
                <a:latin typeface="Corbel" panose="020B0503020204020204" pitchFamily="34" charset="0"/>
              </a:rPr>
              <a:t>we have to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insert new records </a:t>
            </a:r>
            <a:r>
              <a:rPr lang="en-IN" sz="2400" dirty="0">
                <a:latin typeface="Corbel" panose="020B0503020204020204" pitchFamily="34" charset="0"/>
              </a:rPr>
              <a:t>in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child table </a:t>
            </a:r>
            <a:r>
              <a:rPr lang="en-IN" sz="2400" dirty="0">
                <a:latin typeface="Corbel" panose="020B0503020204020204" pitchFamily="34" charset="0"/>
              </a:rPr>
              <a:t>for an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existing parent key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For example </a:t>
            </a:r>
            <a:r>
              <a:rPr lang="en-IN" sz="2400" dirty="0">
                <a:latin typeface="Corbel" panose="020B0503020204020204" pitchFamily="34" charset="0"/>
              </a:rPr>
              <a:t>, we have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deptno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101</a:t>
            </a:r>
            <a:r>
              <a:rPr lang="en-IN" sz="2400" dirty="0">
                <a:latin typeface="Corbel" panose="020B0503020204020204" pitchFamily="34" charset="0"/>
              </a:rPr>
              <a:t> present in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DEPT</a:t>
            </a:r>
            <a:r>
              <a:rPr lang="en-IN" sz="2400" dirty="0">
                <a:latin typeface="Corbel" panose="020B0503020204020204" pitchFamily="34" charset="0"/>
              </a:rPr>
              <a:t> table , and now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we want to add </a:t>
            </a:r>
            <a:r>
              <a:rPr lang="en-IN" sz="2400" dirty="0">
                <a:latin typeface="Corbel" panose="020B0503020204020204" pitchFamily="34" charset="0"/>
              </a:rPr>
              <a:t>some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new records </a:t>
            </a:r>
            <a:r>
              <a:rPr lang="en-IN" sz="2400" dirty="0">
                <a:latin typeface="Corbel" panose="020B0503020204020204" pitchFamily="34" charset="0"/>
              </a:rPr>
              <a:t>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EMP</a:t>
            </a:r>
            <a:r>
              <a:rPr lang="en-IN" sz="2400" dirty="0">
                <a:latin typeface="Corbel" panose="020B0503020204020204" pitchFamily="34" charset="0"/>
              </a:rPr>
              <a:t> table for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deptno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101</a:t>
            </a:r>
          </a:p>
          <a:p>
            <a:pPr marL="0" indent="0">
              <a:buNone/>
            </a:pP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0492DA4-A61B-4738-BD76-B9BEEE033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A905441-DF04-4BDB-84AC-1791D308C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97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Adding New Records In Child Class</a:t>
            </a:r>
            <a:br>
              <a:rPr lang="en-US" b="1" dirty="0">
                <a:latin typeface="Corbel" panose="020B0503020204020204" pitchFamily="34" charset="0"/>
              </a:rPr>
            </a:br>
            <a:r>
              <a:rPr lang="en-US" b="1" dirty="0">
                <a:latin typeface="Corbel" panose="020B0503020204020204" pitchFamily="34" charset="0"/>
              </a:rPr>
              <a:t>For Existing Key</a:t>
            </a:r>
            <a:endParaRPr lang="en-IN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do this </a:t>
            </a:r>
            <a:r>
              <a:rPr lang="en-IN" sz="2400" dirty="0">
                <a:latin typeface="Corbel" panose="020B0503020204020204" pitchFamily="34" charset="0"/>
              </a:rPr>
              <a:t>we need to take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following steps</a:t>
            </a:r>
            <a:r>
              <a:rPr lang="en-IN" sz="2400" dirty="0">
                <a:latin typeface="Corbel" panose="020B0503020204020204" pitchFamily="34" charset="0"/>
              </a:rPr>
              <a:t>:</a:t>
            </a:r>
          </a:p>
          <a:p>
            <a:pPr lvl="1"/>
            <a:endParaRPr lang="en-IN" sz="19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lvl="1"/>
            <a:r>
              <a:rPr lang="en-IN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Fetch</a:t>
            </a:r>
            <a:r>
              <a:rPr lang="en-IN" sz="1900" dirty="0">
                <a:latin typeface="Corbel" panose="020B0503020204020204" pitchFamily="34" charset="0"/>
              </a:rPr>
              <a:t> the </a:t>
            </a:r>
            <a:r>
              <a:rPr lang="en-IN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Department object </a:t>
            </a:r>
            <a:r>
              <a:rPr lang="en-IN" sz="1900" dirty="0">
                <a:latin typeface="Corbel" panose="020B0503020204020204" pitchFamily="34" charset="0"/>
              </a:rPr>
              <a:t>corresponding to </a:t>
            </a:r>
            <a:r>
              <a:rPr lang="en-IN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deptno</a:t>
            </a:r>
            <a:r>
              <a:rPr lang="en-IN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101 </a:t>
            </a:r>
            <a:r>
              <a:rPr lang="en-IN" sz="1900" dirty="0">
                <a:latin typeface="Corbel" panose="020B0503020204020204" pitchFamily="34" charset="0"/>
              </a:rPr>
              <a:t>from 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DEPT </a:t>
            </a:r>
            <a:r>
              <a:rPr lang="en-IN" sz="1900" dirty="0">
                <a:latin typeface="Corbel" panose="020B0503020204020204" pitchFamily="34" charset="0"/>
              </a:rPr>
              <a:t>table</a:t>
            </a:r>
          </a:p>
          <a:p>
            <a:pPr lvl="1"/>
            <a:endParaRPr lang="en-IN" sz="19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lvl="1"/>
            <a:r>
              <a:rPr lang="en-IN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Create </a:t>
            </a:r>
            <a:r>
              <a:rPr lang="en-IN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new record </a:t>
            </a:r>
            <a:r>
              <a:rPr lang="en-IN" sz="1900" dirty="0">
                <a:latin typeface="Corbel" panose="020B0503020204020204" pitchFamily="34" charset="0"/>
              </a:rPr>
              <a:t>of </a:t>
            </a:r>
            <a:r>
              <a:rPr lang="en-IN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Employee</a:t>
            </a:r>
            <a:r>
              <a:rPr lang="en-IN" sz="1900" dirty="0">
                <a:latin typeface="Corbel" panose="020B0503020204020204" pitchFamily="34" charset="0"/>
              </a:rPr>
              <a:t> to be </a:t>
            </a:r>
            <a:r>
              <a:rPr lang="en-IN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inserted .</a:t>
            </a:r>
          </a:p>
          <a:p>
            <a:pPr lvl="1"/>
            <a:endParaRPr lang="en-IN" sz="1900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lvl="1"/>
            <a:r>
              <a:rPr lang="en-IN" sz="1900" b="1" dirty="0">
                <a:latin typeface="Corbel" panose="020B0503020204020204" pitchFamily="34" charset="0"/>
              </a:rPr>
              <a:t>Set the </a:t>
            </a:r>
            <a:r>
              <a:rPr lang="en-IN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department object </a:t>
            </a:r>
            <a:r>
              <a:rPr lang="en-IN" sz="1900" b="1" dirty="0">
                <a:latin typeface="Corbel" panose="020B0503020204020204" pitchFamily="34" charset="0"/>
              </a:rPr>
              <a:t>retrieved from the DB </a:t>
            </a:r>
            <a:r>
              <a:rPr lang="en-IN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as instance </a:t>
            </a:r>
            <a:r>
              <a:rPr lang="en-IN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memeber</a:t>
            </a:r>
            <a:r>
              <a:rPr lang="en-IN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IN" sz="1900" b="1" dirty="0">
                <a:latin typeface="Corbel" panose="020B0503020204020204" pitchFamily="34" charset="0"/>
              </a:rPr>
              <a:t>of these Employee objects</a:t>
            </a:r>
          </a:p>
          <a:p>
            <a:pPr lvl="1"/>
            <a:endParaRPr lang="en-IN" sz="19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lvl="1"/>
            <a:endParaRPr lang="en-IN" sz="19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lvl="1"/>
            <a:r>
              <a:rPr lang="en-IN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Finally </a:t>
            </a:r>
            <a:r>
              <a:rPr lang="en-IN" sz="1900" dirty="0">
                <a:latin typeface="Corbel" panose="020B0503020204020204" pitchFamily="34" charset="0"/>
              </a:rPr>
              <a:t>,</a:t>
            </a:r>
            <a:r>
              <a:rPr lang="en-IN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open the transaction </a:t>
            </a:r>
            <a:r>
              <a:rPr lang="en-IN" sz="1900" dirty="0">
                <a:latin typeface="Corbel" panose="020B0503020204020204" pitchFamily="34" charset="0"/>
              </a:rPr>
              <a:t>and call the </a:t>
            </a:r>
            <a:r>
              <a:rPr lang="en-IN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save() </a:t>
            </a:r>
            <a:r>
              <a:rPr lang="en-IN" sz="1900" dirty="0">
                <a:latin typeface="Corbel" panose="020B0503020204020204" pitchFamily="34" charset="0"/>
              </a:rPr>
              <a:t>method of </a:t>
            </a:r>
            <a:r>
              <a:rPr lang="en-IN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session</a:t>
            </a:r>
            <a:r>
              <a:rPr lang="en-IN" sz="1900" dirty="0">
                <a:latin typeface="Corbel" panose="020B0503020204020204" pitchFamily="34" charset="0"/>
              </a:rPr>
              <a:t> passing it the updated </a:t>
            </a:r>
            <a:r>
              <a:rPr lang="en-IN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Employee object</a:t>
            </a:r>
          </a:p>
          <a:p>
            <a:pPr marL="0" indent="0">
              <a:buNone/>
            </a:pP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0492DA4-A61B-4738-BD76-B9BEEE033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A905441-DF04-4BDB-84AC-1791D308C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838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ManyToOneInsert2.java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484784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Department 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 =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Department.class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002060"/>
                </a:solidFill>
                <a:latin typeface="Consolas" panose="020B0609020204030204" pitchFamily="49" charset="0"/>
              </a:rPr>
              <a:t>101);</a:t>
            </a:r>
            <a:endParaRPr lang="en-US" sz="14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 e1=new Employee();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e1.setEmpNo(501);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e1.setEmpName("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Randhir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e1.setEmpSal(50000);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e1.setDept(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 e2=new Employee();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e2.setEmpNo(502);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e2.setEmpName("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Animesh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e2.setEmpSal(34000);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e2.setDept(</a:t>
            </a:r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94F19B-7EB0-44B6-81CC-28F7A58967B4}"/>
              </a:ext>
            </a:extLst>
          </p:cNvPr>
          <p:cNvSpPr txBox="1"/>
          <p:nvPr/>
        </p:nvSpPr>
        <p:spPr>
          <a:xfrm>
            <a:off x="4759745" y="1906374"/>
            <a:ext cx="40607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Transaction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sess.beginTransaction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try</a:t>
            </a:r>
          </a:p>
          <a:p>
            <a:pPr algn="l"/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sess.save</a:t>
            </a: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(e1);</a:t>
            </a:r>
          </a:p>
          <a:p>
            <a:pPr algn="l"/>
            <a:r>
              <a:rPr lang="en-IN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sess.save</a:t>
            </a: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(e2);</a:t>
            </a:r>
          </a:p>
          <a:p>
            <a:pPr algn="l"/>
            <a:r>
              <a:rPr lang="en-IN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tx.commit</a:t>
            </a: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  <a:latin typeface="Consolas" panose="020B0609020204030204" pitchFamily="49" charset="0"/>
              </a:rPr>
              <a:t>out.println</a:t>
            </a:r>
            <a:r>
              <a:rPr lang="en-US" sz="1400" b="1" i="1" dirty="0">
                <a:solidFill>
                  <a:srgbClr val="002060"/>
                </a:solidFill>
                <a:latin typeface="Consolas" panose="020B0609020204030204" pitchFamily="49" charset="0"/>
              </a:rPr>
              <a:t>("Records Saved!");</a:t>
            </a:r>
          </a:p>
          <a:p>
            <a:pPr algn="l"/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catch(Exception ex)</a:t>
            </a:r>
          </a:p>
          <a:p>
            <a:pPr algn="l"/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tx.rollback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sess.close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sf.close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  <a:endParaRPr lang="en-IN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5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Table </a:t>
            </a:r>
            <a:r>
              <a:rPr lang="en-US" sz="2800" b="1" dirty="0" err="1">
                <a:latin typeface="Corbel" pitchFamily="34" charset="0"/>
              </a:rPr>
              <a:t>RelationShips</a:t>
            </a:r>
            <a:r>
              <a:rPr lang="en-US" sz="2800" b="1">
                <a:latin typeface="Corbel" pitchFamily="34" charset="0"/>
              </a:rPr>
              <a:t>-Part 5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What Is Many To One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Achieving Many To One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Inserting Records In Many To One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4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  <a:latin typeface="Corbel" pitchFamily="34" charset="0"/>
              </a:rPr>
              <a:t>Exercises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Many To One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93340"/>
                </a:solidFill>
                <a:effectLst/>
                <a:latin typeface="Corbel" panose="020B0503020204020204" pitchFamily="34" charset="0"/>
              </a:rPr>
              <a:t>In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RDBMS</a:t>
            </a:r>
            <a:r>
              <a:rPr lang="en-US" sz="2400" b="0" i="0" dirty="0">
                <a:solidFill>
                  <a:srgbClr val="293340"/>
                </a:solidFill>
                <a:effectLst/>
                <a:latin typeface="Corbel" panose="020B0503020204020204" pitchFamily="34" charset="0"/>
              </a:rPr>
              <a:t>, a 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many to one relationship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sz="2400" b="0" i="0" dirty="0">
                <a:solidFill>
                  <a:srgbClr val="293340"/>
                </a:solidFill>
                <a:effectLst/>
                <a:latin typeface="Corbel" panose="020B0503020204020204" pitchFamily="34" charset="0"/>
              </a:rPr>
              <a:t>occurs when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multiple child records</a:t>
            </a:r>
            <a:r>
              <a:rPr lang="en-US" sz="2400" b="0" i="0" dirty="0">
                <a:solidFill>
                  <a:srgbClr val="293340"/>
                </a:solidFill>
                <a:effectLst/>
                <a:latin typeface="Corbel" panose="020B0503020204020204" pitchFamily="34" charset="0"/>
              </a:rPr>
              <a:t> in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one table </a:t>
            </a:r>
            <a:r>
              <a:rPr lang="en-US" sz="2400" b="0" i="0" dirty="0">
                <a:solidFill>
                  <a:srgbClr val="293340"/>
                </a:solidFill>
                <a:effectLst/>
                <a:latin typeface="Corbel" panose="020B0503020204020204" pitchFamily="34" charset="0"/>
              </a:rPr>
              <a:t>can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refer to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one single record </a:t>
            </a:r>
            <a:r>
              <a:rPr lang="en-US" sz="2400" b="0" i="0" dirty="0">
                <a:solidFill>
                  <a:srgbClr val="293340"/>
                </a:solidFill>
                <a:effectLst/>
                <a:latin typeface="Corbel" panose="020B0503020204020204" pitchFamily="34" charset="0"/>
              </a:rPr>
              <a:t>in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parent table.</a:t>
            </a:r>
          </a:p>
          <a:p>
            <a:endParaRPr lang="en-US" sz="2400" dirty="0">
              <a:solidFill>
                <a:srgbClr val="293340"/>
              </a:solidFill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293340"/>
              </a:solidFill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293340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293340"/>
                </a:solidFill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US" sz="2400" dirty="0">
                <a:solidFill>
                  <a:srgbClr val="293340"/>
                </a:solidFill>
                <a:latin typeface="Corbel" panose="020B0503020204020204" pitchFamily="34" charset="0"/>
              </a:rPr>
              <a:t> , 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map the entities </a:t>
            </a:r>
            <a:r>
              <a:rPr lang="en-US" sz="2400" dirty="0">
                <a:solidFill>
                  <a:srgbClr val="293340"/>
                </a:solidFill>
                <a:latin typeface="Corbel" panose="020B0503020204020204" pitchFamily="34" charset="0"/>
              </a:rPr>
              <a:t>with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many to one relationship</a:t>
            </a:r>
            <a:r>
              <a:rPr lang="en-US" sz="2400" dirty="0">
                <a:solidFill>
                  <a:srgbClr val="293340"/>
                </a:solidFill>
                <a:latin typeface="Corbel" panose="020B0503020204020204" pitchFamily="34" charset="0"/>
              </a:rPr>
              <a:t>, we need 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define </a:t>
            </a:r>
            <a:r>
              <a:rPr lang="en-US" sz="2400" dirty="0">
                <a:solidFill>
                  <a:srgbClr val="293340"/>
                </a:solidFill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association</a:t>
            </a:r>
            <a:r>
              <a:rPr lang="en-US" sz="2400" dirty="0">
                <a:solidFill>
                  <a:srgbClr val="293340"/>
                </a:solidFill>
                <a:latin typeface="Corbel" panose="020B0503020204020204" pitchFamily="34" charset="0"/>
              </a:rPr>
              <a:t> between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those entities. </a:t>
            </a:r>
          </a:p>
          <a:p>
            <a:endParaRPr lang="en-US" sz="2400" dirty="0">
              <a:solidFill>
                <a:srgbClr val="293340"/>
              </a:solidFill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29334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91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Many To One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That is </a:t>
            </a:r>
            <a:r>
              <a:rPr lang="en-US" sz="2400" dirty="0">
                <a:solidFill>
                  <a:srgbClr val="293340"/>
                </a:solidFill>
                <a:latin typeface="Corbel" panose="020B0503020204020204" pitchFamily="34" charset="0"/>
              </a:rPr>
              <a:t>we need 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define</a:t>
            </a:r>
            <a:r>
              <a:rPr lang="en-US" sz="2400" dirty="0">
                <a:solidFill>
                  <a:srgbClr val="293340"/>
                </a:solidFill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parent class dependency </a:t>
            </a:r>
            <a:r>
              <a:rPr lang="en-US" sz="2400" dirty="0">
                <a:solidFill>
                  <a:srgbClr val="293340"/>
                </a:solidFill>
                <a:latin typeface="Corbel" panose="020B0503020204020204" pitchFamily="34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parent class reference variable</a:t>
            </a:r>
            <a:r>
              <a:rPr lang="en-US" sz="2400" dirty="0">
                <a:solidFill>
                  <a:srgbClr val="293340"/>
                </a:solidFill>
                <a:latin typeface="Corbel" panose="020B0503020204020204" pitchFamily="34" charset="0"/>
              </a:rPr>
              <a:t>) in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child class.</a:t>
            </a:r>
          </a:p>
          <a:p>
            <a:endParaRPr lang="en-US" sz="2400" dirty="0">
              <a:solidFill>
                <a:srgbClr val="293340"/>
              </a:solidFill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293340"/>
              </a:solidFill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293340"/>
              </a:solidFill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293340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293340"/>
                </a:solidFill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DML operations </a:t>
            </a:r>
            <a:r>
              <a:rPr lang="en-US" sz="2400" dirty="0">
                <a:solidFill>
                  <a:srgbClr val="293340"/>
                </a:solidFill>
                <a:latin typeface="Corbel" panose="020B0503020204020204" pitchFamily="34" charset="0"/>
              </a:rPr>
              <a:t>should be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performed from</a:t>
            </a:r>
            <a:r>
              <a:rPr lang="en-US" sz="2400" dirty="0">
                <a:solidFill>
                  <a:srgbClr val="293340"/>
                </a:solidFill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child class only</a:t>
            </a:r>
            <a:r>
              <a:rPr lang="en-US" sz="2400" dirty="0">
                <a:solidFill>
                  <a:srgbClr val="293340"/>
                </a:solidFill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solidFill>
                <a:srgbClr val="293340"/>
              </a:solidFill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29334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29334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21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Many To One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293340"/>
                </a:solidFill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corresponding parent class </a:t>
            </a:r>
            <a:r>
              <a:rPr lang="en-US" sz="2400" dirty="0">
                <a:solidFill>
                  <a:srgbClr val="293340"/>
                </a:solidFill>
                <a:latin typeface="Corbel" panose="020B0503020204020204" pitchFamily="34" charset="0"/>
              </a:rPr>
              <a:t>would be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effected automatically </a:t>
            </a:r>
            <a:r>
              <a:rPr lang="en-US" sz="2400" dirty="0">
                <a:solidFill>
                  <a:srgbClr val="293340"/>
                </a:solidFill>
                <a:latin typeface="Corbel" panose="020B0503020204020204" pitchFamily="34" charset="0"/>
              </a:rPr>
              <a:t>by using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many to one mapping </a:t>
            </a:r>
            <a:r>
              <a:rPr lang="en-US" sz="2400" dirty="0">
                <a:solidFill>
                  <a:srgbClr val="293340"/>
                </a:solidFill>
                <a:latin typeface="Corbel" panose="020B0503020204020204" pitchFamily="34" charset="0"/>
              </a:rPr>
              <a:t>configuration in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hibernate mapping file </a:t>
            </a:r>
            <a:r>
              <a:rPr lang="en-US" sz="2400" dirty="0">
                <a:solidFill>
                  <a:srgbClr val="293340"/>
                </a:solidFill>
                <a:latin typeface="Corbel" panose="020B0503020204020204" pitchFamily="34" charset="0"/>
              </a:rPr>
              <a:t>(hbm.xml).</a:t>
            </a:r>
          </a:p>
          <a:p>
            <a:endParaRPr lang="en-US" sz="2400" dirty="0">
              <a:solidFill>
                <a:srgbClr val="293340"/>
              </a:solidFill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293340"/>
              </a:solidFill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293340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293340"/>
                </a:solidFill>
                <a:latin typeface="Corbel" panose="020B0503020204020204" pitchFamily="34" charset="0"/>
              </a:rPr>
              <a:t>This 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completely opposite functionality </a:t>
            </a:r>
            <a:r>
              <a:rPr lang="en-US" sz="2400" dirty="0">
                <a:solidFill>
                  <a:srgbClr val="293340"/>
                </a:solidFill>
                <a:latin typeface="Corbel" panose="020B0503020204020204" pitchFamily="34" charset="0"/>
              </a:rPr>
              <a:t>when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compared with </a:t>
            </a:r>
            <a:r>
              <a:rPr lang="en-US" sz="2400" dirty="0">
                <a:solidFill>
                  <a:srgbClr val="293340"/>
                </a:solidFill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one to many mapping </a:t>
            </a:r>
            <a:r>
              <a:rPr lang="en-US" sz="2400" dirty="0">
                <a:solidFill>
                  <a:srgbClr val="293340"/>
                </a:solidFill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US" sz="2400" dirty="0">
                <a:solidFill>
                  <a:srgbClr val="293340"/>
                </a:solidFill>
                <a:latin typeface="Corbel" panose="020B0503020204020204" pitchFamily="34" charset="0"/>
              </a:rPr>
              <a:t>.</a:t>
            </a: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01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Point To Remember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US" sz="2400" dirty="0">
                <a:latin typeface="Corbel" panose="020B0503020204020204" pitchFamily="34" charset="0"/>
              </a:rPr>
              <a:t>, if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relationship</a:t>
            </a:r>
            <a:r>
              <a:rPr lang="en-US" sz="2400" dirty="0">
                <a:latin typeface="Corbel" panose="020B0503020204020204" pitchFamily="34" charset="0"/>
              </a:rPr>
              <a:t> ends with “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TO-Many</a:t>
            </a:r>
            <a:r>
              <a:rPr lang="en-US" sz="2400" dirty="0">
                <a:latin typeface="Corbel" panose="020B0503020204020204" pitchFamily="34" charset="0"/>
              </a:rPr>
              <a:t>” then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we need a reference variable </a:t>
            </a:r>
            <a:r>
              <a:rPr lang="en-US" sz="2400" dirty="0">
                <a:latin typeface="Corbel" panose="020B0503020204020204" pitchFamily="34" charset="0"/>
              </a:rPr>
              <a:t>of type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Collection</a:t>
            </a:r>
            <a:r>
              <a:rPr lang="en-US" sz="2400" dirty="0">
                <a:latin typeface="Corbel" panose="020B0503020204020204" pitchFamily="34" charset="0"/>
              </a:rPr>
              <a:t> in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parent class.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If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relationship</a:t>
            </a:r>
            <a:r>
              <a:rPr lang="en-US" sz="2400" dirty="0">
                <a:latin typeface="Corbel" panose="020B0503020204020204" pitchFamily="34" charset="0"/>
              </a:rPr>
              <a:t> ends with “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To-One</a:t>
            </a:r>
            <a:r>
              <a:rPr lang="en-US" sz="2400" dirty="0">
                <a:latin typeface="Corbel" panose="020B0503020204020204" pitchFamily="34" charset="0"/>
              </a:rPr>
              <a:t>” then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we need a reference variable</a:t>
            </a:r>
            <a:r>
              <a:rPr lang="en-US" sz="2400" dirty="0">
                <a:latin typeface="Corbel" panose="020B0503020204020204" pitchFamily="34" charset="0"/>
              </a:rPr>
              <a:t> of type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parent class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child class.</a:t>
            </a:r>
            <a:endParaRPr lang="en-IN" sz="24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40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Achieving Many To One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prbel"/>
              </a:rPr>
              <a:t>To </a:t>
            </a:r>
            <a:r>
              <a:rPr lang="en-IN" sz="2400" b="1" dirty="0">
                <a:solidFill>
                  <a:srgbClr val="7030A0"/>
                </a:solidFill>
                <a:latin typeface="Cprbel"/>
              </a:rPr>
              <a:t>achieve</a:t>
            </a:r>
            <a:r>
              <a:rPr lang="en-IN" sz="2400" dirty="0">
                <a:latin typeface="Cprbel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prbel"/>
              </a:rPr>
              <a:t>Many-To-One </a:t>
            </a:r>
            <a:r>
              <a:rPr lang="en-IN" sz="2400" dirty="0">
                <a:latin typeface="Cprbel"/>
              </a:rPr>
              <a:t>relationship between </a:t>
            </a:r>
            <a:r>
              <a:rPr lang="en-IN" sz="2400" b="1" dirty="0">
                <a:solidFill>
                  <a:srgbClr val="0070C0"/>
                </a:solidFill>
                <a:latin typeface="Cprbel"/>
              </a:rPr>
              <a:t>two POJO classes </a:t>
            </a:r>
            <a:r>
              <a:rPr lang="en-IN" sz="2400" dirty="0">
                <a:latin typeface="Cprbel"/>
              </a:rPr>
              <a:t>in the </a:t>
            </a:r>
            <a:r>
              <a:rPr lang="en-IN" sz="2400" b="1" dirty="0">
                <a:solidFill>
                  <a:srgbClr val="C00000"/>
                </a:solidFill>
                <a:latin typeface="Cprbel"/>
              </a:rPr>
              <a:t>Hibernate</a:t>
            </a:r>
            <a:r>
              <a:rPr lang="en-IN" sz="2400" dirty="0">
                <a:latin typeface="Cprbel"/>
              </a:rPr>
              <a:t>, </a:t>
            </a:r>
            <a:r>
              <a:rPr lang="en-IN" sz="2400" b="1" dirty="0">
                <a:solidFill>
                  <a:srgbClr val="002060"/>
                </a:solidFill>
                <a:latin typeface="Cprbel"/>
              </a:rPr>
              <a:t>two changes </a:t>
            </a:r>
            <a:r>
              <a:rPr lang="en-IN" sz="2400" dirty="0">
                <a:latin typeface="Cprbel"/>
              </a:rPr>
              <a:t>are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prbel"/>
              </a:rPr>
              <a:t>required:</a:t>
            </a:r>
          </a:p>
          <a:p>
            <a:pPr marL="514350" indent="-514350">
              <a:buAutoNum type="arabicPeriod"/>
            </a:pPr>
            <a:endParaRPr lang="en-IN" sz="2400" dirty="0">
              <a:latin typeface="Cprbel"/>
            </a:endParaRPr>
          </a:p>
          <a:p>
            <a:pPr marL="514350" indent="-514350">
              <a:buAutoNum type="arabicPeriod"/>
            </a:pPr>
            <a:r>
              <a:rPr lang="en-IN" sz="2400" dirty="0">
                <a:latin typeface="Cprbel"/>
              </a:rPr>
              <a:t>In the </a:t>
            </a:r>
            <a:r>
              <a:rPr lang="en-IN" sz="2400" b="1" dirty="0">
                <a:solidFill>
                  <a:srgbClr val="0070C0"/>
                </a:solidFill>
                <a:latin typeface="Cprbel"/>
              </a:rPr>
              <a:t>child POJO class</a:t>
            </a:r>
            <a:r>
              <a:rPr lang="en-IN" sz="2400" dirty="0">
                <a:latin typeface="Cprbel"/>
              </a:rPr>
              <a:t>, we </a:t>
            </a:r>
            <a:r>
              <a:rPr lang="en-IN" sz="2400" b="1" dirty="0">
                <a:solidFill>
                  <a:schemeClr val="accent1"/>
                </a:solidFill>
                <a:latin typeface="Cprbel"/>
              </a:rPr>
              <a:t>need to declare </a:t>
            </a:r>
            <a:r>
              <a:rPr lang="en-IN" sz="2400" dirty="0">
                <a:latin typeface="Cprbel"/>
              </a:rPr>
              <a:t>the </a:t>
            </a:r>
            <a:r>
              <a:rPr lang="en-IN" sz="2400" b="1" dirty="0">
                <a:solidFill>
                  <a:srgbClr val="7030A0"/>
                </a:solidFill>
                <a:latin typeface="Cprbel"/>
              </a:rPr>
              <a:t>parent class reference </a:t>
            </a:r>
            <a:r>
              <a:rPr lang="en-IN" sz="2400" dirty="0">
                <a:latin typeface="Cprbel"/>
              </a:rPr>
              <a:t>as an </a:t>
            </a:r>
            <a:r>
              <a:rPr lang="en-IN" sz="2400" b="1" dirty="0">
                <a:solidFill>
                  <a:srgbClr val="00B050"/>
                </a:solidFill>
                <a:latin typeface="Cprbel"/>
              </a:rPr>
              <a:t>instance variable </a:t>
            </a:r>
          </a:p>
          <a:p>
            <a:pPr marL="514350" indent="-514350">
              <a:buAutoNum type="arabicPeriod"/>
            </a:pPr>
            <a:endParaRPr lang="en-IN" sz="2400" dirty="0">
              <a:latin typeface="Cprbel"/>
            </a:endParaRPr>
          </a:p>
          <a:p>
            <a:pPr marL="514350" indent="-514350">
              <a:buAutoNum type="arabicPeriod"/>
            </a:pPr>
            <a:endParaRPr lang="en-IN" sz="2400" dirty="0">
              <a:latin typeface="Cprbel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Cprbel"/>
              </a:rPr>
              <a:t>I</a:t>
            </a:r>
            <a:r>
              <a:rPr lang="en-IN" sz="2400" dirty="0">
                <a:latin typeface="Cprbel"/>
              </a:rPr>
              <a:t>n the </a:t>
            </a:r>
            <a:r>
              <a:rPr lang="en-IN" sz="2400" b="1" dirty="0">
                <a:solidFill>
                  <a:srgbClr val="00B050"/>
                </a:solidFill>
                <a:latin typeface="Cprbel"/>
              </a:rPr>
              <a:t>mapping</a:t>
            </a:r>
            <a:r>
              <a:rPr lang="en-IN" sz="2400" dirty="0">
                <a:latin typeface="Cprbel"/>
              </a:rPr>
              <a:t> file of that </a:t>
            </a:r>
            <a:r>
              <a:rPr lang="en-IN" sz="2400" b="1" dirty="0">
                <a:solidFill>
                  <a:srgbClr val="0070C0"/>
                </a:solidFill>
                <a:latin typeface="Cprbel"/>
              </a:rPr>
              <a:t>child POJO class</a:t>
            </a:r>
            <a:r>
              <a:rPr lang="en-IN" sz="2400" dirty="0">
                <a:latin typeface="Cprbel"/>
              </a:rPr>
              <a:t>, we need 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prbel"/>
              </a:rPr>
              <a:t>configure</a:t>
            </a:r>
            <a:r>
              <a:rPr lang="en-IN" sz="2400" dirty="0">
                <a:latin typeface="Cprbel"/>
              </a:rPr>
              <a:t> the </a:t>
            </a:r>
            <a:r>
              <a:rPr lang="en-IN" sz="2400" b="1" dirty="0">
                <a:solidFill>
                  <a:schemeClr val="accent1"/>
                </a:solidFill>
                <a:latin typeface="Cprbel"/>
              </a:rPr>
              <a:t>&lt;many-to-one&gt; </a:t>
            </a:r>
            <a:r>
              <a:rPr lang="en-IN" sz="2400" dirty="0">
                <a:latin typeface="Cprbel"/>
              </a:rPr>
              <a:t>tag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16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prbel"/>
              </a:rPr>
              <a:t>Assume</a:t>
            </a:r>
            <a:r>
              <a:rPr lang="en-US" sz="2400" dirty="0">
                <a:latin typeface="Cprbel"/>
              </a:rPr>
              <a:t> we have </a:t>
            </a:r>
            <a:r>
              <a:rPr lang="en-US" sz="2400" b="1" dirty="0">
                <a:solidFill>
                  <a:srgbClr val="00B050"/>
                </a:solidFill>
                <a:latin typeface="Cprbel"/>
              </a:rPr>
              <a:t>2 tables </a:t>
            </a:r>
            <a:r>
              <a:rPr lang="en-US" sz="2400" dirty="0">
                <a:latin typeface="Cprbel"/>
              </a:rPr>
              <a:t>called </a:t>
            </a:r>
            <a:r>
              <a:rPr lang="en-US" sz="2400" b="1" dirty="0">
                <a:solidFill>
                  <a:srgbClr val="7030A0"/>
                </a:solidFill>
                <a:latin typeface="Cprbel"/>
              </a:rPr>
              <a:t>DEPT</a:t>
            </a:r>
            <a:r>
              <a:rPr lang="en-US" sz="2400" dirty="0">
                <a:latin typeface="Cprbel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prbel"/>
              </a:rPr>
              <a:t>EMP</a:t>
            </a:r>
            <a:r>
              <a:rPr lang="en-US" sz="2400" dirty="0">
                <a:latin typeface="Cprbel"/>
              </a:rPr>
              <a:t> , with the </a:t>
            </a:r>
            <a:r>
              <a:rPr lang="en-US" sz="2400" b="1" dirty="0">
                <a:solidFill>
                  <a:srgbClr val="002060"/>
                </a:solidFill>
                <a:latin typeface="Cprbel"/>
              </a:rPr>
              <a:t>following structure</a:t>
            </a:r>
            <a:r>
              <a:rPr lang="en-US" sz="2400" dirty="0">
                <a:latin typeface="Cprbel"/>
              </a:rPr>
              <a:t>:</a:t>
            </a:r>
          </a:p>
          <a:p>
            <a:r>
              <a:rPr lang="en-US" sz="2400" b="1" u="sng" dirty="0">
                <a:latin typeface="Cprbel"/>
              </a:rPr>
              <a:t>DEPT</a:t>
            </a:r>
          </a:p>
          <a:p>
            <a:endParaRPr lang="en-US" sz="2400" dirty="0">
              <a:latin typeface="Cprbel"/>
            </a:endParaRPr>
          </a:p>
          <a:p>
            <a:endParaRPr lang="en-US" sz="2400" dirty="0">
              <a:latin typeface="Cprbel"/>
            </a:endParaRPr>
          </a:p>
          <a:p>
            <a:endParaRPr lang="en-US" sz="2400" dirty="0">
              <a:latin typeface="Cprbel"/>
            </a:endParaRPr>
          </a:p>
          <a:p>
            <a:r>
              <a:rPr lang="en-US" sz="2400" b="1" u="sng" dirty="0">
                <a:latin typeface="Cprbel"/>
              </a:rPr>
              <a:t>EMP</a:t>
            </a:r>
            <a:endParaRPr lang="en-IN" sz="2400" b="1" u="sng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B9120A2-3510-4ECE-B5E3-7E05A6C747C9}"/>
              </a:ext>
            </a:extLst>
          </p:cNvPr>
          <p:cNvGraphicFramePr>
            <a:graphicFrameLocks noGrp="1"/>
          </p:cNvGraphicFramePr>
          <p:nvPr/>
        </p:nvGraphicFramePr>
        <p:xfrm>
          <a:off x="539552" y="282053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488115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43571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956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Name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Type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Constraint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932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anose="020B0503020204020204" pitchFamily="34" charset="0"/>
                        </a:rPr>
                        <a:t>Deptno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Number(3)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Primary Key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18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anose="020B0503020204020204" pitchFamily="34" charset="0"/>
                        </a:rPr>
                        <a:t>Dname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Varchar2(20)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None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852313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20A4409B-69CD-49F3-A746-0A7BAFCEB533}"/>
              </a:ext>
            </a:extLst>
          </p:cNvPr>
          <p:cNvGraphicFramePr>
            <a:graphicFrameLocks noGrp="1"/>
          </p:cNvGraphicFramePr>
          <p:nvPr/>
        </p:nvGraphicFramePr>
        <p:xfrm>
          <a:off x="539552" y="4532208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488115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43571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95660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Name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Type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Constraint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932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anose="020B0503020204020204" pitchFamily="34" charset="0"/>
                        </a:rPr>
                        <a:t>Emp_no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Number(3)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Primary Key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18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anose="020B0503020204020204" pitchFamily="34" charset="0"/>
                        </a:rPr>
                        <a:t>Emp_name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Varchar2(20)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None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85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anose="020B0503020204020204" pitchFamily="34" charset="0"/>
                        </a:rPr>
                        <a:t>Emp_sal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Number(6,1)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None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1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rbel" panose="020B0503020204020204" pitchFamily="34" charset="0"/>
                        </a:rPr>
                        <a:t>Dno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Number(3)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rbel" panose="020B0503020204020204" pitchFamily="34" charset="0"/>
                        </a:rPr>
                        <a:t>Foreign Key</a:t>
                      </a:r>
                      <a:endParaRPr lang="en-IN" b="1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88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3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prbel"/>
              </a:rPr>
              <a:t>Develop</a:t>
            </a:r>
            <a:r>
              <a:rPr lang="en-US" sz="2400" dirty="0">
                <a:latin typeface="Cprbel"/>
              </a:rPr>
              <a:t> a </a:t>
            </a:r>
            <a:r>
              <a:rPr lang="en-US" sz="2400" b="1" dirty="0">
                <a:solidFill>
                  <a:srgbClr val="C00000"/>
                </a:solidFill>
                <a:latin typeface="Cprbel"/>
              </a:rPr>
              <a:t>Hibernate application </a:t>
            </a:r>
            <a:r>
              <a:rPr lang="en-US" sz="2400" dirty="0">
                <a:latin typeface="Cprbel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prbel"/>
              </a:rPr>
              <a:t>insert records </a:t>
            </a:r>
            <a:r>
              <a:rPr lang="en-US" sz="2400" dirty="0">
                <a:latin typeface="Cprbel"/>
              </a:rPr>
              <a:t>in </a:t>
            </a:r>
            <a:r>
              <a:rPr lang="en-US" sz="2400" b="1" dirty="0">
                <a:solidFill>
                  <a:srgbClr val="002060"/>
                </a:solidFill>
                <a:latin typeface="Cprbel"/>
              </a:rPr>
              <a:t>these tables</a:t>
            </a:r>
            <a:r>
              <a:rPr lang="en-US" sz="2400" dirty="0">
                <a:latin typeface="Cprbel"/>
              </a:rPr>
              <a:t> using </a:t>
            </a:r>
            <a:r>
              <a:rPr lang="en-US" sz="2400" b="1" dirty="0">
                <a:solidFill>
                  <a:srgbClr val="00B050"/>
                </a:solidFill>
                <a:latin typeface="Cprbel"/>
              </a:rPr>
              <a:t>Many-To-One</a:t>
            </a:r>
            <a:r>
              <a:rPr lang="en-US" sz="2400" dirty="0">
                <a:latin typeface="Cprbel"/>
              </a:rPr>
              <a:t> relationship</a:t>
            </a:r>
          </a:p>
          <a:p>
            <a:endParaRPr lang="en-US" sz="2400" dirty="0">
              <a:latin typeface="Cprbel"/>
            </a:endParaRPr>
          </a:p>
          <a:p>
            <a:endParaRPr lang="en-US" sz="2400" dirty="0">
              <a:latin typeface="Cprbel"/>
            </a:endParaRPr>
          </a:p>
          <a:p>
            <a:endParaRPr lang="en-US" sz="2400" dirty="0"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370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5796</TotalTime>
  <Words>1213</Words>
  <Application>Microsoft Office PowerPoint</Application>
  <PresentationFormat>On-screen Show (4:3)</PresentationFormat>
  <Paragraphs>253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Consolas</vt:lpstr>
      <vt:lpstr>Corbel</vt:lpstr>
      <vt:lpstr>Cprbel</vt:lpstr>
      <vt:lpstr>Georgia</vt:lpstr>
      <vt:lpstr>Wingdings</vt:lpstr>
      <vt:lpstr>Wingdings 2</vt:lpstr>
      <vt:lpstr>Civic</vt:lpstr>
      <vt:lpstr>Table Relationships-Part 5</vt:lpstr>
      <vt:lpstr>Today’s Agenda</vt:lpstr>
      <vt:lpstr>Many To One</vt:lpstr>
      <vt:lpstr>Many To One</vt:lpstr>
      <vt:lpstr>Many To One</vt:lpstr>
      <vt:lpstr>Point To Remember</vt:lpstr>
      <vt:lpstr>Achieving Many To One</vt:lpstr>
      <vt:lpstr>Exercise</vt:lpstr>
      <vt:lpstr>Exercise</vt:lpstr>
      <vt:lpstr>Solution</vt:lpstr>
      <vt:lpstr>Department.java</vt:lpstr>
      <vt:lpstr>Employee.java</vt:lpstr>
      <vt:lpstr>Department.hbm.xml</vt:lpstr>
      <vt:lpstr>Employee.hbm.xml</vt:lpstr>
      <vt:lpstr>ManyToOneInsert1.java</vt:lpstr>
      <vt:lpstr>Adding New Records In Child Class For Existing Key</vt:lpstr>
      <vt:lpstr>Adding New Records In Child Class For Existing Key</vt:lpstr>
      <vt:lpstr>ManyToOneInsert2.java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 kapoor</cp:lastModifiedBy>
  <cp:revision>411</cp:revision>
  <dcterms:created xsi:type="dcterms:W3CDTF">2014-01-22T20:27:14Z</dcterms:created>
  <dcterms:modified xsi:type="dcterms:W3CDTF">2020-11-27T08:11:59Z</dcterms:modified>
</cp:coreProperties>
</file>