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660" r:id="rId5"/>
    <p:sldId id="662" r:id="rId6"/>
    <p:sldId id="670" r:id="rId7"/>
    <p:sldId id="671" r:id="rId8"/>
    <p:sldId id="672" r:id="rId9"/>
    <p:sldId id="6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3608539-8136-47D2-B8C9-72C9F3511E6B}"/>
    <pc:docChg chg="custSel addSld delSld modSld">
      <pc:chgData name="Sharma Computer Academy" userId="08476b32c11f4418" providerId="LiveId" clId="{E3608539-8136-47D2-B8C9-72C9F3511E6B}" dt="2020-11-27T08:03:12.403" v="1040" actId="20577"/>
      <pc:docMkLst>
        <pc:docMk/>
      </pc:docMkLst>
      <pc:sldChg chg="modSp mod">
        <pc:chgData name="Sharma Computer Academy" userId="08476b32c11f4418" providerId="LiveId" clId="{E3608539-8136-47D2-B8C9-72C9F3511E6B}" dt="2020-11-27T08:03:09.966" v="1039" actId="20577"/>
        <pc:sldMkLst>
          <pc:docMk/>
          <pc:sldMk cId="0" sldId="289"/>
        </pc:sldMkLst>
        <pc:spChg chg="mod">
          <ac:chgData name="Sharma Computer Academy" userId="08476b32c11f4418" providerId="LiveId" clId="{E3608539-8136-47D2-B8C9-72C9F3511E6B}" dt="2020-11-27T08:03:09.966" v="1039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E3608539-8136-47D2-B8C9-72C9F3511E6B}" dt="2020-11-27T08:00:23.824" v="1038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E3608539-8136-47D2-B8C9-72C9F3511E6B}" dt="2020-11-27T08:03:12.403" v="1040" actId="20577"/>
        <pc:sldMkLst>
          <pc:docMk/>
          <pc:sldMk cId="0" sldId="290"/>
        </pc:sldMkLst>
        <pc:spChg chg="mod">
          <ac:chgData name="Sharma Computer Academy" userId="08476b32c11f4418" providerId="LiveId" clId="{E3608539-8136-47D2-B8C9-72C9F3511E6B}" dt="2020-11-27T08:03:12.403" v="1040" actId="2057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1033641344" sldId="640"/>
        </pc:sldMkLst>
      </pc:sldChg>
      <pc:sldChg chg="modSp">
        <pc:chgData name="Sharma Computer Academy" userId="08476b32c11f4418" providerId="LiveId" clId="{E3608539-8136-47D2-B8C9-72C9F3511E6B}" dt="2020-11-27T05:14:11.583" v="29" actId="20577"/>
        <pc:sldMkLst>
          <pc:docMk/>
          <pc:sldMk cId="1378412985" sldId="642"/>
        </pc:sldMkLst>
        <pc:spChg chg="mod">
          <ac:chgData name="Sharma Computer Academy" userId="08476b32c11f4418" providerId="LiveId" clId="{E3608539-8136-47D2-B8C9-72C9F3511E6B}" dt="2020-11-27T05:14:11.583" v="29" actId="20577"/>
          <ac:spMkLst>
            <pc:docMk/>
            <pc:sldMk cId="1378412985" sldId="642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E3608539-8136-47D2-B8C9-72C9F3511E6B}" dt="2020-11-27T05:14:53.925" v="42" actId="6549"/>
        <pc:sldMkLst>
          <pc:docMk/>
          <pc:sldMk cId="2235198711" sldId="660"/>
        </pc:sldMkLst>
        <pc:spChg chg="mod">
          <ac:chgData name="Sharma Computer Academy" userId="08476b32c11f4418" providerId="LiveId" clId="{E3608539-8136-47D2-B8C9-72C9F3511E6B}" dt="2020-11-27T05:14:53.925" v="42" actId="6549"/>
          <ac:spMkLst>
            <pc:docMk/>
            <pc:sldMk cId="2235198711" sldId="660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1360854407" sldId="661"/>
        </pc:sldMkLst>
      </pc:sldChg>
      <pc:sldChg chg="modSp mod">
        <pc:chgData name="Sharma Computer Academy" userId="08476b32c11f4418" providerId="LiveId" clId="{E3608539-8136-47D2-B8C9-72C9F3511E6B}" dt="2020-11-27T06:10:18.169" v="964" actId="20577"/>
        <pc:sldMkLst>
          <pc:docMk/>
          <pc:sldMk cId="3153503292" sldId="662"/>
        </pc:sldMkLst>
        <pc:spChg chg="mod">
          <ac:chgData name="Sharma Computer Academy" userId="08476b32c11f4418" providerId="LiveId" clId="{E3608539-8136-47D2-B8C9-72C9F3511E6B}" dt="2020-11-27T06:10:18.169" v="964" actId="20577"/>
          <ac:spMkLst>
            <pc:docMk/>
            <pc:sldMk cId="3153503292" sldId="662"/>
            <ac:spMk id="2" creationId="{00000000-0000-0000-0000-000000000000}"/>
          </ac:spMkLst>
        </pc:spChg>
        <pc:spChg chg="mod">
          <ac:chgData name="Sharma Computer Academy" userId="08476b32c11f4418" providerId="LiveId" clId="{E3608539-8136-47D2-B8C9-72C9F3511E6B}" dt="2020-11-27T06:10:11.301" v="958" actId="207"/>
          <ac:spMkLst>
            <pc:docMk/>
            <pc:sldMk cId="3153503292" sldId="66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1478961093" sldId="663"/>
        </pc:sldMkLst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1026013229" sldId="664"/>
        </pc:sldMkLst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4269748480" sldId="665"/>
        </pc:sldMkLst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1055512732" sldId="666"/>
        </pc:sldMkLst>
      </pc:sldChg>
      <pc:sldChg chg="modSp mod">
        <pc:chgData name="Sharma Computer Academy" userId="08476b32c11f4418" providerId="LiveId" clId="{E3608539-8136-47D2-B8C9-72C9F3511E6B}" dt="2020-11-27T06:17:53.291" v="977" actId="207"/>
        <pc:sldMkLst>
          <pc:docMk/>
          <pc:sldMk cId="108987404" sldId="667"/>
        </pc:sldMkLst>
        <pc:spChg chg="mod">
          <ac:chgData name="Sharma Computer Academy" userId="08476b32c11f4418" providerId="LiveId" clId="{E3608539-8136-47D2-B8C9-72C9F3511E6B}" dt="2020-11-27T06:17:24.738" v="971" actId="20577"/>
          <ac:spMkLst>
            <pc:docMk/>
            <pc:sldMk cId="108987404" sldId="667"/>
            <ac:spMk id="2" creationId="{00000000-0000-0000-0000-000000000000}"/>
          </ac:spMkLst>
        </pc:spChg>
        <pc:spChg chg="mod">
          <ac:chgData name="Sharma Computer Academy" userId="08476b32c11f4418" providerId="LiveId" clId="{E3608539-8136-47D2-B8C9-72C9F3511E6B}" dt="2020-11-27T06:17:53.291" v="977" actId="207"/>
          <ac:spMkLst>
            <pc:docMk/>
            <pc:sldMk cId="108987404" sldId="667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12659614" sldId="668"/>
        </pc:sldMkLst>
      </pc:sldChg>
      <pc:sldChg chg="del">
        <pc:chgData name="Sharma Computer Academy" userId="08476b32c11f4418" providerId="LiveId" clId="{E3608539-8136-47D2-B8C9-72C9F3511E6B}" dt="2020-11-27T06:20:00.946" v="978" actId="47"/>
        <pc:sldMkLst>
          <pc:docMk/>
          <pc:sldMk cId="2138516044" sldId="669"/>
        </pc:sldMkLst>
      </pc:sldChg>
      <pc:sldChg chg="modSp add del mod modAnim">
        <pc:chgData name="Sharma Computer Academy" userId="08476b32c11f4418" providerId="LiveId" clId="{E3608539-8136-47D2-B8C9-72C9F3511E6B}" dt="2020-11-27T06:10:45.389" v="965" actId="2696"/>
        <pc:sldMkLst>
          <pc:docMk/>
          <pc:sldMk cId="303045827" sldId="670"/>
        </pc:sldMkLst>
        <pc:spChg chg="mod">
          <ac:chgData name="Sharma Computer Academy" userId="08476b32c11f4418" providerId="LiveId" clId="{E3608539-8136-47D2-B8C9-72C9F3511E6B}" dt="2020-11-27T05:35:50.925" v="82" actId="20577"/>
          <ac:spMkLst>
            <pc:docMk/>
            <pc:sldMk cId="303045827" sldId="670"/>
            <ac:spMk id="2" creationId="{00000000-0000-0000-0000-000000000000}"/>
          </ac:spMkLst>
        </pc:spChg>
        <pc:spChg chg="mod">
          <ac:chgData name="Sharma Computer Academy" userId="08476b32c11f4418" providerId="LiveId" clId="{E3608539-8136-47D2-B8C9-72C9F3511E6B}" dt="2020-11-27T06:05:17.044" v="891" actId="113"/>
          <ac:spMkLst>
            <pc:docMk/>
            <pc:sldMk cId="303045827" sldId="670"/>
            <ac:spMk id="5" creationId="{00000000-0000-0000-0000-000000000000}"/>
          </ac:spMkLst>
        </pc:spChg>
      </pc:sldChg>
      <pc:sldChg chg="modSp add del mod modAnim">
        <pc:chgData name="Sharma Computer Academy" userId="08476b32c11f4418" providerId="LiveId" clId="{E3608539-8136-47D2-B8C9-72C9F3511E6B}" dt="2020-11-27T06:10:45.389" v="965" actId="2696"/>
        <pc:sldMkLst>
          <pc:docMk/>
          <pc:sldMk cId="2807150928" sldId="671"/>
        </pc:sldMkLst>
        <pc:spChg chg="mod">
          <ac:chgData name="Sharma Computer Academy" userId="08476b32c11f4418" providerId="LiveId" clId="{E3608539-8136-47D2-B8C9-72C9F3511E6B}" dt="2020-11-27T06:07:10.234" v="922" actId="113"/>
          <ac:spMkLst>
            <pc:docMk/>
            <pc:sldMk cId="2807150928" sldId="671"/>
            <ac:spMk id="5" creationId="{00000000-0000-0000-0000-000000000000}"/>
          </ac:spMkLst>
        </pc:spChg>
      </pc:sldChg>
      <pc:sldChg chg="modSp add del modAnim">
        <pc:chgData name="Sharma Computer Academy" userId="08476b32c11f4418" providerId="LiveId" clId="{E3608539-8136-47D2-B8C9-72C9F3511E6B}" dt="2020-11-27T06:10:45.389" v="965" actId="2696"/>
        <pc:sldMkLst>
          <pc:docMk/>
          <pc:sldMk cId="728696405" sldId="672"/>
        </pc:sldMkLst>
        <pc:spChg chg="mod">
          <ac:chgData name="Sharma Computer Academy" userId="08476b32c11f4418" providerId="LiveId" clId="{E3608539-8136-47D2-B8C9-72C9F3511E6B}" dt="2020-11-27T06:08:55.279" v="953" actId="113"/>
          <ac:spMkLst>
            <pc:docMk/>
            <pc:sldMk cId="728696405" sldId="67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6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33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>
                <a:latin typeface="Corbel" pitchFamily="34" charset="0"/>
              </a:rPr>
              <a:t>-Part 6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Selecting Records From Join Tables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Selecting Single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When Hibernate Fetches Parent Record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Selecting All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2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single child object </a:t>
            </a:r>
            <a:r>
              <a:rPr lang="en-US" b="1" dirty="0">
                <a:latin typeface="Corbel" panose="020B0503020204020204" pitchFamily="34" charset="0"/>
              </a:rPr>
              <a:t>and its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parent object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all child objects </a:t>
            </a:r>
            <a:r>
              <a:rPr lang="en-US" b="1" dirty="0">
                <a:latin typeface="Corbel" panose="020B0503020204020204" pitchFamily="34" charset="0"/>
              </a:rPr>
              <a:t>and their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parent objects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both the cases </a:t>
            </a:r>
            <a:r>
              <a:rPr lang="en-IN" sz="2400" dirty="0">
                <a:latin typeface="Corbel" panose="020B0503020204020204" pitchFamily="34" charset="0"/>
              </a:rPr>
              <a:t> , we will either use </a:t>
            </a:r>
            <a:r>
              <a:rPr lang="en-IN" sz="2400" dirty="0" err="1">
                <a:latin typeface="Corbel" panose="020B0503020204020204" pitchFamily="34" charset="0"/>
              </a:rPr>
              <a:t>Hibernate’s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get()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load() </a:t>
            </a:r>
            <a:r>
              <a:rPr lang="en-IN" sz="2400" dirty="0">
                <a:latin typeface="Corbel" panose="020B0503020204020204" pitchFamily="34" charset="0"/>
              </a:rPr>
              <a:t>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list() </a:t>
            </a:r>
            <a:r>
              <a:rPr lang="en-IN" sz="2400" dirty="0">
                <a:latin typeface="Corbel" panose="020B0503020204020204" pitchFamily="34" charset="0"/>
              </a:rPr>
              <a:t>methods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just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child object 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automatically fetch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associated parent object</a:t>
            </a:r>
            <a:r>
              <a:rPr lang="en-IN" sz="2400" dirty="0">
                <a:latin typeface="Corbel" panose="020B0503020204020204" pitchFamily="34" charset="0"/>
              </a:rPr>
              <a:t> for us.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1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ManyToOneSelect.java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 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("Employee details:");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Department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e.getDept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("Department details:");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dobj.getDeptno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dobj.getDname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50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When Will Parent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Record Be Fetched?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</a:t>
            </a:r>
            <a:r>
              <a:rPr lang="en-IN" sz="2400" dirty="0">
                <a:latin typeface="Corbel" panose="020B0503020204020204" pitchFamily="34" charset="0"/>
              </a:rPr>
              <a:t> we will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load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Employee object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, whether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Department object </a:t>
            </a:r>
            <a:r>
              <a:rPr lang="en-IN" sz="2400" dirty="0">
                <a:latin typeface="Corbel" panose="020B0503020204020204" pitchFamily="34" charset="0"/>
              </a:rPr>
              <a:t>will 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immediately loaded or not</a:t>
            </a:r>
            <a:r>
              <a:rPr lang="en-IN" sz="2400" dirty="0">
                <a:latin typeface="Corbel" panose="020B0503020204020204" pitchFamily="34" charset="0"/>
              </a:rPr>
              <a:t> depends on 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value</a:t>
            </a:r>
            <a:r>
              <a:rPr lang="en-IN" sz="2400" dirty="0">
                <a:latin typeface="Corbel" panose="020B0503020204020204" pitchFamily="34" charset="0"/>
              </a:rPr>
              <a:t> of the attribute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“lazy”.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</a:t>
            </a:r>
            <a:r>
              <a:rPr lang="en-IN" sz="2400" dirty="0">
                <a:latin typeface="Corbel" panose="020B0503020204020204" pitchFamily="34" charset="0"/>
              </a:rPr>
              <a:t>is an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attribute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&lt;may-to-one&gt; </a:t>
            </a:r>
            <a:r>
              <a:rPr lang="en-IN" sz="2400" dirty="0">
                <a:latin typeface="Corbel" panose="020B0503020204020204" pitchFamily="34" charset="0"/>
              </a:rPr>
              <a:t>tag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its default value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“proxy”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7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When Will Parent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Record Be Fetched?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means </a:t>
            </a:r>
            <a:r>
              <a:rPr lang="en-IN" sz="2400" dirty="0">
                <a:latin typeface="Corbel" panose="020B0503020204020204" pitchFamily="34" charset="0"/>
              </a:rPr>
              <a:t>that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</a:t>
            </a:r>
            <a:r>
              <a:rPr lang="en-IN" sz="2400" dirty="0">
                <a:latin typeface="Corbel" panose="020B0503020204020204" pitchFamily="34" charset="0"/>
              </a:rPr>
              <a:t>will perform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lazy loading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dirty="0">
                <a:latin typeface="Corbel" panose="020B0503020204020204" pitchFamily="34" charset="0"/>
              </a:rPr>
              <a:t>when 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load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child object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is</a:t>
            </a:r>
            <a:r>
              <a:rPr lang="en-IN" sz="2400" dirty="0">
                <a:latin typeface="Corbel" panose="020B0503020204020204" pitchFamily="34" charset="0"/>
              </a:rPr>
              <a:t> , it will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load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only when we use it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code.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Thus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SELECT query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dirty="0">
                <a:latin typeface="Corbel" panose="020B0503020204020204" pitchFamily="34" charset="0"/>
              </a:rPr>
              <a:t>will be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fired</a:t>
            </a:r>
            <a:r>
              <a:rPr lang="en-IN" sz="2400" dirty="0">
                <a:latin typeface="Corbel" panose="020B0503020204020204" pitchFamily="34" charset="0"/>
              </a:rPr>
              <a:t> only when we use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parent object’s getter methods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When Will Parent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Record Be Fetched?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IN" sz="2400" dirty="0">
                <a:latin typeface="Corbel" panose="020B0503020204020204" pitchFamily="34" charset="0"/>
              </a:rPr>
              <a:t> if we change it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“false” </a:t>
            </a:r>
            <a:r>
              <a:rPr lang="en-IN" sz="2400" dirty="0">
                <a:latin typeface="Corbel" panose="020B0503020204020204" pitchFamily="34" charset="0"/>
              </a:rPr>
              <a:t>then when we will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load the child object</a:t>
            </a:r>
            <a:r>
              <a:rPr lang="en-IN" sz="2400" dirty="0">
                <a:latin typeface="Corbel" panose="020B0503020204020204" pitchFamily="34" charset="0"/>
              </a:rPr>
              <a:t> 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fire</a:t>
            </a:r>
            <a:r>
              <a:rPr lang="en-IN" sz="2400" dirty="0">
                <a:latin typeface="Corbel" panose="020B0503020204020204" pitchFamily="34" charset="0"/>
              </a:rPr>
              <a:t> 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additional SELECT query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load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dirty="0">
                <a:latin typeface="Corbel" panose="020B0503020204020204" pitchFamily="34" charset="0"/>
              </a:rPr>
              <a:t>as well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0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ManyToOneSelectAll.java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("from Employee");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for(Employee e:empList)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("Employee details:");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e.getDept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("Department details:");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dobj.getDeptno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dobj.getDname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87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5549</TotalTime>
  <Words>462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6</vt:lpstr>
      <vt:lpstr>Today’s Agenda</vt:lpstr>
      <vt:lpstr>Selecting Records</vt:lpstr>
      <vt:lpstr>Selecting Records</vt:lpstr>
      <vt:lpstr>ManyToOneSelect.java</vt:lpstr>
      <vt:lpstr>When Will Parent  Record Be Fetched?</vt:lpstr>
      <vt:lpstr>When Will Parent  Record Be Fetched?</vt:lpstr>
      <vt:lpstr>When Will Parent  Record Be Fetched?</vt:lpstr>
      <vt:lpstr>ManyToOneSelectAll.java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402</cp:revision>
  <dcterms:created xsi:type="dcterms:W3CDTF">2014-01-22T20:27:14Z</dcterms:created>
  <dcterms:modified xsi:type="dcterms:W3CDTF">2020-11-27T08:03:15Z</dcterms:modified>
</cp:coreProperties>
</file>