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89" r:id="rId2"/>
    <p:sldId id="290" r:id="rId3"/>
    <p:sldId id="673" r:id="rId4"/>
    <p:sldId id="674" r:id="rId5"/>
    <p:sldId id="675" r:id="rId6"/>
    <p:sldId id="684" r:id="rId7"/>
    <p:sldId id="676" r:id="rId8"/>
    <p:sldId id="678" r:id="rId9"/>
    <p:sldId id="679" r:id="rId10"/>
    <p:sldId id="680" r:id="rId11"/>
    <p:sldId id="682" r:id="rId12"/>
    <p:sldId id="68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2" d="100"/>
          <a:sy n="82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DD031D5-7298-48F4-89E0-7FC42F24B49F}"/>
    <pc:docChg chg="custSel delSld modSld">
      <pc:chgData name="Sharma Computer Academy" userId="08476b32c11f4418" providerId="LiveId" clId="{9DD031D5-7298-48F4-89E0-7FC42F24B49F}" dt="2020-11-30T07:04:32.711" v="84"/>
      <pc:docMkLst>
        <pc:docMk/>
      </pc:docMkLst>
      <pc:sldChg chg="modSp mod">
        <pc:chgData name="Sharma Computer Academy" userId="08476b32c11f4418" providerId="LiveId" clId="{9DD031D5-7298-48F4-89E0-7FC42F24B49F}" dt="2020-11-27T08:03:40.811" v="78" actId="20577"/>
        <pc:sldMkLst>
          <pc:docMk/>
          <pc:sldMk cId="0" sldId="289"/>
        </pc:sldMkLst>
        <pc:spChg chg="mod">
          <ac:chgData name="Sharma Computer Academy" userId="08476b32c11f4418" providerId="LiveId" clId="{9DD031D5-7298-48F4-89E0-7FC42F24B49F}" dt="2020-11-27T08:03:40.811" v="78" actId="20577"/>
          <ac:spMkLst>
            <pc:docMk/>
            <pc:sldMk cId="0" sldId="289"/>
            <ac:spMk id="2" creationId="{00000000-0000-0000-0000-000000000000}"/>
          </ac:spMkLst>
        </pc:spChg>
        <pc:spChg chg="mod">
          <ac:chgData name="Sharma Computer Academy" userId="08476b32c11f4418" providerId="LiveId" clId="{9DD031D5-7298-48F4-89E0-7FC42F24B49F}" dt="2020-11-27T07:59:59.890" v="77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9DD031D5-7298-48F4-89E0-7FC42F24B49F}" dt="2020-11-27T08:03:44.010" v="79" actId="20577"/>
        <pc:sldMkLst>
          <pc:docMk/>
          <pc:sldMk cId="0" sldId="290"/>
        </pc:sldMkLst>
        <pc:spChg chg="mod">
          <ac:chgData name="Sharma Computer Academy" userId="08476b32c11f4418" providerId="LiveId" clId="{9DD031D5-7298-48F4-89E0-7FC42F24B49F}" dt="2020-11-27T08:03:44.010" v="79" actId="20577"/>
          <ac:spMkLst>
            <pc:docMk/>
            <pc:sldMk cId="0" sldId="29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DD031D5-7298-48F4-89E0-7FC42F24B49F}" dt="2020-11-27T07:58:21.641" v="73" actId="47"/>
        <pc:sldMkLst>
          <pc:docMk/>
          <pc:sldMk cId="813471320" sldId="628"/>
        </pc:sldMkLst>
      </pc:sldChg>
      <pc:sldChg chg="del">
        <pc:chgData name="Sharma Computer Academy" userId="08476b32c11f4418" providerId="LiveId" clId="{9DD031D5-7298-48F4-89E0-7FC42F24B49F}" dt="2020-11-27T07:58:19.929" v="71" actId="47"/>
        <pc:sldMkLst>
          <pc:docMk/>
          <pc:sldMk cId="1378412985" sldId="642"/>
        </pc:sldMkLst>
      </pc:sldChg>
      <pc:sldChg chg="del">
        <pc:chgData name="Sharma Computer Academy" userId="08476b32c11f4418" providerId="LiveId" clId="{9DD031D5-7298-48F4-89E0-7FC42F24B49F}" dt="2020-11-27T07:58:20.818" v="72" actId="47"/>
        <pc:sldMkLst>
          <pc:docMk/>
          <pc:sldMk cId="3153503292" sldId="662"/>
        </pc:sldMkLst>
      </pc:sldChg>
      <pc:sldChg chg="del">
        <pc:chgData name="Sharma Computer Academy" userId="08476b32c11f4418" providerId="LiveId" clId="{9DD031D5-7298-48F4-89E0-7FC42F24B49F}" dt="2020-11-27T07:58:22.508" v="74" actId="47"/>
        <pc:sldMkLst>
          <pc:docMk/>
          <pc:sldMk cId="2288784307" sldId="670"/>
        </pc:sldMkLst>
      </pc:sldChg>
      <pc:sldChg chg="modAnim">
        <pc:chgData name="Sharma Computer Academy" userId="08476b32c11f4418" providerId="LiveId" clId="{9DD031D5-7298-48F4-89E0-7FC42F24B49F}" dt="2020-11-30T07:04:32.711" v="84"/>
        <pc:sldMkLst>
          <pc:docMk/>
          <pc:sldMk cId="200519317" sldId="673"/>
        </pc:sldMkLst>
      </pc:sldChg>
      <pc:sldChg chg="del">
        <pc:chgData name="Sharma Computer Academy" userId="08476b32c11f4418" providerId="LiveId" clId="{9DD031D5-7298-48F4-89E0-7FC42F24B49F}" dt="2020-11-27T07:58:24.141" v="75" actId="47"/>
        <pc:sldMkLst>
          <pc:docMk/>
          <pc:sldMk cId="1317489604" sldId="6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11/30/2020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11/30/2020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11/30/2020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11/30/2020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11/30/2020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84BF-3D8B-45F3-8F40-314E121F09B5}" type="datetimeFigureOut">
              <a:rPr lang="en-US" smtClean="0"/>
              <a:pPr/>
              <a:t>11/30/2020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9884BF-3D8B-45F3-8F40-314E121F09B5}" type="datetimeFigureOut">
              <a:rPr lang="en-US" smtClean="0"/>
              <a:pPr/>
              <a:t>11/30/2020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9884BF-3D8B-45F3-8F40-314E121F09B5}" type="datetimeFigureOut">
              <a:rPr lang="en-US" smtClean="0"/>
              <a:pPr/>
              <a:t>11/30/2020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31E718-4002-4CC1-955C-E503E3122F8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Table Relationships-Part 8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3" descr="hibernate-mini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505074"/>
            <a:ext cx="8858311" cy="43529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4414" y="357166"/>
            <a:ext cx="6357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Chapter 35</a:t>
            </a:r>
            <a:endParaRPr lang="en-IN" sz="3600" b="1" dirty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77628" y="299643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85728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Only Parent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Change the </a:t>
            </a:r>
            <a:r>
              <a:rPr lang="en-US" sz="1800" b="1" dirty="0" err="1">
                <a:latin typeface="Consolas" panose="020B0609020204030204" pitchFamily="49" charset="0"/>
              </a:rPr>
              <a:t>deptname</a:t>
            </a:r>
            <a:r>
              <a:rPr lang="en-US" sz="1800" b="1" dirty="0">
                <a:latin typeface="Consolas" panose="020B0609020204030204" pitchFamily="49" charset="0"/>
              </a:rPr>
              <a:t> of </a:t>
            </a:r>
            <a:r>
              <a:rPr lang="en-US" sz="1800" b="1" dirty="0" err="1">
                <a:latin typeface="Consolas" panose="020B0609020204030204" pitchFamily="49" charset="0"/>
              </a:rPr>
              <a:t>deptno</a:t>
            </a:r>
            <a:r>
              <a:rPr lang="en-US" sz="1800" b="1" dirty="0">
                <a:latin typeface="Consolas" panose="020B0609020204030204" pitchFamily="49" charset="0"/>
              </a:rPr>
              <a:t> 101 to ‘Finance’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Department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sess.get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Department.class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101);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!=null)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dobj.setDname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("Finance");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	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sess.update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("Department Record updated!");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	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	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	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2060"/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98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Both Parent And Child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case </a:t>
            </a:r>
            <a:r>
              <a:rPr lang="en-IN" sz="2400" dirty="0">
                <a:latin typeface="Corbel" panose="020B0503020204020204" pitchFamily="34" charset="0"/>
              </a:rPr>
              <a:t>, we take the following steps: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Fetch</a:t>
            </a:r>
            <a:r>
              <a:rPr lang="en-IN" b="1" dirty="0">
                <a:latin typeface="Corbel" panose="020B0503020204020204" pitchFamily="34" charset="0"/>
              </a:rPr>
              <a:t> the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child object </a:t>
            </a:r>
            <a:r>
              <a:rPr lang="en-IN" b="1" dirty="0">
                <a:latin typeface="Corbel" panose="020B0503020204020204" pitchFamily="34" charset="0"/>
              </a:rPr>
              <a:t>to be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updated</a:t>
            </a:r>
            <a:r>
              <a:rPr lang="en-IN" b="1" dirty="0">
                <a:latin typeface="Corbel" panose="020B0503020204020204" pitchFamily="34" charset="0"/>
              </a:rPr>
              <a:t> based upon the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id</a:t>
            </a:r>
          </a:p>
          <a:p>
            <a:pPr lvl="1"/>
            <a:endParaRPr lang="en-IN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Check</a:t>
            </a:r>
            <a:r>
              <a:rPr lang="en-IN" b="1" dirty="0">
                <a:latin typeface="Corbel" panose="020B0503020204020204" pitchFamily="34" charset="0"/>
              </a:rPr>
              <a:t> , whether the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record</a:t>
            </a:r>
            <a:r>
              <a:rPr lang="en-IN" b="1" dirty="0">
                <a:latin typeface="Corbel" panose="020B0503020204020204" pitchFamily="34" charset="0"/>
              </a:rPr>
              <a:t> is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or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not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latin typeface="Corbel" panose="020B0503020204020204" pitchFamily="34" charset="0"/>
              </a:rPr>
              <a:t>If it is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, then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update the data </a:t>
            </a:r>
            <a:r>
              <a:rPr lang="en-IN" b="1" dirty="0">
                <a:latin typeface="Corbel" panose="020B0503020204020204" pitchFamily="34" charset="0"/>
              </a:rPr>
              <a:t>by calling </a:t>
            </a:r>
            <a:r>
              <a:rPr lang="en-IN" b="1" dirty="0">
                <a:solidFill>
                  <a:srgbClr val="002060"/>
                </a:solidFill>
                <a:latin typeface="Corbel" panose="020B0503020204020204" pitchFamily="34" charset="0"/>
              </a:rPr>
              <a:t>appropriate setters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Retrieve</a:t>
            </a:r>
            <a:r>
              <a:rPr lang="en-IN" b="1" dirty="0">
                <a:latin typeface="Corbel" panose="020B0503020204020204" pitchFamily="34" charset="0"/>
              </a:rPr>
              <a:t> 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parent object </a:t>
            </a:r>
            <a:r>
              <a:rPr lang="en-IN" b="1" dirty="0">
                <a:latin typeface="Corbel" panose="020B0503020204020204" pitchFamily="34" charset="0"/>
              </a:rPr>
              <a:t>from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child object </a:t>
            </a:r>
          </a:p>
          <a:p>
            <a:pPr lvl="1"/>
            <a:endParaRPr lang="en-IN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latin typeface="Corbel" panose="020B0503020204020204" pitchFamily="34" charset="0"/>
              </a:rPr>
              <a:t>Call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parent object’s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appropriate setters </a:t>
            </a:r>
            <a:r>
              <a:rPr lang="en-IN" b="1" dirty="0">
                <a:latin typeface="Corbel" panose="020B0503020204020204" pitchFamily="34" charset="0"/>
              </a:rPr>
              <a:t>for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making changes</a:t>
            </a:r>
          </a:p>
          <a:p>
            <a:pPr lvl="1"/>
            <a:endParaRPr lang="en-IN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Finally</a:t>
            </a:r>
            <a:r>
              <a:rPr lang="en-IN" b="1" dirty="0">
                <a:latin typeface="Corbel" panose="020B0503020204020204" pitchFamily="34" charset="0"/>
              </a:rPr>
              <a:t> call 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update() </a:t>
            </a:r>
            <a:r>
              <a:rPr lang="en-IN" b="1" dirty="0">
                <a:latin typeface="Corbel" panose="020B0503020204020204" pitchFamily="34" charset="0"/>
              </a:rPr>
              <a:t>method of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session</a:t>
            </a:r>
            <a:r>
              <a:rPr lang="en-IN" b="1" dirty="0">
                <a:latin typeface="Corbel" panose="020B0503020204020204" pitchFamily="34" charset="0"/>
              </a:rPr>
              <a:t> object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passing it </a:t>
            </a:r>
            <a:r>
              <a:rPr lang="en-IN" b="1" dirty="0">
                <a:latin typeface="Corbel" panose="020B0503020204020204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child object </a:t>
            </a:r>
            <a:r>
              <a:rPr lang="en-IN" b="1" dirty="0">
                <a:latin typeface="Corbel" panose="020B0503020204020204" pitchFamily="34" charset="0"/>
              </a:rPr>
              <a:t>to be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updated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33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Corbel" pitchFamily="34" charset="0"/>
              </a:rPr>
              <a:t>Updating Both Parent And Child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1800" b="1" dirty="0">
                <a:latin typeface="Corbel" panose="020B0503020204020204" pitchFamily="34" charset="0"/>
              </a:rPr>
              <a:t>Increment the salary of all the Employee 503 by 1000  as well as set name of its department to HR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Employee e=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sess.get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Employee.class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, 503);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if(e!=null)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e.setEmpSal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e.getEmpSal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()+1000);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Department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e.getDept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dobj.setDname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("HR");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Transaction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sess.update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tx.commit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 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798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Table </a:t>
            </a:r>
            <a:r>
              <a:rPr lang="en-US" sz="2800" b="1" dirty="0" err="1">
                <a:latin typeface="Corbel" pitchFamily="34" charset="0"/>
              </a:rPr>
              <a:t>RelationShips</a:t>
            </a:r>
            <a:r>
              <a:rPr lang="en-US" sz="2800" b="1">
                <a:latin typeface="Corbel" pitchFamily="34" charset="0"/>
              </a:rPr>
              <a:t>-Part 8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Updating Records From Join Tables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Updating Only Child Record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Updating Only Parent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Updating Both Parent And 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Chils</a:t>
            </a: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</a:t>
            </a:r>
            <a:r>
              <a:rPr lang="en-US" sz="2400" dirty="0">
                <a:latin typeface="Corbel" panose="020B0503020204020204" pitchFamily="34" charset="0"/>
              </a:rPr>
              <a:t> 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update records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Many To One relationship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3 ways</a:t>
            </a:r>
            <a:r>
              <a:rPr lang="en-US" sz="2400" dirty="0">
                <a:latin typeface="Corbel" panose="020B0503020204020204" pitchFamily="34" charset="0"/>
              </a:rPr>
              <a:t>, 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stated below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Updating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only child object</a:t>
            </a:r>
          </a:p>
          <a:p>
            <a:pPr lvl="1"/>
            <a:endParaRPr lang="en-US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Updating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only parent object</a:t>
            </a:r>
          </a:p>
          <a:p>
            <a:pPr lvl="1"/>
            <a:endParaRPr lang="en-US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</a:rPr>
              <a:t>Updating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child object </a:t>
            </a:r>
            <a:r>
              <a:rPr lang="en-US" b="1" dirty="0">
                <a:latin typeface="Corbel" panose="020B0503020204020204" pitchFamily="34" charset="0"/>
              </a:rPr>
              <a:t>with respect to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parent object</a:t>
            </a:r>
            <a:endParaRPr lang="en-IN" sz="2400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1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Only Child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case </a:t>
            </a:r>
            <a:r>
              <a:rPr lang="en-IN" sz="2400" dirty="0">
                <a:latin typeface="Corbel" panose="020B0503020204020204" pitchFamily="34" charset="0"/>
              </a:rPr>
              <a:t>, we take the following steps: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Fetch</a:t>
            </a:r>
            <a:r>
              <a:rPr lang="en-IN" b="1" dirty="0">
                <a:latin typeface="Corbel" panose="020B0503020204020204" pitchFamily="34" charset="0"/>
              </a:rPr>
              <a:t> the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child object </a:t>
            </a:r>
            <a:r>
              <a:rPr lang="en-IN" b="1" dirty="0">
                <a:latin typeface="Corbel" panose="020B0503020204020204" pitchFamily="34" charset="0"/>
              </a:rPr>
              <a:t>to be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updated</a:t>
            </a:r>
            <a:r>
              <a:rPr lang="en-IN" b="1" dirty="0">
                <a:latin typeface="Corbel" panose="020B0503020204020204" pitchFamily="34" charset="0"/>
              </a:rPr>
              <a:t> based upon the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id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Check</a:t>
            </a:r>
            <a:r>
              <a:rPr lang="en-IN" b="1" dirty="0">
                <a:latin typeface="Corbel" panose="020B0503020204020204" pitchFamily="34" charset="0"/>
              </a:rPr>
              <a:t> , whether the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record</a:t>
            </a:r>
            <a:r>
              <a:rPr lang="en-IN" b="1" dirty="0">
                <a:latin typeface="Corbel" panose="020B0503020204020204" pitchFamily="34" charset="0"/>
              </a:rPr>
              <a:t> is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or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not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latin typeface="Corbel" panose="020B0503020204020204" pitchFamily="34" charset="0"/>
              </a:rPr>
              <a:t>If it is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, then update the data by calling appropriate setters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Finally</a:t>
            </a:r>
            <a:r>
              <a:rPr lang="en-IN" b="1" dirty="0">
                <a:latin typeface="Corbel" panose="020B0503020204020204" pitchFamily="34" charset="0"/>
              </a:rPr>
              <a:t> call 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update() </a:t>
            </a:r>
            <a:r>
              <a:rPr lang="en-IN" b="1" dirty="0">
                <a:latin typeface="Corbel" panose="020B0503020204020204" pitchFamily="34" charset="0"/>
              </a:rPr>
              <a:t>method of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session</a:t>
            </a:r>
            <a:r>
              <a:rPr lang="en-IN" b="1" dirty="0">
                <a:latin typeface="Corbel" panose="020B0503020204020204" pitchFamily="34" charset="0"/>
              </a:rPr>
              <a:t> object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passing it </a:t>
            </a:r>
            <a:r>
              <a:rPr lang="en-IN" b="1" dirty="0">
                <a:latin typeface="Corbel" panose="020B0503020204020204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child object </a:t>
            </a:r>
            <a:r>
              <a:rPr lang="en-IN" b="1" dirty="0">
                <a:latin typeface="Corbel" panose="020B0503020204020204" pitchFamily="34" charset="0"/>
              </a:rPr>
              <a:t>to be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updated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22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Only Child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800" b="1" dirty="0">
                <a:latin typeface="Corbel" panose="020B0503020204020204" pitchFamily="34" charset="0"/>
              </a:rPr>
              <a:t>Increment the salary of the Employee with 503 by 1000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 e=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sess.get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Employee.class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503);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e.setEmpSal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e.getEmpSal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()+1000);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sess.update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(e);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("Emp Record updated!");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   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52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Only Child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1800" b="1" dirty="0">
                <a:latin typeface="Corbel" panose="020B0503020204020204" pitchFamily="34" charset="0"/>
              </a:rPr>
              <a:t>Change the </a:t>
            </a:r>
            <a:r>
              <a:rPr lang="en-IN" sz="1800" b="1" dirty="0" err="1">
                <a:latin typeface="Corbel" panose="020B0503020204020204" pitchFamily="34" charset="0"/>
              </a:rPr>
              <a:t>deptno</a:t>
            </a:r>
            <a:r>
              <a:rPr lang="en-IN" sz="1800" b="1" dirty="0">
                <a:latin typeface="Corbel" panose="020B0503020204020204" pitchFamily="34" charset="0"/>
              </a:rPr>
              <a:t> 0f Employee 503 to the value given  by the user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Query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("update Employee set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dno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=:x where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empNo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=503");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("Enter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deptno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:");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qry.setParameter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("x",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kb.nextInt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Transaction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int rows=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qry.executeUpdate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("Rows updated:"+rows);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sess.close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sf.close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40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latin typeface="Corbel" pitchFamily="34" charset="0"/>
              </a:rPr>
              <a:t>Updating Child Object Based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On Non-Primary Key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case </a:t>
            </a:r>
            <a:r>
              <a:rPr lang="en-IN" sz="2400" dirty="0">
                <a:latin typeface="Corbel" panose="020B0503020204020204" pitchFamily="34" charset="0"/>
              </a:rPr>
              <a:t>, we take the following steps: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latin typeface="Corbel" panose="020B0503020204020204" pitchFamily="34" charset="0"/>
              </a:rPr>
              <a:t>Using HQL frame the update query</a:t>
            </a:r>
            <a:endParaRPr lang="en-IN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Set the </a:t>
            </a:r>
            <a:r>
              <a:rPr lang="en-IN" b="1" dirty="0">
                <a:solidFill>
                  <a:srgbClr val="002060"/>
                </a:solidFill>
                <a:latin typeface="Corbel" panose="020B0503020204020204" pitchFamily="34" charset="0"/>
              </a:rPr>
              <a:t>required parameters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latin typeface="Corbel" panose="020B0503020204020204" pitchFamily="34" charset="0"/>
              </a:rPr>
              <a:t>Call the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executeUpdate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() </a:t>
            </a:r>
            <a:r>
              <a:rPr lang="en-IN" b="1" dirty="0">
                <a:latin typeface="Corbel" panose="020B0503020204020204" pitchFamily="34" charset="0"/>
              </a:rPr>
              <a:t>method of Query object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99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Only Child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800" b="1" dirty="0">
                <a:latin typeface="Corbel" panose="020B0503020204020204" pitchFamily="34" charset="0"/>
              </a:rPr>
              <a:t>Increment the salary of all the Employee working in the </a:t>
            </a:r>
            <a:r>
              <a:rPr lang="en-IN" sz="1800" b="1" dirty="0" err="1">
                <a:latin typeface="Corbel" panose="020B0503020204020204" pitchFamily="34" charset="0"/>
              </a:rPr>
              <a:t>deptno</a:t>
            </a:r>
            <a:r>
              <a:rPr lang="en-IN" sz="1800" b="1" dirty="0">
                <a:latin typeface="Corbel" panose="020B0503020204020204" pitchFamily="34" charset="0"/>
              </a:rPr>
              <a:t> given by user by 10%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Query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sess.createQuery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("update Employee set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empSal+empSal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*0.1 where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dno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=:x");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(“Enter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deptno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:”);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qry.setParameter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("x",</a:t>
            </a:r>
            <a:r>
              <a:rPr lang="en-US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kb.nextInt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Transaction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sess.beginTransaction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int rows=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qry.executeUpdate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tx.commit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("Rows updated:"+rows);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catch(Exception ex)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ex.printStackTrace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tx.rollback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sess.close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sf.close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2060"/>
              </a:solidFill>
              <a:latin typeface="Cprbe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71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Only Parent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case </a:t>
            </a:r>
            <a:r>
              <a:rPr lang="en-IN" sz="2400" dirty="0">
                <a:latin typeface="Corbel" panose="020B0503020204020204" pitchFamily="34" charset="0"/>
              </a:rPr>
              <a:t>, we take the following steps:</a:t>
            </a:r>
          </a:p>
          <a:p>
            <a:endParaRPr lang="en-IN" sz="2400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Fetch</a:t>
            </a:r>
            <a:r>
              <a:rPr lang="en-IN" b="1" dirty="0">
                <a:latin typeface="Corbel" panose="020B0503020204020204" pitchFamily="34" charset="0"/>
              </a:rPr>
              <a:t> the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parent object </a:t>
            </a:r>
            <a:r>
              <a:rPr lang="en-IN" b="1" dirty="0">
                <a:latin typeface="Corbel" panose="020B0503020204020204" pitchFamily="34" charset="0"/>
              </a:rPr>
              <a:t>to be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updated</a:t>
            </a:r>
            <a:r>
              <a:rPr lang="en-IN" b="1" dirty="0">
                <a:latin typeface="Corbel" panose="020B0503020204020204" pitchFamily="34" charset="0"/>
              </a:rPr>
              <a:t> based upon the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id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Check</a:t>
            </a:r>
            <a:r>
              <a:rPr lang="en-IN" b="1" dirty="0">
                <a:latin typeface="Corbel" panose="020B0503020204020204" pitchFamily="34" charset="0"/>
              </a:rPr>
              <a:t> , whether the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record</a:t>
            </a:r>
            <a:r>
              <a:rPr lang="en-IN" b="1" dirty="0">
                <a:latin typeface="Corbel" panose="020B0503020204020204" pitchFamily="34" charset="0"/>
              </a:rPr>
              <a:t> is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or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not</a:t>
            </a:r>
          </a:p>
          <a:p>
            <a:endParaRPr lang="en-IN" sz="2200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latin typeface="Corbel" panose="020B0503020204020204" pitchFamily="34" charset="0"/>
              </a:rPr>
              <a:t>If it is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available</a:t>
            </a:r>
            <a:r>
              <a:rPr lang="en-IN" b="1" dirty="0">
                <a:latin typeface="Corbel" panose="020B0503020204020204" pitchFamily="34" charset="0"/>
              </a:rPr>
              <a:t> , then update the data by calling appropriate setters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Finally</a:t>
            </a:r>
            <a:r>
              <a:rPr lang="en-IN" b="1" dirty="0">
                <a:latin typeface="Corbel" panose="020B0503020204020204" pitchFamily="34" charset="0"/>
              </a:rPr>
              <a:t> call 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update() </a:t>
            </a:r>
            <a:r>
              <a:rPr lang="en-IN" b="1" dirty="0">
                <a:latin typeface="Corbel" panose="020B0503020204020204" pitchFamily="34" charset="0"/>
              </a:rPr>
              <a:t>method of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session</a:t>
            </a:r>
            <a:r>
              <a:rPr lang="en-IN" b="1" dirty="0">
                <a:latin typeface="Corbel" panose="020B0503020204020204" pitchFamily="34" charset="0"/>
              </a:rPr>
              <a:t> object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passing it </a:t>
            </a:r>
            <a:r>
              <a:rPr lang="en-IN" b="1" dirty="0">
                <a:latin typeface="Corbel" panose="020B0503020204020204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parent object </a:t>
            </a:r>
            <a:r>
              <a:rPr lang="en-IN" b="1" dirty="0">
                <a:latin typeface="Corbel" panose="020B0503020204020204" pitchFamily="34" charset="0"/>
              </a:rPr>
              <a:t>to be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updated</a:t>
            </a:r>
          </a:p>
          <a:p>
            <a:pPr lvl="1"/>
            <a:endParaRPr lang="en-IN" b="1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61049" y="260648"/>
            <a:ext cx="113467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49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5709</TotalTime>
  <Words>907</Words>
  <Application>Microsoft Office PowerPoint</Application>
  <PresentationFormat>On-screen Show (4:3)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Corbel</vt:lpstr>
      <vt:lpstr>Cprbel</vt:lpstr>
      <vt:lpstr>Georgia</vt:lpstr>
      <vt:lpstr>Wingdings</vt:lpstr>
      <vt:lpstr>Wingdings 2</vt:lpstr>
      <vt:lpstr>Civic</vt:lpstr>
      <vt:lpstr>Table Relationships-Part 8</vt:lpstr>
      <vt:lpstr>Today’s Agenda</vt:lpstr>
      <vt:lpstr>Updating Records</vt:lpstr>
      <vt:lpstr>Updating Only Child Object</vt:lpstr>
      <vt:lpstr>Updating Only Child Object</vt:lpstr>
      <vt:lpstr>Updating Only Child Object</vt:lpstr>
      <vt:lpstr>Updating Child Object Based On Non-Primary Key</vt:lpstr>
      <vt:lpstr>Updating Only Child Object</vt:lpstr>
      <vt:lpstr>Updating Only Parent Object</vt:lpstr>
      <vt:lpstr>Updating Only Parent Object</vt:lpstr>
      <vt:lpstr>Updating Both Parent And Child</vt:lpstr>
      <vt:lpstr>Updating Both Parent And Child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Sachin</dc:creator>
  <cp:lastModifiedBy>sachin kapoor</cp:lastModifiedBy>
  <cp:revision>412</cp:revision>
  <dcterms:created xsi:type="dcterms:W3CDTF">2014-01-22T20:27:14Z</dcterms:created>
  <dcterms:modified xsi:type="dcterms:W3CDTF">2020-11-30T07:04:43Z</dcterms:modified>
</cp:coreProperties>
</file>