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85" r:id="rId4"/>
    <p:sldId id="686" r:id="rId5"/>
    <p:sldId id="673" r:id="rId6"/>
    <p:sldId id="687" r:id="rId7"/>
    <p:sldId id="653" r:id="rId8"/>
    <p:sldId id="654" r:id="rId9"/>
    <p:sldId id="655" r:id="rId10"/>
    <p:sldId id="656" r:id="rId11"/>
    <p:sldId id="657" r:id="rId12"/>
    <p:sldId id="658" r:id="rId13"/>
    <p:sldId id="688" r:id="rId14"/>
    <p:sldId id="689" r:id="rId15"/>
    <p:sldId id="690" r:id="rId16"/>
    <p:sldId id="680" r:id="rId17"/>
    <p:sldId id="692" r:id="rId18"/>
    <p:sldId id="675" r:id="rId19"/>
    <p:sldId id="699" r:id="rId20"/>
    <p:sldId id="693" r:id="rId21"/>
    <p:sldId id="662" r:id="rId22"/>
    <p:sldId id="694" r:id="rId23"/>
    <p:sldId id="696" r:id="rId24"/>
    <p:sldId id="697" r:id="rId25"/>
    <p:sldId id="695" r:id="rId26"/>
    <p:sldId id="69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0F7E8FF-2975-4CBF-B72B-61DBBFE40579}"/>
    <pc:docChg chg="undo custSel addSld delSld modSld sldOrd">
      <pc:chgData name="Sharma Computer Academy" userId="08476b32c11f4418" providerId="LiveId" clId="{10F7E8FF-2975-4CBF-B72B-61DBBFE40579}" dt="2020-12-04T07:53:15.592" v="2537" actId="6549"/>
      <pc:docMkLst>
        <pc:docMk/>
      </pc:docMkLst>
      <pc:sldChg chg="modSp mod">
        <pc:chgData name="Sharma Computer Academy" userId="08476b32c11f4418" providerId="LiveId" clId="{10F7E8FF-2975-4CBF-B72B-61DBBFE40579}" dt="2020-11-29T20:11:06.371" v="2" actId="20577"/>
        <pc:sldMkLst>
          <pc:docMk/>
          <pc:sldMk cId="0" sldId="289"/>
        </pc:sldMkLst>
        <pc:spChg chg="mod">
          <ac:chgData name="Sharma Computer Academy" userId="08476b32c11f4418" providerId="LiveId" clId="{10F7E8FF-2975-4CBF-B72B-61DBBFE40579}" dt="2020-11-29T20:11:06.371" v="2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29T20:11:00.594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0F7E8FF-2975-4CBF-B72B-61DBBFE40579}" dt="2020-11-30T06:52:50.591" v="2402" actId="207"/>
        <pc:sldMkLst>
          <pc:docMk/>
          <pc:sldMk cId="0" sldId="290"/>
        </pc:sldMkLst>
        <pc:spChg chg="mod">
          <ac:chgData name="Sharma Computer Academy" userId="08476b32c11f4418" providerId="LiveId" clId="{10F7E8FF-2975-4CBF-B72B-61DBBFE40579}" dt="2020-11-30T06:52:50.591" v="2402" actId="20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0F7E8FF-2975-4CBF-B72B-61DBBFE40579}" dt="2020-11-30T06:37:20.170" v="1450" actId="47"/>
        <pc:sldMkLst>
          <pc:docMk/>
          <pc:sldMk cId="813471320" sldId="628"/>
        </pc:sldMkLst>
      </pc:sldChg>
      <pc:sldChg chg="modSp mod ord">
        <pc:chgData name="Sharma Computer Academy" userId="08476b32c11f4418" providerId="LiveId" clId="{10F7E8FF-2975-4CBF-B72B-61DBBFE40579}" dt="2020-11-30T05:32:30.904" v="359"/>
        <pc:sldMkLst>
          <pc:docMk/>
          <pc:sldMk cId="3849203898" sldId="653"/>
        </pc:sldMkLst>
        <pc:spChg chg="mod">
          <ac:chgData name="Sharma Computer Academy" userId="08476b32c11f4418" providerId="LiveId" clId="{10F7E8FF-2975-4CBF-B72B-61DBBFE40579}" dt="2020-11-30T05:31:44.678" v="354" actId="20577"/>
          <ac:spMkLst>
            <pc:docMk/>
            <pc:sldMk cId="3849203898" sldId="653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5:32:01.342" v="357" actId="20577"/>
          <ac:spMkLst>
            <pc:docMk/>
            <pc:sldMk cId="3849203898" sldId="653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0F7E8FF-2975-4CBF-B72B-61DBBFE40579}" dt="2020-12-04T07:53:15.592" v="2537" actId="6549"/>
        <pc:sldMkLst>
          <pc:docMk/>
          <pc:sldMk cId="243879499" sldId="654"/>
        </pc:sldMkLst>
        <pc:spChg chg="mod">
          <ac:chgData name="Sharma Computer Academy" userId="08476b32c11f4418" providerId="LiveId" clId="{10F7E8FF-2975-4CBF-B72B-61DBBFE40579}" dt="2020-12-04T07:53:15.592" v="2537" actId="6549"/>
          <ac:spMkLst>
            <pc:docMk/>
            <pc:sldMk cId="243879499" sldId="65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0F7E8FF-2975-4CBF-B72B-61DBBFE40579}" dt="2020-11-30T05:47:36.757" v="595" actId="1035"/>
        <pc:sldMkLst>
          <pc:docMk/>
          <pc:sldMk cId="2444437207" sldId="655"/>
        </pc:sldMkLst>
        <pc:spChg chg="mod">
          <ac:chgData name="Sharma Computer Academy" userId="08476b32c11f4418" providerId="LiveId" clId="{10F7E8FF-2975-4CBF-B72B-61DBBFE40579}" dt="2020-11-30T05:47:36.757" v="595" actId="1035"/>
          <ac:spMkLst>
            <pc:docMk/>
            <pc:sldMk cId="2444437207" sldId="655"/>
            <ac:spMk id="3" creationId="{AD94F19B-7EB0-44B6-81CC-28F7A58967B4}"/>
          </ac:spMkLst>
        </pc:spChg>
        <pc:spChg chg="mod">
          <ac:chgData name="Sharma Computer Academy" userId="08476b32c11f4418" providerId="LiveId" clId="{10F7E8FF-2975-4CBF-B72B-61DBBFE40579}" dt="2020-11-30T05:47:04.590" v="575" actId="20577"/>
          <ac:spMkLst>
            <pc:docMk/>
            <pc:sldMk cId="2444437207" sldId="65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0F7E8FF-2975-4CBF-B72B-61DBBFE40579}" dt="2020-11-30T05:50:17.224" v="686" actId="20577"/>
        <pc:sldMkLst>
          <pc:docMk/>
          <pc:sldMk cId="3559150907" sldId="656"/>
        </pc:sldMkLst>
        <pc:spChg chg="mod">
          <ac:chgData name="Sharma Computer Academy" userId="08476b32c11f4418" providerId="LiveId" clId="{10F7E8FF-2975-4CBF-B72B-61DBBFE40579}" dt="2020-11-30T05:50:17.224" v="686" actId="20577"/>
          <ac:spMkLst>
            <pc:docMk/>
            <pc:sldMk cId="3559150907" sldId="656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0F7E8FF-2975-4CBF-B72B-61DBBFE40579}" dt="2020-11-30T05:52:27.339" v="793" actId="20577"/>
        <pc:sldMkLst>
          <pc:docMk/>
          <pc:sldMk cId="2967812538" sldId="657"/>
        </pc:sldMkLst>
        <pc:spChg chg="mod">
          <ac:chgData name="Sharma Computer Academy" userId="08476b32c11f4418" providerId="LiveId" clId="{10F7E8FF-2975-4CBF-B72B-61DBBFE40579}" dt="2020-11-30T05:52:27.339" v="793" actId="20577"/>
          <ac:spMkLst>
            <pc:docMk/>
            <pc:sldMk cId="2967812538" sldId="65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0F7E8FF-2975-4CBF-B72B-61DBBFE40579}" dt="2020-11-30T05:58:14.106" v="869" actId="207"/>
        <pc:sldMkLst>
          <pc:docMk/>
          <pc:sldMk cId="2019775603" sldId="658"/>
        </pc:sldMkLst>
        <pc:spChg chg="mod">
          <ac:chgData name="Sharma Computer Academy" userId="08476b32c11f4418" providerId="LiveId" clId="{10F7E8FF-2975-4CBF-B72B-61DBBFE40579}" dt="2020-11-30T05:52:42.406" v="823" actId="20577"/>
          <ac:spMkLst>
            <pc:docMk/>
            <pc:sldMk cId="2019775603" sldId="658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5:56:09.294" v="839" actId="207"/>
          <ac:spMkLst>
            <pc:docMk/>
            <pc:sldMk cId="2019775603" sldId="658"/>
            <ac:spMk id="3" creationId="{AD94F19B-7EB0-44B6-81CC-28F7A58967B4}"/>
          </ac:spMkLst>
        </pc:spChg>
        <pc:spChg chg="mod">
          <ac:chgData name="Sharma Computer Academy" userId="08476b32c11f4418" providerId="LiveId" clId="{10F7E8FF-2975-4CBF-B72B-61DBBFE40579}" dt="2020-11-30T05:58:14.106" v="869" actId="207"/>
          <ac:spMkLst>
            <pc:docMk/>
            <pc:sldMk cId="2019775603" sldId="658"/>
            <ac:spMk id="5" creationId="{00000000-0000-0000-0000-000000000000}"/>
          </ac:spMkLst>
        </pc:spChg>
      </pc:sldChg>
      <pc:sldChg chg="modAnim">
        <pc:chgData name="Sharma Computer Academy" userId="08476b32c11f4418" providerId="LiveId" clId="{10F7E8FF-2975-4CBF-B72B-61DBBFE40579}" dt="2020-11-30T06:54:57.220" v="2421"/>
        <pc:sldMkLst>
          <pc:docMk/>
          <pc:sldMk cId="3153503292" sldId="662"/>
        </pc:sldMkLst>
      </pc:sldChg>
      <pc:sldChg chg="modSp mod modAnim">
        <pc:chgData name="Sharma Computer Academy" userId="08476b32c11f4418" providerId="LiveId" clId="{10F7E8FF-2975-4CBF-B72B-61DBBFE40579}" dt="2020-11-30T06:53:39.175" v="2410"/>
        <pc:sldMkLst>
          <pc:docMk/>
          <pc:sldMk cId="200519317" sldId="673"/>
        </pc:sldMkLst>
        <pc:spChg chg="mod">
          <ac:chgData name="Sharma Computer Academy" userId="08476b32c11f4418" providerId="LiveId" clId="{10F7E8FF-2975-4CBF-B72B-61DBBFE40579}" dt="2020-11-29T20:11:58.247" v="80" actId="27636"/>
          <ac:spMkLst>
            <pc:docMk/>
            <pc:sldMk cId="200519317" sldId="673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29T20:24:35.164" v="321" actId="113"/>
          <ac:spMkLst>
            <pc:docMk/>
            <pc:sldMk cId="200519317" sldId="67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10F7E8FF-2975-4CBF-B72B-61DBBFE40579}" dt="2020-11-30T06:06:14.166" v="1045" actId="47"/>
        <pc:sldMkLst>
          <pc:docMk/>
          <pc:sldMk cId="3915224111" sldId="674"/>
        </pc:sldMkLst>
      </pc:sldChg>
      <pc:sldChg chg="addSp modSp mod modAnim">
        <pc:chgData name="Sharma Computer Academy" userId="08476b32c11f4418" providerId="LiveId" clId="{10F7E8FF-2975-4CBF-B72B-61DBBFE40579}" dt="2020-12-04T07:31:33.688" v="2533" actId="207"/>
        <pc:sldMkLst>
          <pc:docMk/>
          <pc:sldMk cId="3840522813" sldId="675"/>
        </pc:sldMkLst>
        <pc:spChg chg="mod">
          <ac:chgData name="Sharma Computer Academy" userId="08476b32c11f4418" providerId="LiveId" clId="{10F7E8FF-2975-4CBF-B72B-61DBBFE40579}" dt="2020-11-30T06:29:43.838" v="1337" actId="20577"/>
          <ac:spMkLst>
            <pc:docMk/>
            <pc:sldMk cId="3840522813" sldId="675"/>
            <ac:spMk id="2" creationId="{00000000-0000-0000-0000-000000000000}"/>
          </ac:spMkLst>
        </pc:spChg>
        <pc:spChg chg="add mod">
          <ac:chgData name="Sharma Computer Academy" userId="08476b32c11f4418" providerId="LiveId" clId="{10F7E8FF-2975-4CBF-B72B-61DBBFE40579}" dt="2020-11-30T06:21:28.791" v="1321" actId="207"/>
          <ac:spMkLst>
            <pc:docMk/>
            <pc:sldMk cId="3840522813" sldId="675"/>
            <ac:spMk id="3" creationId="{3607A883-CC7A-4841-89FB-B2402EE1E0CA}"/>
          </ac:spMkLst>
        </pc:spChg>
        <pc:spChg chg="mod">
          <ac:chgData name="Sharma Computer Academy" userId="08476b32c11f4418" providerId="LiveId" clId="{10F7E8FF-2975-4CBF-B72B-61DBBFE40579}" dt="2020-12-04T07:31:33.688" v="2533" actId="207"/>
          <ac:spMkLst>
            <pc:docMk/>
            <pc:sldMk cId="3840522813" sldId="675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10F7E8FF-2975-4CBF-B72B-61DBBFE40579}" dt="2020-11-30T06:51:26.814" v="2244" actId="47"/>
        <pc:sldMkLst>
          <pc:docMk/>
          <pc:sldMk cId="2503999643" sldId="676"/>
        </pc:sldMkLst>
      </pc:sldChg>
      <pc:sldChg chg="del">
        <pc:chgData name="Sharma Computer Academy" userId="08476b32c11f4418" providerId="LiveId" clId="{10F7E8FF-2975-4CBF-B72B-61DBBFE40579}" dt="2020-11-30T06:51:26.814" v="2244" actId="47"/>
        <pc:sldMkLst>
          <pc:docMk/>
          <pc:sldMk cId="4292711092" sldId="678"/>
        </pc:sldMkLst>
      </pc:sldChg>
      <pc:sldChg chg="del">
        <pc:chgData name="Sharma Computer Academy" userId="08476b32c11f4418" providerId="LiveId" clId="{10F7E8FF-2975-4CBF-B72B-61DBBFE40579}" dt="2020-11-30T06:51:26.814" v="2244" actId="47"/>
        <pc:sldMkLst>
          <pc:docMk/>
          <pc:sldMk cId="2661491728" sldId="679"/>
        </pc:sldMkLst>
      </pc:sldChg>
      <pc:sldChg chg="modSp modAnim">
        <pc:chgData name="Sharma Computer Academy" userId="08476b32c11f4418" providerId="LiveId" clId="{10F7E8FF-2975-4CBF-B72B-61DBBFE40579}" dt="2020-11-30T06:09:08.306" v="1065"/>
        <pc:sldMkLst>
          <pc:docMk/>
          <pc:sldMk cId="256507772" sldId="680"/>
        </pc:sldMkLst>
        <pc:spChg chg="mod">
          <ac:chgData name="Sharma Computer Academy" userId="08476b32c11f4418" providerId="LiveId" clId="{10F7E8FF-2975-4CBF-B72B-61DBBFE40579}" dt="2020-11-30T06:08:56.183" v="1063" actId="207"/>
          <ac:spMkLst>
            <pc:docMk/>
            <pc:sldMk cId="256507772" sldId="680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10F7E8FF-2975-4CBF-B72B-61DBBFE40579}" dt="2020-11-30T06:06:50.053" v="1046" actId="2696"/>
        <pc:sldMkLst>
          <pc:docMk/>
          <pc:sldMk cId="2035988668" sldId="680"/>
        </pc:sldMkLst>
      </pc:sldChg>
      <pc:sldChg chg="del">
        <pc:chgData name="Sharma Computer Academy" userId="08476b32c11f4418" providerId="LiveId" clId="{10F7E8FF-2975-4CBF-B72B-61DBBFE40579}" dt="2020-11-30T06:51:26.814" v="2244" actId="47"/>
        <pc:sldMkLst>
          <pc:docMk/>
          <pc:sldMk cId="1987980893" sldId="681"/>
        </pc:sldMkLst>
      </pc:sldChg>
      <pc:sldChg chg="del">
        <pc:chgData name="Sharma Computer Academy" userId="08476b32c11f4418" providerId="LiveId" clId="{10F7E8FF-2975-4CBF-B72B-61DBBFE40579}" dt="2020-11-30T06:51:26.814" v="2244" actId="47"/>
        <pc:sldMkLst>
          <pc:docMk/>
          <pc:sldMk cId="2209337883" sldId="682"/>
        </pc:sldMkLst>
      </pc:sldChg>
      <pc:sldChg chg="del">
        <pc:chgData name="Sharma Computer Academy" userId="08476b32c11f4418" providerId="LiveId" clId="{10F7E8FF-2975-4CBF-B72B-61DBBFE40579}" dt="2020-11-30T06:51:26.814" v="2244" actId="47"/>
        <pc:sldMkLst>
          <pc:docMk/>
          <pc:sldMk cId="2280403108" sldId="684"/>
        </pc:sldMkLst>
      </pc:sldChg>
      <pc:sldChg chg="modSp add mod ord modAnim">
        <pc:chgData name="Sharma Computer Academy" userId="08476b32c11f4418" providerId="LiveId" clId="{10F7E8FF-2975-4CBF-B72B-61DBBFE40579}" dt="2020-11-29T20:18:36.463" v="180" actId="20577"/>
        <pc:sldMkLst>
          <pc:docMk/>
          <pc:sldMk cId="2937801940" sldId="685"/>
        </pc:sldMkLst>
        <pc:spChg chg="mod">
          <ac:chgData name="Sharma Computer Academy" userId="08476b32c11f4418" providerId="LiveId" clId="{10F7E8FF-2975-4CBF-B72B-61DBBFE40579}" dt="2020-11-29T20:18:36.463" v="180" actId="20577"/>
          <ac:spMkLst>
            <pc:docMk/>
            <pc:sldMk cId="2937801940" sldId="685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10F7E8FF-2975-4CBF-B72B-61DBBFE40579}" dt="2020-11-30T06:53:20.482" v="2404"/>
        <pc:sldMkLst>
          <pc:docMk/>
          <pc:sldMk cId="4216518633" sldId="686"/>
        </pc:sldMkLst>
        <pc:spChg chg="mod">
          <ac:chgData name="Sharma Computer Academy" userId="08476b32c11f4418" providerId="LiveId" clId="{10F7E8FF-2975-4CBF-B72B-61DBBFE40579}" dt="2020-11-29T20:20:18.666" v="225" actId="20577"/>
          <ac:spMkLst>
            <pc:docMk/>
            <pc:sldMk cId="4216518633" sldId="686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10F7E8FF-2975-4CBF-B72B-61DBBFE40579}" dt="2020-11-30T05:35:40.315" v="556" actId="27636"/>
        <pc:sldMkLst>
          <pc:docMk/>
          <pc:sldMk cId="2817340427" sldId="687"/>
        </pc:sldMkLst>
        <pc:spChg chg="mod">
          <ac:chgData name="Sharma Computer Academy" userId="08476b32c11f4418" providerId="LiveId" clId="{10F7E8FF-2975-4CBF-B72B-61DBBFE40579}" dt="2020-11-30T05:32:57.662" v="398" actId="20577"/>
          <ac:spMkLst>
            <pc:docMk/>
            <pc:sldMk cId="2817340427" sldId="687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5:35:40.315" v="556" actId="27636"/>
          <ac:spMkLst>
            <pc:docMk/>
            <pc:sldMk cId="2817340427" sldId="687"/>
            <ac:spMk id="5" creationId="{00000000-0000-0000-0000-000000000000}"/>
          </ac:spMkLst>
        </pc:spChg>
      </pc:sldChg>
      <pc:sldChg chg="modSp add del mod">
        <pc:chgData name="Sharma Computer Academy" userId="08476b32c11f4418" providerId="LiveId" clId="{10F7E8FF-2975-4CBF-B72B-61DBBFE40579}" dt="2020-11-30T05:31:48.562" v="355" actId="47"/>
        <pc:sldMkLst>
          <pc:docMk/>
          <pc:sldMk cId="3544096047" sldId="687"/>
        </pc:sldMkLst>
        <pc:spChg chg="mod">
          <ac:chgData name="Sharma Computer Academy" userId="08476b32c11f4418" providerId="LiveId" clId="{10F7E8FF-2975-4CBF-B72B-61DBBFE40579}" dt="2020-11-30T05:31:03.348" v="336" actId="20577"/>
          <ac:spMkLst>
            <pc:docMk/>
            <pc:sldMk cId="3544096047" sldId="687"/>
            <ac:spMk id="2" creationId="{00000000-0000-0000-0000-000000000000}"/>
          </ac:spMkLst>
        </pc:spChg>
      </pc:sldChg>
      <pc:sldChg chg="modSp add mod">
        <pc:chgData name="Sharma Computer Academy" userId="08476b32c11f4418" providerId="LiveId" clId="{10F7E8FF-2975-4CBF-B72B-61DBBFE40579}" dt="2020-11-30T05:58:54.209" v="874"/>
        <pc:sldMkLst>
          <pc:docMk/>
          <pc:sldMk cId="2636652863" sldId="688"/>
        </pc:sldMkLst>
        <pc:spChg chg="mod">
          <ac:chgData name="Sharma Computer Academy" userId="08476b32c11f4418" providerId="LiveId" clId="{10F7E8FF-2975-4CBF-B72B-61DBBFE40579}" dt="2020-11-30T05:56:42.980" v="866" actId="20577"/>
          <ac:spMkLst>
            <pc:docMk/>
            <pc:sldMk cId="2636652863" sldId="688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5:58:54.209" v="874"/>
          <ac:spMkLst>
            <pc:docMk/>
            <pc:sldMk cId="2636652863" sldId="688"/>
            <ac:spMk id="3" creationId="{AD94F19B-7EB0-44B6-81CC-28F7A58967B4}"/>
          </ac:spMkLst>
        </pc:spChg>
        <pc:spChg chg="mod">
          <ac:chgData name="Sharma Computer Academy" userId="08476b32c11f4418" providerId="LiveId" clId="{10F7E8FF-2975-4CBF-B72B-61DBBFE40579}" dt="2020-11-30T05:58:39.409" v="873" actId="207"/>
          <ac:spMkLst>
            <pc:docMk/>
            <pc:sldMk cId="2636652863" sldId="688"/>
            <ac:spMk id="5" creationId="{00000000-0000-0000-0000-000000000000}"/>
          </ac:spMkLst>
        </pc:spChg>
      </pc:sldChg>
      <pc:sldChg chg="delSp modSp mod modAnim">
        <pc:chgData name="Sharma Computer Academy" userId="08476b32c11f4418" providerId="LiveId" clId="{10F7E8FF-2975-4CBF-B72B-61DBBFE40579}" dt="2020-11-30T06:02:32.172" v="996"/>
        <pc:sldMkLst>
          <pc:docMk/>
          <pc:sldMk cId="958221137" sldId="689"/>
        </pc:sldMkLst>
        <pc:spChg chg="mod">
          <ac:chgData name="Sharma Computer Academy" userId="08476b32c11f4418" providerId="LiveId" clId="{10F7E8FF-2975-4CBF-B72B-61DBBFE40579}" dt="2020-11-30T05:59:36.930" v="906" actId="5793"/>
          <ac:spMkLst>
            <pc:docMk/>
            <pc:sldMk cId="958221137" sldId="689"/>
            <ac:spMk id="2" creationId="{00000000-0000-0000-0000-000000000000}"/>
          </ac:spMkLst>
        </pc:spChg>
        <pc:spChg chg="del">
          <ac:chgData name="Sharma Computer Academy" userId="08476b32c11f4418" providerId="LiveId" clId="{10F7E8FF-2975-4CBF-B72B-61DBBFE40579}" dt="2020-11-30T06:00:56.584" v="907" actId="478"/>
          <ac:spMkLst>
            <pc:docMk/>
            <pc:sldMk cId="958221137" sldId="689"/>
            <ac:spMk id="3" creationId="{AD94F19B-7EB0-44B6-81CC-28F7A58967B4}"/>
          </ac:spMkLst>
        </pc:spChg>
        <pc:spChg chg="mod">
          <ac:chgData name="Sharma Computer Academy" userId="08476b32c11f4418" providerId="LiveId" clId="{10F7E8FF-2975-4CBF-B72B-61DBBFE40579}" dt="2020-11-30T06:02:12.286" v="993" actId="207"/>
          <ac:spMkLst>
            <pc:docMk/>
            <pc:sldMk cId="958221137" sldId="689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10F7E8FF-2975-4CBF-B72B-61DBBFE40579}" dt="2020-11-30T06:04:01.688" v="1043" actId="20577"/>
        <pc:sldMkLst>
          <pc:docMk/>
          <pc:sldMk cId="1881476093" sldId="690"/>
        </pc:sldMkLst>
        <pc:spChg chg="mod">
          <ac:chgData name="Sharma Computer Academy" userId="08476b32c11f4418" providerId="LiveId" clId="{10F7E8FF-2975-4CBF-B72B-61DBBFE40579}" dt="2020-11-30T06:04:01.688" v="1043" actId="20577"/>
          <ac:spMkLst>
            <pc:docMk/>
            <pc:sldMk cId="1881476093" sldId="690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6:03:44.852" v="1024" actId="207"/>
          <ac:spMkLst>
            <pc:docMk/>
            <pc:sldMk cId="1881476093" sldId="690"/>
            <ac:spMk id="5" creationId="{00000000-0000-0000-0000-000000000000}"/>
          </ac:spMkLst>
        </pc:spChg>
      </pc:sldChg>
      <pc:sldChg chg="add del modAnim">
        <pc:chgData name="Sharma Computer Academy" userId="08476b32c11f4418" providerId="LiveId" clId="{10F7E8FF-2975-4CBF-B72B-61DBBFE40579}" dt="2020-12-04T07:32:42.042" v="2534" actId="47"/>
        <pc:sldMkLst>
          <pc:docMk/>
          <pc:sldMk cId="3632204037" sldId="691"/>
        </pc:sldMkLst>
      </pc:sldChg>
      <pc:sldChg chg="modSp add mod modAnim">
        <pc:chgData name="Sharma Computer Academy" userId="08476b32c11f4418" providerId="LiveId" clId="{10F7E8FF-2975-4CBF-B72B-61DBBFE40579}" dt="2020-11-30T06:11:00.131" v="1122"/>
        <pc:sldMkLst>
          <pc:docMk/>
          <pc:sldMk cId="4291637995" sldId="692"/>
        </pc:sldMkLst>
        <pc:spChg chg="mod">
          <ac:chgData name="Sharma Computer Academy" userId="08476b32c11f4418" providerId="LiveId" clId="{10F7E8FF-2975-4CBF-B72B-61DBBFE40579}" dt="2020-11-30T06:09:19.037" v="1071" actId="20577"/>
          <ac:spMkLst>
            <pc:docMk/>
            <pc:sldMk cId="4291637995" sldId="692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6:10:48.879" v="1119" actId="207"/>
          <ac:spMkLst>
            <pc:docMk/>
            <pc:sldMk cId="4291637995" sldId="692"/>
            <ac:spMk id="5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10F7E8FF-2975-4CBF-B72B-61DBBFE40579}" dt="2020-12-04T07:33:45.311" v="2536" actId="6549"/>
        <pc:sldMkLst>
          <pc:docMk/>
          <pc:sldMk cId="1236785114" sldId="693"/>
        </pc:sldMkLst>
        <pc:spChg chg="mod">
          <ac:chgData name="Sharma Computer Academy" userId="08476b32c11f4418" providerId="LiveId" clId="{10F7E8FF-2975-4CBF-B72B-61DBBFE40579}" dt="2020-11-30T06:33:02.133" v="1400" actId="5793"/>
          <ac:spMkLst>
            <pc:docMk/>
            <pc:sldMk cId="1236785114" sldId="693"/>
            <ac:spMk id="2" creationId="{00000000-0000-0000-0000-000000000000}"/>
          </ac:spMkLst>
        </pc:spChg>
        <pc:spChg chg="del mod">
          <ac:chgData name="Sharma Computer Academy" userId="08476b32c11f4418" providerId="LiveId" clId="{10F7E8FF-2975-4CBF-B72B-61DBBFE40579}" dt="2020-11-30T06:34:16.380" v="1443" actId="478"/>
          <ac:spMkLst>
            <pc:docMk/>
            <pc:sldMk cId="1236785114" sldId="693"/>
            <ac:spMk id="3" creationId="{3607A883-CC7A-4841-89FB-B2402EE1E0CA}"/>
          </ac:spMkLst>
        </pc:spChg>
        <pc:spChg chg="mod">
          <ac:chgData name="Sharma Computer Academy" userId="08476b32c11f4418" providerId="LiveId" clId="{10F7E8FF-2975-4CBF-B72B-61DBBFE40579}" dt="2020-12-04T07:33:45.311" v="2536" actId="6549"/>
          <ac:spMkLst>
            <pc:docMk/>
            <pc:sldMk cId="1236785114" sldId="693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10F7E8FF-2975-4CBF-B72B-61DBBFE40579}" dt="2020-11-30T06:39:38.914" v="1556"/>
        <pc:sldMkLst>
          <pc:docMk/>
          <pc:sldMk cId="3412779200" sldId="694"/>
        </pc:sldMkLst>
        <pc:spChg chg="mod">
          <ac:chgData name="Sharma Computer Academy" userId="08476b32c11f4418" providerId="LiveId" clId="{10F7E8FF-2975-4CBF-B72B-61DBBFE40579}" dt="2020-11-30T06:38:01.938" v="1488" actId="20577"/>
          <ac:spMkLst>
            <pc:docMk/>
            <pc:sldMk cId="3412779200" sldId="694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6:39:24.702" v="1553" actId="207"/>
          <ac:spMkLst>
            <pc:docMk/>
            <pc:sldMk cId="3412779200" sldId="694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10F7E8FF-2975-4CBF-B72B-61DBBFE40579}" dt="2020-11-30T06:51:14.016" v="2242" actId="207"/>
        <pc:sldMkLst>
          <pc:docMk/>
          <pc:sldMk cId="986686707" sldId="695"/>
        </pc:sldMkLst>
        <pc:spChg chg="mod">
          <ac:chgData name="Sharma Computer Academy" userId="08476b32c11f4418" providerId="LiveId" clId="{10F7E8FF-2975-4CBF-B72B-61DBBFE40579}" dt="2020-11-30T06:47:53.065" v="2155"/>
          <ac:spMkLst>
            <pc:docMk/>
            <pc:sldMk cId="986686707" sldId="695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6:51:14.016" v="2242" actId="207"/>
          <ac:spMkLst>
            <pc:docMk/>
            <pc:sldMk cId="986686707" sldId="695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10F7E8FF-2975-4CBF-B72B-61DBBFE40579}" dt="2020-12-02T09:15:04.063" v="2477" actId="20577"/>
        <pc:sldMkLst>
          <pc:docMk/>
          <pc:sldMk cId="4140664216" sldId="696"/>
        </pc:sldMkLst>
        <pc:spChg chg="mod">
          <ac:chgData name="Sharma Computer Academy" userId="08476b32c11f4418" providerId="LiveId" clId="{10F7E8FF-2975-4CBF-B72B-61DBBFE40579}" dt="2020-12-02T09:15:04.063" v="2477" actId="20577"/>
          <ac:spMkLst>
            <pc:docMk/>
            <pc:sldMk cId="4140664216" sldId="696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6:44:54.086" v="2030" actId="115"/>
          <ac:spMkLst>
            <pc:docMk/>
            <pc:sldMk cId="4140664216" sldId="696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10F7E8FF-2975-4CBF-B72B-61DBBFE40579}" dt="2020-11-30T06:56:03.897" v="2473" actId="113"/>
        <pc:sldMkLst>
          <pc:docMk/>
          <pc:sldMk cId="572245246" sldId="697"/>
        </pc:sldMkLst>
        <pc:spChg chg="mod">
          <ac:chgData name="Sharma Computer Academy" userId="08476b32c11f4418" providerId="LiveId" clId="{10F7E8FF-2975-4CBF-B72B-61DBBFE40579}" dt="2020-11-30T06:47:45.337" v="2154" actId="1076"/>
          <ac:spMkLst>
            <pc:docMk/>
            <pc:sldMk cId="572245246" sldId="697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1-30T06:56:03.897" v="2473" actId="113"/>
          <ac:spMkLst>
            <pc:docMk/>
            <pc:sldMk cId="572245246" sldId="697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0F7E8FF-2975-4CBF-B72B-61DBBFE40579}" dt="2020-11-30T06:51:20.776" v="2243" actId="207"/>
        <pc:sldMkLst>
          <pc:docMk/>
          <pc:sldMk cId="877847896" sldId="698"/>
        </pc:sldMkLst>
        <pc:spChg chg="mod">
          <ac:chgData name="Sharma Computer Academy" userId="08476b32c11f4418" providerId="LiveId" clId="{10F7E8FF-2975-4CBF-B72B-61DBBFE40579}" dt="2020-11-30T06:51:20.776" v="2243" actId="207"/>
          <ac:spMkLst>
            <pc:docMk/>
            <pc:sldMk cId="877847896" sldId="698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10F7E8FF-2975-4CBF-B72B-61DBBFE40579}" dt="2020-12-04T07:31:19.283" v="2532" actId="20577"/>
        <pc:sldMkLst>
          <pc:docMk/>
          <pc:sldMk cId="3417546744" sldId="699"/>
        </pc:sldMkLst>
        <pc:spChg chg="mod">
          <ac:chgData name="Sharma Computer Academy" userId="08476b32c11f4418" providerId="LiveId" clId="{10F7E8FF-2975-4CBF-B72B-61DBBFE40579}" dt="2020-12-04T07:30:19.311" v="2483" actId="20577"/>
          <ac:spMkLst>
            <pc:docMk/>
            <pc:sldMk cId="3417546744" sldId="699"/>
            <ac:spMk id="2" creationId="{00000000-0000-0000-0000-000000000000}"/>
          </ac:spMkLst>
        </pc:spChg>
        <pc:spChg chg="mod">
          <ac:chgData name="Sharma Computer Academy" userId="08476b32c11f4418" providerId="LiveId" clId="{10F7E8FF-2975-4CBF-B72B-61DBBFE40579}" dt="2020-12-04T07:31:19.283" v="2532" actId="20577"/>
          <ac:spMkLst>
            <pc:docMk/>
            <pc:sldMk cId="3417546744" sldId="699"/>
            <ac:spMk id="3" creationId="{3607A883-CC7A-4841-89FB-B2402EE1E0CA}"/>
          </ac:spMkLst>
        </pc:spChg>
        <pc:spChg chg="mod">
          <ac:chgData name="Sharma Computer Academy" userId="08476b32c11f4418" providerId="LiveId" clId="{10F7E8FF-2975-4CBF-B72B-61DBBFE40579}" dt="2020-12-04T07:31:03.529" v="2512" actId="207"/>
          <ac:spMkLst>
            <pc:docMk/>
            <pc:sldMk cId="3417546744" sldId="69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12/4/2020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9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36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'Emp’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empNo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emp_no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emp_name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many-to-one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"dept"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dno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	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in.scabhopal.hibernate.Department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	cascade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"save-update"   </a:t>
            </a:r>
            <a:r>
              <a:rPr lang="en-IN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15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in.scabhopal.hibernate.Department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'Dept'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deptno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deptno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"staff"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"all"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dno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 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1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From Parent To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=new Department();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dobj.setDeptno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(101);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dobj.setDname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("Information Tech");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e1.setEmpNo(501);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e1.setEmpName("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Randhir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e1.setEmpSal(50000);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e2.setEmpNo(502);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e2.setEmpName("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Animesh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e2.setEmpSal(34000);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e3=new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e3.setEmpNo(503);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e3.setEmpName("Dheeraj");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e3.setEmpSal(16000);</a:t>
            </a:r>
            <a:endParaRPr lang="en-US" sz="14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51212" y="1484784"/>
            <a:ext cx="4785284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Set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=new HashSet();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(e1);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(e2);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(e3);</a:t>
            </a: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dobj.setStaff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From Child To Parent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=new Department();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dobj.setDeptno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(102);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dobj.setDname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("Finance");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e1.setEmpNo(504);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e1.setEmpName("Rakesh");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e1.setEmpSal(50000);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e1.setDept(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e2.setEmpNo(505);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e2.setEmpName("Varun");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e2.setEmpSal(34000);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e2.setDept(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51212" y="1484784"/>
            <a:ext cx="4785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(e1);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(e2);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5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Child Through Parent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Display details of </a:t>
            </a:r>
            <a:r>
              <a:rPr lang="en-US" sz="1600" b="1" dirty="0" err="1">
                <a:latin typeface="Consolas" panose="020B0609020204030204" pitchFamily="49" charset="0"/>
              </a:rPr>
              <a:t>deptno</a:t>
            </a:r>
            <a:r>
              <a:rPr lang="en-US" sz="1600" b="1" dirty="0">
                <a:latin typeface="Consolas" panose="020B0609020204030204" pitchFamily="49" charset="0"/>
              </a:rPr>
              <a:t> 101 as well as details of all emp working in it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dobj.getDeptno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dobj.getDname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Set&lt;Employee&gt;staff=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dobj.getStaff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for(Employee e:staff)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e.getEmpNo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e.getEmpName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22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Parent Through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Display details of emp no 501 as well as details of his department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501);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if(e!=null)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("Employee details:");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e.getDept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("Department details:");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dobj.getDeptno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4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Parent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Change the </a:t>
            </a:r>
            <a:r>
              <a:rPr lang="en-US" sz="1800" b="1" dirty="0" err="1">
                <a:latin typeface="Consolas" panose="020B0609020204030204" pitchFamily="49" charset="0"/>
              </a:rPr>
              <a:t>deptname</a:t>
            </a:r>
            <a:r>
              <a:rPr lang="en-US" sz="1800" b="1" dirty="0">
                <a:latin typeface="Consolas" panose="020B0609020204030204" pitchFamily="49" charset="0"/>
              </a:rPr>
              <a:t> of </a:t>
            </a:r>
            <a:r>
              <a:rPr lang="en-US" sz="1800" b="1" dirty="0" err="1"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latin typeface="Consolas" panose="020B0609020204030204" pitchFamily="49" charset="0"/>
              </a:rPr>
              <a:t> 101 to ‘Production’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("Department details:");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dobj.getDname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("Production");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x.commit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Increment the salary of employee 503 by 1000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 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503);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if(e!=null)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("Employee details:");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()+"\t"+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()+1000);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6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Adding New Employee To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Existing Dept Through Parent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Recruit two new Employees to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101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e1.setEmpNo(510);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e1.setEmpName("Arjun");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e1.setEmpSal(15000);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e2.setEmpNo(511);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e2.setEmpName("Sanjay");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e2.setEmpSal(3000);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dobj.getStaff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().add(e1);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dobj.getStaff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().add(e2);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7A883-CC7A-4841-89FB-B2402EE1E0CA}"/>
              </a:ext>
            </a:extLst>
          </p:cNvPr>
          <p:cNvSpPr txBox="1"/>
          <p:nvPr/>
        </p:nvSpPr>
        <p:spPr>
          <a:xfrm>
            <a:off x="5220072" y="1628800"/>
            <a:ext cx="38619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IN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Adding New Employee To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Existing Dept Through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Recruit two new Employees to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101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e1.setEmpNo(510);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e1.setEmpName("Arjun");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e1.setEmpSal(15000);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e1.setDept(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e2.setEmpNo(511);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e2.setEmpName("Sanjay");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e2.setEmpSal(3000);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e2.setDept(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dobj.getStaff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().add(e1);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dobj.getStaff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().add(e2);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7A883-CC7A-4841-89FB-B2402EE1E0CA}"/>
              </a:ext>
            </a:extLst>
          </p:cNvPr>
          <p:cNvSpPr txBox="1"/>
          <p:nvPr/>
        </p:nvSpPr>
        <p:spPr>
          <a:xfrm>
            <a:off x="5220072" y="1628800"/>
            <a:ext cx="386195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(e2);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IN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4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 dirty="0">
                <a:latin typeface="Corbel" pitchFamily="34" charset="0"/>
              </a:rPr>
              <a:t>-Part 9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Bi-Directional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RelationShips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Requirements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Insertion In Bidirectional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Selecting Records In Bidirectional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Updating Records In Bidirectional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Deleting Records In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Bidirrectional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Child Through Parent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Change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of employee 503 to 102</a:t>
            </a: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503);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102);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 &amp;&amp;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e.setDept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updated!");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7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501);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found");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sess.delete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("Record Deleted!");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not found!");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5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Deleting Parent And Associated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Child Objects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Delete </a:t>
            </a:r>
            <a:r>
              <a:rPr lang="en-US" sz="1800" b="1" dirty="0" err="1"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latin typeface="Consolas" panose="020B0609020204030204" pitchFamily="49" charset="0"/>
              </a:rPr>
              <a:t> 102 and all the employees working in it.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d=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102);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if(d!=null)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 found");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sess.delete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Deleted!");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Committed!");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not found");	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77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Deleting Child Objects Through</a:t>
            </a:r>
            <a:br>
              <a:rPr lang="en-US" sz="3200" b="1">
                <a:latin typeface="Corbel" pitchFamily="34" charset="0"/>
              </a:rPr>
            </a:br>
            <a:r>
              <a:rPr lang="en-US" sz="3200" b="1">
                <a:latin typeface="Corbel" pitchFamily="34" charset="0"/>
              </a:rPr>
              <a:t>Parent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WAP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delete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employees</a:t>
            </a:r>
            <a:r>
              <a:rPr lang="en-IN" sz="2400" dirty="0">
                <a:latin typeface="Corbel" panose="020B0503020204020204" pitchFamily="34" charset="0"/>
              </a:rPr>
              <a:t> working in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deptno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101 </a:t>
            </a:r>
            <a:r>
              <a:rPr lang="en-IN" sz="2400" dirty="0">
                <a:latin typeface="Corbel" panose="020B0503020204020204" pitchFamily="34" charset="0"/>
              </a:rPr>
              <a:t>as per user’s choice.</a:t>
            </a: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program </a:t>
            </a:r>
            <a:r>
              <a:rPr lang="en-IN" sz="2400" dirty="0">
                <a:latin typeface="Corbel" panose="020B0503020204020204" pitchFamily="34" charset="0"/>
              </a:rPr>
              <a:t>requires an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important change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department.hbm.xml </a:t>
            </a: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value</a:t>
            </a:r>
            <a:r>
              <a:rPr lang="en-IN" sz="2400" dirty="0">
                <a:latin typeface="Corbel" panose="020B0503020204020204" pitchFamily="34" charset="0"/>
              </a:rPr>
              <a:t> for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cascade</a:t>
            </a:r>
            <a:r>
              <a:rPr lang="en-IN" sz="2400" dirty="0">
                <a:latin typeface="Corbel" panose="020B0503020204020204" pitchFamily="34" charset="0"/>
              </a:rPr>
              <a:t> needs to be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set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all-delete-orphan.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Deleting Child Objects Through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Parent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is because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as we have seen before </a:t>
            </a:r>
            <a:r>
              <a:rPr lang="en-IN" sz="2400" dirty="0">
                <a:latin typeface="Corbel" panose="020B0503020204020204" pitchFamily="34" charset="0"/>
              </a:rPr>
              <a:t>, when we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remove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 objects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Set</a:t>
            </a:r>
            <a:r>
              <a:rPr lang="en-IN" sz="2400" dirty="0">
                <a:latin typeface="Corbel" panose="020B0503020204020204" pitchFamily="34" charset="0"/>
              </a:rPr>
              <a:t>  staff, then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simply sets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dno</a:t>
            </a:r>
            <a:r>
              <a:rPr lang="en-IN" sz="2400" dirty="0"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 </a:t>
            </a:r>
            <a:r>
              <a:rPr lang="en-IN" sz="2400" dirty="0">
                <a:latin typeface="Corbel" panose="020B0503020204020204" pitchFamily="34" charset="0"/>
              </a:rPr>
              <a:t>table 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null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But</a:t>
            </a:r>
            <a:r>
              <a:rPr lang="en-IN" sz="2400" dirty="0">
                <a:latin typeface="Corbel" panose="020B0503020204020204" pitchFamily="34" charset="0"/>
              </a:rPr>
              <a:t> we want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delete </a:t>
            </a:r>
            <a:r>
              <a:rPr lang="en-IN" sz="2400" dirty="0">
                <a:latin typeface="Corbel" panose="020B0503020204020204" pitchFamily="34" charset="0"/>
              </a:rPr>
              <a:t>these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orphan</a:t>
            </a:r>
            <a:r>
              <a:rPr lang="en-IN" sz="2400" dirty="0">
                <a:latin typeface="Corbel" panose="020B0503020204020204" pitchFamily="34" charset="0"/>
              </a:rPr>
              <a:t> rows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Thus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after setting </a:t>
            </a:r>
            <a:r>
              <a:rPr lang="en-IN" sz="2400" dirty="0">
                <a:latin typeface="Corbel" panose="020B0503020204020204" pitchFamily="34" charset="0"/>
              </a:rPr>
              <a:t>these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rows to null </a:t>
            </a:r>
            <a:r>
              <a:rPr lang="en-IN" sz="2400" dirty="0">
                <a:latin typeface="Corbel" panose="020B0503020204020204" pitchFamily="34" charset="0"/>
              </a:rPr>
              <a:t>, it will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delete them</a:t>
            </a: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2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Deleting Child Objects Through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Parent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d=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if(d!=null)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("rec found");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Set &lt;Employee&gt;staff=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d.getStaff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Iterator&lt;Employee&gt;it=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staff.iterator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while(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Employee e=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()+"\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nDelete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(yes/no)?");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String choice=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kb.next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choice.equalsIgnoreCase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("yes"))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	  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it.remove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686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Deleting Child Objects Through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Parent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sess.update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Deleted!");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Committed!");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not found");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84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Bi-Directional Relationship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</a:t>
            </a:r>
            <a:r>
              <a:rPr lang="en-US" sz="2400" dirty="0">
                <a:latin typeface="Corbel" panose="020B0503020204020204" pitchFamily="34" charset="0"/>
              </a:rPr>
              <a:t> normal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relation</a:t>
            </a:r>
            <a:r>
              <a:rPr lang="en-US" sz="2400" dirty="0">
                <a:latin typeface="Corbel" panose="020B0503020204020204" pitchFamily="34" charset="0"/>
              </a:rPr>
              <a:t> is from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child</a:t>
            </a:r>
            <a:r>
              <a:rPr lang="en-US" sz="2400" dirty="0"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means </a:t>
            </a:r>
            <a:r>
              <a:rPr lang="en-US" sz="2400" dirty="0">
                <a:latin typeface="Corbel" panose="020B0503020204020204" pitchFamily="34" charset="0"/>
              </a:rPr>
              <a:t>that if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 the operations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object </a:t>
            </a:r>
            <a:r>
              <a:rPr lang="en-US" sz="2400" dirty="0">
                <a:latin typeface="Corbel" panose="020B0503020204020204" pitchFamily="34" charset="0"/>
              </a:rPr>
              <a:t>, then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these operations </a:t>
            </a:r>
            <a:r>
              <a:rPr lang="en-US" sz="2400" dirty="0">
                <a:latin typeface="Corbel" panose="020B0503020204020204" pitchFamily="34" charset="0"/>
              </a:rPr>
              <a:t>will be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automatically reflected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child objects .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</a:t>
            </a:r>
            <a:r>
              <a:rPr lang="en-US" sz="2400" dirty="0">
                <a:latin typeface="Corbel" panose="020B0503020204020204" pitchFamily="34" charset="0"/>
              </a:rPr>
              <a:t> is called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UNIDIRECTIONAL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8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Bi-Directional Relationship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Similarly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to one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relation</a:t>
            </a:r>
            <a:r>
              <a:rPr lang="en-US" sz="2400" dirty="0">
                <a:latin typeface="Corbel" panose="020B0503020204020204" pitchFamily="34" charset="0"/>
              </a:rPr>
              <a:t> is from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child 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object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means </a:t>
            </a:r>
            <a:r>
              <a:rPr lang="en-US" sz="2400" dirty="0">
                <a:latin typeface="Corbel" panose="020B0503020204020204" pitchFamily="34" charset="0"/>
              </a:rPr>
              <a:t>that if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 the operations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chil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object </a:t>
            </a:r>
            <a:r>
              <a:rPr lang="en-US" sz="2400" dirty="0">
                <a:latin typeface="Corbel" panose="020B0503020204020204" pitchFamily="34" charset="0"/>
              </a:rPr>
              <a:t>, then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these operations </a:t>
            </a:r>
            <a:r>
              <a:rPr lang="en-US" sz="2400" dirty="0">
                <a:latin typeface="Corbel" panose="020B0503020204020204" pitchFamily="34" charset="0"/>
              </a:rPr>
              <a:t>will be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automatically reflected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object.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</a:t>
            </a:r>
            <a:r>
              <a:rPr lang="en-US" sz="2400" dirty="0">
                <a:latin typeface="Corbel" panose="020B0503020204020204" pitchFamily="34" charset="0"/>
              </a:rPr>
              <a:t> is called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UNIDIRECTIONAL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To One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5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Bi-Directional Relationship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Bidirectional   </a:t>
            </a:r>
            <a:r>
              <a:rPr lang="en-US" sz="2400" dirty="0">
                <a:latin typeface="Corbel" panose="020B0503020204020204" pitchFamily="34" charset="0"/>
              </a:rPr>
              <a:t>is a 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combination</a:t>
            </a:r>
            <a:r>
              <a:rPr lang="en-US" sz="2400" dirty="0">
                <a:latin typeface="Corbel" panose="020B0503020204020204" pitchFamily="34" charset="0"/>
              </a:rPr>
              <a:t> of these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two relationships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case 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Bidirectional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relationship</a:t>
            </a:r>
            <a:r>
              <a:rPr lang="en-US" sz="2400" dirty="0">
                <a:latin typeface="Corbel" panose="020B0503020204020204" pitchFamily="34" charset="0"/>
              </a:rPr>
              <a:t>, we have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freedom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traverse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relationship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both the direction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Either</a:t>
            </a:r>
            <a:r>
              <a:rPr lang="en-US" sz="2400" dirty="0">
                <a:latin typeface="Corbel" panose="020B0503020204020204" pitchFamily="34" charset="0"/>
              </a:rPr>
              <a:t> we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traverse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Employee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Department</a:t>
            </a:r>
            <a:r>
              <a:rPr lang="en-US" sz="2400" dirty="0">
                <a:latin typeface="Corbel" panose="020B0503020204020204" pitchFamily="34" charset="0"/>
              </a:rPr>
              <a:t> side or we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traverse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Department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Employee</a:t>
            </a:r>
            <a:r>
              <a:rPr lang="en-US" sz="2400" dirty="0">
                <a:latin typeface="Corbel" panose="020B0503020204020204" pitchFamily="34" charset="0"/>
              </a:rPr>
              <a:t> side</a:t>
            </a:r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The Requirement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BiDirectional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relationship </a:t>
            </a:r>
            <a:r>
              <a:rPr lang="en-US" sz="2400" dirty="0">
                <a:latin typeface="Corbel" panose="020B0503020204020204" pitchFamily="34" charset="0"/>
              </a:rPr>
              <a:t>, we just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to do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following: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parent POJO class</a:t>
            </a:r>
            <a:r>
              <a:rPr lang="en-IN" sz="2400" dirty="0">
                <a:latin typeface="Cprbel"/>
              </a:rPr>
              <a:t>, we need to take a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Collection property</a:t>
            </a:r>
            <a:r>
              <a:rPr lang="en-IN" sz="2400" dirty="0">
                <a:latin typeface="Cprbel"/>
              </a:rPr>
              <a:t>, which can be either </a:t>
            </a:r>
            <a:r>
              <a:rPr lang="en-IN" sz="2400" b="1" dirty="0" err="1">
                <a:solidFill>
                  <a:srgbClr val="C00000"/>
                </a:solidFill>
                <a:latin typeface="Cprbel"/>
              </a:rPr>
              <a:t>Set,List,Map</a:t>
            </a:r>
            <a:r>
              <a:rPr lang="en-IN" sz="2400" b="1" dirty="0">
                <a:solidFill>
                  <a:srgbClr val="C00000"/>
                </a:solidFill>
                <a:latin typeface="Cprbel"/>
              </a:rPr>
              <a:t>.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parent POJO class</a:t>
            </a:r>
            <a:r>
              <a:rPr lang="en-IN" sz="2400" dirty="0">
                <a:latin typeface="Cprbel"/>
              </a:rPr>
              <a:t>, we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Collection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child POJO class</a:t>
            </a:r>
            <a:r>
              <a:rPr lang="en-IN" sz="2400" dirty="0">
                <a:latin typeface="Cprbel"/>
              </a:rPr>
              <a:t>, we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need to declare </a:t>
            </a:r>
            <a:r>
              <a:rPr lang="en-IN" sz="2400" dirty="0">
                <a:latin typeface="Cprbel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prbel"/>
              </a:rPr>
              <a:t>parent class reference </a:t>
            </a:r>
            <a:r>
              <a:rPr lang="en-IN" sz="2400" dirty="0">
                <a:latin typeface="Cprbel"/>
              </a:rPr>
              <a:t>as an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instance variable 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child POJO class</a:t>
            </a:r>
            <a:r>
              <a:rPr lang="en-IN" sz="2400" dirty="0">
                <a:latin typeface="Cprbel"/>
              </a:rPr>
              <a:t>, we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&lt;many-to-one&gt; </a:t>
            </a:r>
            <a:r>
              <a:rPr lang="en-IN" sz="2400" dirty="0">
                <a:latin typeface="Cprbel"/>
              </a:rPr>
              <a:t>tag</a:t>
            </a:r>
          </a:p>
          <a:p>
            <a:pPr marL="514350" indent="-514350">
              <a:buAutoNum type="arabicPeriod"/>
            </a:pPr>
            <a:endParaRPr lang="en-IN" sz="2400" b="1" dirty="0">
              <a:solidFill>
                <a:schemeClr val="accent1"/>
              </a:solidFill>
              <a:latin typeface="Cprbel"/>
            </a:endParaRPr>
          </a:p>
          <a:p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Files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prbel"/>
              </a:rPr>
              <a:t>We need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design</a:t>
            </a:r>
            <a:r>
              <a:rPr lang="en-US" sz="2400" dirty="0">
                <a:latin typeface="Cprbel"/>
              </a:rPr>
              <a:t> total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6 files </a:t>
            </a:r>
            <a:r>
              <a:rPr lang="en-US" sz="2400" dirty="0">
                <a:latin typeface="Cprbel"/>
              </a:rPr>
              <a:t>for this exercise:</a:t>
            </a:r>
          </a:p>
          <a:p>
            <a:endParaRPr lang="en-US" sz="2400" dirty="0">
              <a:latin typeface="Cprbel"/>
            </a:endParaRPr>
          </a:p>
          <a:p>
            <a:pPr lvl="1"/>
            <a:r>
              <a:rPr lang="en-US" sz="1900" b="1" dirty="0">
                <a:latin typeface="Cprbel"/>
              </a:rPr>
              <a:t>Employee.java</a:t>
            </a:r>
          </a:p>
          <a:p>
            <a:pPr lvl="1"/>
            <a:r>
              <a:rPr lang="en-US" sz="1900" b="1" dirty="0">
                <a:latin typeface="Cprbel"/>
              </a:rPr>
              <a:t>Department.java</a:t>
            </a:r>
          </a:p>
          <a:p>
            <a:pPr lvl="1"/>
            <a:r>
              <a:rPr lang="en-US" sz="1900" b="1" dirty="0">
                <a:latin typeface="Cprbel"/>
              </a:rPr>
              <a:t>Employee.bm.xml</a:t>
            </a:r>
          </a:p>
          <a:p>
            <a:pPr lvl="1"/>
            <a:r>
              <a:rPr lang="en-US" sz="1900" b="1" dirty="0">
                <a:latin typeface="Cprbel"/>
              </a:rPr>
              <a:t>Department.hbm.xml</a:t>
            </a:r>
          </a:p>
          <a:p>
            <a:pPr lvl="1"/>
            <a:r>
              <a:rPr lang="en-US" sz="1900" b="1" dirty="0">
                <a:latin typeface="Cprbel"/>
              </a:rPr>
              <a:t>OneToManyInsert.java</a:t>
            </a:r>
          </a:p>
          <a:p>
            <a:pPr lvl="1"/>
            <a:r>
              <a:rPr lang="en-US" sz="1900" b="1" dirty="0">
                <a:latin typeface="Cprbel"/>
              </a:rPr>
              <a:t>hibernate.cfg.xml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0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5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double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>
                <a:solidFill>
                  <a:srgbClr val="002060"/>
                </a:solidFill>
                <a:latin typeface="Consolas" panose="020B0609020204030204" pitchFamily="49" charset="0"/>
              </a:rPr>
              <a:t>private 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dept;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Department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getDept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dept;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setDept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(Department dept)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this.dept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=dept;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getEmpNo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83968" y="1701562"/>
            <a:ext cx="416011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4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US" sz="4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java.util.Set</a:t>
            </a: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Department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 Set&lt;Employee&gt; staff;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355976" y="1484784"/>
            <a:ext cx="47852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int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getDeptno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Set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staff;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(Set&lt;Employee&gt; staff)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=staff;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6012</TotalTime>
  <Words>2504</Words>
  <Application>Microsoft Office PowerPoint</Application>
  <PresentationFormat>On-screen Show (4:3)</PresentationFormat>
  <Paragraphs>461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9</vt:lpstr>
      <vt:lpstr>Today’s Agenda</vt:lpstr>
      <vt:lpstr>What Is A  Bi-Directional Relationship ?</vt:lpstr>
      <vt:lpstr>What Is A  Bi-Directional Relationship ?</vt:lpstr>
      <vt:lpstr>What Is A  Bi-Directional Relationship ?</vt:lpstr>
      <vt:lpstr>What Is The Requirement ?</vt:lpstr>
      <vt:lpstr>Files Required</vt:lpstr>
      <vt:lpstr>Employee.java</vt:lpstr>
      <vt:lpstr>Department.java</vt:lpstr>
      <vt:lpstr>Employee.hbm.xml</vt:lpstr>
      <vt:lpstr>Department.hbm.xml</vt:lpstr>
      <vt:lpstr>Inserting From Parent To Child</vt:lpstr>
      <vt:lpstr>Inserting From Child To Parent</vt:lpstr>
      <vt:lpstr>Selecting Child Through Parent </vt:lpstr>
      <vt:lpstr>Selecting Parent Through Child</vt:lpstr>
      <vt:lpstr>Updating Only Parent Object</vt:lpstr>
      <vt:lpstr>Updating Only Child Object</vt:lpstr>
      <vt:lpstr>Adding New Employee To  Existing Dept Through Parent</vt:lpstr>
      <vt:lpstr>Adding New Employee To  Existing Dept Through Child</vt:lpstr>
      <vt:lpstr>Updating Child Through Parent </vt:lpstr>
      <vt:lpstr>Deleting Only Child Object</vt:lpstr>
      <vt:lpstr>Deleting Parent And Associated Child Objects</vt:lpstr>
      <vt:lpstr>Deleting Child Objects Through Parent</vt:lpstr>
      <vt:lpstr>Deleting Child Objects Through Parent</vt:lpstr>
      <vt:lpstr>Deleting Child Objects Through Parent</vt:lpstr>
      <vt:lpstr>Deleting Child Objects Through Parent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417</cp:revision>
  <dcterms:created xsi:type="dcterms:W3CDTF">2014-01-22T20:27:14Z</dcterms:created>
  <dcterms:modified xsi:type="dcterms:W3CDTF">2020-12-04T07:53:18Z</dcterms:modified>
</cp:coreProperties>
</file>