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89" r:id="rId2"/>
    <p:sldId id="290" r:id="rId3"/>
    <p:sldId id="685" r:id="rId4"/>
    <p:sldId id="700" r:id="rId5"/>
    <p:sldId id="701" r:id="rId6"/>
    <p:sldId id="651" r:id="rId7"/>
    <p:sldId id="652" r:id="rId8"/>
    <p:sldId id="687" r:id="rId9"/>
    <p:sldId id="653" r:id="rId10"/>
    <p:sldId id="654" r:id="rId11"/>
    <p:sldId id="702" r:id="rId12"/>
    <p:sldId id="656" r:id="rId13"/>
    <p:sldId id="703" r:id="rId14"/>
    <p:sldId id="658" r:id="rId15"/>
    <p:sldId id="704" r:id="rId16"/>
    <p:sldId id="705" r:id="rId17"/>
    <p:sldId id="706" r:id="rId18"/>
    <p:sldId id="707" r:id="rId19"/>
    <p:sldId id="708" r:id="rId20"/>
    <p:sldId id="70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94660"/>
  </p:normalViewPr>
  <p:slideViewPr>
    <p:cSldViewPr>
      <p:cViewPr varScale="1">
        <p:scale>
          <a:sx n="82" d="100"/>
          <a:sy n="82" d="100"/>
        </p:scale>
        <p:origin x="1493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5F69A241-2431-4AC7-98EF-A9C20E05EE44}"/>
    <pc:docChg chg="undo custSel addSld delSld modSld sldOrd">
      <pc:chgData name="Sharma Computer Academy" userId="08476b32c11f4418" providerId="LiveId" clId="{5F69A241-2431-4AC7-98EF-A9C20E05EE44}" dt="2020-12-11T09:41:20.031" v="1211" actId="20577"/>
      <pc:docMkLst>
        <pc:docMk/>
      </pc:docMkLst>
      <pc:sldChg chg="modSp mod">
        <pc:chgData name="Sharma Computer Academy" userId="08476b32c11f4418" providerId="LiveId" clId="{5F69A241-2431-4AC7-98EF-A9C20E05EE44}" dt="2020-12-06T19:20:09.717" v="3" actId="20577"/>
        <pc:sldMkLst>
          <pc:docMk/>
          <pc:sldMk cId="0" sldId="289"/>
        </pc:sldMkLst>
        <pc:spChg chg="mod">
          <ac:chgData name="Sharma Computer Academy" userId="08476b32c11f4418" providerId="LiveId" clId="{5F69A241-2431-4AC7-98EF-A9C20E05EE44}" dt="2020-12-06T19:20:09.717" v="3" actId="20577"/>
          <ac:spMkLst>
            <pc:docMk/>
            <pc:sldMk cId="0" sldId="289"/>
            <ac:spMk id="2" creationId="{00000000-0000-0000-0000-000000000000}"/>
          </ac:spMkLst>
        </pc:spChg>
        <pc:spChg chg="mod">
          <ac:chgData name="Sharma Computer Academy" userId="08476b32c11f4418" providerId="LiveId" clId="{5F69A241-2431-4AC7-98EF-A9C20E05EE44}" dt="2020-12-06T19:20:06.168" v="1" actId="20577"/>
          <ac:spMkLst>
            <pc:docMk/>
            <pc:sldMk cId="0" sldId="289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5F69A241-2431-4AC7-98EF-A9C20E05EE44}" dt="2020-12-06T21:18:01.672" v="1008" actId="27636"/>
        <pc:sldMkLst>
          <pc:docMk/>
          <pc:sldMk cId="0" sldId="290"/>
        </pc:sldMkLst>
        <pc:spChg chg="mod">
          <ac:chgData name="Sharma Computer Academy" userId="08476b32c11f4418" providerId="LiveId" clId="{5F69A241-2431-4AC7-98EF-A9C20E05EE44}" dt="2020-12-06T21:18:01.672" v="1008" actId="27636"/>
          <ac:spMkLst>
            <pc:docMk/>
            <pc:sldMk cId="0" sldId="290"/>
            <ac:spMk id="3" creationId="{00000000-0000-0000-0000-000000000000}"/>
          </ac:spMkLst>
        </pc:spChg>
      </pc:sldChg>
      <pc:sldChg chg="delSp modSp mod delAnim modAnim">
        <pc:chgData name="Sharma Computer Academy" userId="08476b32c11f4418" providerId="LiveId" clId="{5F69A241-2431-4AC7-98EF-A9C20E05EE44}" dt="2020-12-06T19:52:05.849" v="415" actId="5793"/>
        <pc:sldMkLst>
          <pc:docMk/>
          <pc:sldMk cId="2998532026" sldId="651"/>
        </pc:sldMkLst>
        <pc:spChg chg="mod">
          <ac:chgData name="Sharma Computer Academy" userId="08476b32c11f4418" providerId="LiveId" clId="{5F69A241-2431-4AC7-98EF-A9C20E05EE44}" dt="2020-12-06T19:52:05.849" v="415" actId="5793"/>
          <ac:spMkLst>
            <pc:docMk/>
            <pc:sldMk cId="2998532026" sldId="651"/>
            <ac:spMk id="5" creationId="{00000000-0000-0000-0000-000000000000}"/>
          </ac:spMkLst>
        </pc:spChg>
        <pc:graphicFrameChg chg="mod modGraphic">
          <ac:chgData name="Sharma Computer Academy" userId="08476b32c11f4418" providerId="LiveId" clId="{5F69A241-2431-4AC7-98EF-A9C20E05EE44}" dt="2020-12-06T19:52:02.728" v="413" actId="1035"/>
          <ac:graphicFrameMkLst>
            <pc:docMk/>
            <pc:sldMk cId="2998532026" sldId="651"/>
            <ac:graphicFrameMk id="3" creationId="{FB9120A2-3510-4ECE-B5E3-7E05A6C747C9}"/>
          </ac:graphicFrameMkLst>
        </pc:graphicFrameChg>
        <pc:graphicFrameChg chg="del">
          <ac:chgData name="Sharma Computer Academy" userId="08476b32c11f4418" providerId="LiveId" clId="{5F69A241-2431-4AC7-98EF-A9C20E05EE44}" dt="2020-12-06T19:51:46.503" v="403" actId="478"/>
          <ac:graphicFrameMkLst>
            <pc:docMk/>
            <pc:sldMk cId="2998532026" sldId="651"/>
            <ac:graphicFrameMk id="8" creationId="{20A4409B-69CD-49F3-A746-0A7BAFCEB533}"/>
          </ac:graphicFrameMkLst>
        </pc:graphicFrameChg>
      </pc:sldChg>
      <pc:sldChg chg="modSp mod">
        <pc:chgData name="Sharma Computer Academy" userId="08476b32c11f4418" providerId="LiveId" clId="{5F69A241-2431-4AC7-98EF-A9C20E05EE44}" dt="2020-12-06T19:52:15.531" v="419" actId="20577"/>
        <pc:sldMkLst>
          <pc:docMk/>
          <pc:sldMk cId="1481370776" sldId="652"/>
        </pc:sldMkLst>
        <pc:spChg chg="mod">
          <ac:chgData name="Sharma Computer Academy" userId="08476b32c11f4418" providerId="LiveId" clId="{5F69A241-2431-4AC7-98EF-A9C20E05EE44}" dt="2020-12-06T19:52:15.531" v="419" actId="20577"/>
          <ac:spMkLst>
            <pc:docMk/>
            <pc:sldMk cId="1481370776" sldId="652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5F69A241-2431-4AC7-98EF-A9C20E05EE44}" dt="2020-12-06T20:57:32.984" v="599" actId="20577"/>
        <pc:sldMkLst>
          <pc:docMk/>
          <pc:sldMk cId="3849203898" sldId="653"/>
        </pc:sldMkLst>
        <pc:spChg chg="mod">
          <ac:chgData name="Sharma Computer Academy" userId="08476b32c11f4418" providerId="LiveId" clId="{5F69A241-2431-4AC7-98EF-A9C20E05EE44}" dt="2020-12-06T20:57:32.984" v="599" actId="20577"/>
          <ac:spMkLst>
            <pc:docMk/>
            <pc:sldMk cId="3849203898" sldId="653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5F69A241-2431-4AC7-98EF-A9C20E05EE44}" dt="2020-12-08T22:47:34.835" v="1110" actId="20577"/>
        <pc:sldMkLst>
          <pc:docMk/>
          <pc:sldMk cId="243879499" sldId="654"/>
        </pc:sldMkLst>
        <pc:spChg chg="mod">
          <ac:chgData name="Sharma Computer Academy" userId="08476b32c11f4418" providerId="LiveId" clId="{5F69A241-2431-4AC7-98EF-A9C20E05EE44}" dt="2020-12-06T20:57:41.514" v="606" actId="20577"/>
          <ac:spMkLst>
            <pc:docMk/>
            <pc:sldMk cId="243879499" sldId="654"/>
            <ac:spMk id="2" creationId="{00000000-0000-0000-0000-000000000000}"/>
          </ac:spMkLst>
        </pc:spChg>
        <pc:spChg chg="mod">
          <ac:chgData name="Sharma Computer Academy" userId="08476b32c11f4418" providerId="LiveId" clId="{5F69A241-2431-4AC7-98EF-A9C20E05EE44}" dt="2020-12-08T22:47:34.835" v="1110" actId="20577"/>
          <ac:spMkLst>
            <pc:docMk/>
            <pc:sldMk cId="243879499" sldId="654"/>
            <ac:spMk id="3" creationId="{AD94F19B-7EB0-44B6-81CC-28F7A58967B4}"/>
          </ac:spMkLst>
        </pc:spChg>
        <pc:spChg chg="mod">
          <ac:chgData name="Sharma Computer Academy" userId="08476b32c11f4418" providerId="LiveId" clId="{5F69A241-2431-4AC7-98EF-A9C20E05EE44}" dt="2020-12-06T20:59:49.755" v="620" actId="27636"/>
          <ac:spMkLst>
            <pc:docMk/>
            <pc:sldMk cId="243879499" sldId="654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5F69A241-2431-4AC7-98EF-A9C20E05EE44}" dt="2020-12-06T21:02:03.160" v="646" actId="47"/>
        <pc:sldMkLst>
          <pc:docMk/>
          <pc:sldMk cId="2444437207" sldId="655"/>
        </pc:sldMkLst>
      </pc:sldChg>
      <pc:sldChg chg="modSp mod">
        <pc:chgData name="Sharma Computer Academy" userId="08476b32c11f4418" providerId="LiveId" clId="{5F69A241-2431-4AC7-98EF-A9C20E05EE44}" dt="2020-12-06T21:04:09.919" v="745" actId="20577"/>
        <pc:sldMkLst>
          <pc:docMk/>
          <pc:sldMk cId="3559150907" sldId="656"/>
        </pc:sldMkLst>
        <pc:spChg chg="mod">
          <ac:chgData name="Sharma Computer Academy" userId="08476b32c11f4418" providerId="LiveId" clId="{5F69A241-2431-4AC7-98EF-A9C20E05EE44}" dt="2020-12-06T21:03:40.388" v="723" actId="20577"/>
          <ac:spMkLst>
            <pc:docMk/>
            <pc:sldMk cId="3559150907" sldId="656"/>
            <ac:spMk id="2" creationId="{00000000-0000-0000-0000-000000000000}"/>
          </ac:spMkLst>
        </pc:spChg>
        <pc:spChg chg="mod">
          <ac:chgData name="Sharma Computer Academy" userId="08476b32c11f4418" providerId="LiveId" clId="{5F69A241-2431-4AC7-98EF-A9C20E05EE44}" dt="2020-12-06T21:04:09.919" v="745" actId="20577"/>
          <ac:spMkLst>
            <pc:docMk/>
            <pc:sldMk cId="3559150907" sldId="656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5F69A241-2431-4AC7-98EF-A9C20E05EE44}" dt="2020-12-06T21:04:23.013" v="746" actId="47"/>
        <pc:sldMkLst>
          <pc:docMk/>
          <pc:sldMk cId="2967812538" sldId="657"/>
        </pc:sldMkLst>
      </pc:sldChg>
      <pc:sldChg chg="modSp mod">
        <pc:chgData name="Sharma Computer Academy" userId="08476b32c11f4418" providerId="LiveId" clId="{5F69A241-2431-4AC7-98EF-A9C20E05EE44}" dt="2020-12-06T21:07:24.123" v="776" actId="20577"/>
        <pc:sldMkLst>
          <pc:docMk/>
          <pc:sldMk cId="2019775603" sldId="658"/>
        </pc:sldMkLst>
        <pc:spChg chg="mod">
          <ac:chgData name="Sharma Computer Academy" userId="08476b32c11f4418" providerId="LiveId" clId="{5F69A241-2431-4AC7-98EF-A9C20E05EE44}" dt="2020-12-06T21:04:34.360" v="764" actId="20577"/>
          <ac:spMkLst>
            <pc:docMk/>
            <pc:sldMk cId="2019775603" sldId="658"/>
            <ac:spMk id="2" creationId="{00000000-0000-0000-0000-000000000000}"/>
          </ac:spMkLst>
        </pc:spChg>
        <pc:spChg chg="mod">
          <ac:chgData name="Sharma Computer Academy" userId="08476b32c11f4418" providerId="LiveId" clId="{5F69A241-2431-4AC7-98EF-A9C20E05EE44}" dt="2020-12-06T21:07:14.285" v="775" actId="207"/>
          <ac:spMkLst>
            <pc:docMk/>
            <pc:sldMk cId="2019775603" sldId="658"/>
            <ac:spMk id="3" creationId="{AD94F19B-7EB0-44B6-81CC-28F7A58967B4}"/>
          </ac:spMkLst>
        </pc:spChg>
        <pc:spChg chg="mod">
          <ac:chgData name="Sharma Computer Academy" userId="08476b32c11f4418" providerId="LiveId" clId="{5F69A241-2431-4AC7-98EF-A9C20E05EE44}" dt="2020-12-06T21:07:24.123" v="776" actId="20577"/>
          <ac:spMkLst>
            <pc:docMk/>
            <pc:sldMk cId="2019775603" sldId="658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5F69A241-2431-4AC7-98EF-A9C20E05EE44}" dt="2020-12-06T21:17:22.153" v="940" actId="47"/>
        <pc:sldMkLst>
          <pc:docMk/>
          <pc:sldMk cId="3153503292" sldId="662"/>
        </pc:sldMkLst>
      </pc:sldChg>
      <pc:sldChg chg="del">
        <pc:chgData name="Sharma Computer Academy" userId="08476b32c11f4418" providerId="LiveId" clId="{5F69A241-2431-4AC7-98EF-A9C20E05EE44}" dt="2020-12-06T20:54:41.993" v="421" actId="47"/>
        <pc:sldMkLst>
          <pc:docMk/>
          <pc:sldMk cId="200519317" sldId="673"/>
        </pc:sldMkLst>
      </pc:sldChg>
      <pc:sldChg chg="del">
        <pc:chgData name="Sharma Computer Academy" userId="08476b32c11f4418" providerId="LiveId" clId="{5F69A241-2431-4AC7-98EF-A9C20E05EE44}" dt="2020-12-06T21:17:22.153" v="940" actId="47"/>
        <pc:sldMkLst>
          <pc:docMk/>
          <pc:sldMk cId="3840522813" sldId="675"/>
        </pc:sldMkLst>
      </pc:sldChg>
      <pc:sldChg chg="del">
        <pc:chgData name="Sharma Computer Academy" userId="08476b32c11f4418" providerId="LiveId" clId="{5F69A241-2431-4AC7-98EF-A9C20E05EE44}" dt="2020-12-06T21:17:22.153" v="940" actId="47"/>
        <pc:sldMkLst>
          <pc:docMk/>
          <pc:sldMk cId="256507772" sldId="680"/>
        </pc:sldMkLst>
      </pc:sldChg>
      <pc:sldChg chg="modSp mod modAnim">
        <pc:chgData name="Sharma Computer Academy" userId="08476b32c11f4418" providerId="LiveId" clId="{5F69A241-2431-4AC7-98EF-A9C20E05EE44}" dt="2020-12-06T19:26:46.856" v="101" actId="20577"/>
        <pc:sldMkLst>
          <pc:docMk/>
          <pc:sldMk cId="2937801940" sldId="685"/>
        </pc:sldMkLst>
        <pc:spChg chg="mod">
          <ac:chgData name="Sharma Computer Academy" userId="08476b32c11f4418" providerId="LiveId" clId="{5F69A241-2431-4AC7-98EF-A9C20E05EE44}" dt="2020-12-06T19:20:37.537" v="53" actId="20577"/>
          <ac:spMkLst>
            <pc:docMk/>
            <pc:sldMk cId="2937801940" sldId="685"/>
            <ac:spMk id="2" creationId="{00000000-0000-0000-0000-000000000000}"/>
          </ac:spMkLst>
        </pc:spChg>
        <pc:spChg chg="mod">
          <ac:chgData name="Sharma Computer Academy" userId="08476b32c11f4418" providerId="LiveId" clId="{5F69A241-2431-4AC7-98EF-A9C20E05EE44}" dt="2020-12-06T19:26:46.856" v="101" actId="20577"/>
          <ac:spMkLst>
            <pc:docMk/>
            <pc:sldMk cId="2937801940" sldId="685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5F69A241-2431-4AC7-98EF-A9C20E05EE44}" dt="2020-12-06T20:54:37.315" v="420" actId="47"/>
        <pc:sldMkLst>
          <pc:docMk/>
          <pc:sldMk cId="4216518633" sldId="686"/>
        </pc:sldMkLst>
      </pc:sldChg>
      <pc:sldChg chg="modSp mod modAnim">
        <pc:chgData name="Sharma Computer Academy" userId="08476b32c11f4418" providerId="LiveId" clId="{5F69A241-2431-4AC7-98EF-A9C20E05EE44}" dt="2020-12-06T20:56:49.276" v="535" actId="113"/>
        <pc:sldMkLst>
          <pc:docMk/>
          <pc:sldMk cId="2817340427" sldId="687"/>
        </pc:sldMkLst>
        <pc:spChg chg="mod">
          <ac:chgData name="Sharma Computer Academy" userId="08476b32c11f4418" providerId="LiveId" clId="{5F69A241-2431-4AC7-98EF-A9C20E05EE44}" dt="2020-12-06T20:56:49.276" v="535" actId="113"/>
          <ac:spMkLst>
            <pc:docMk/>
            <pc:sldMk cId="2817340427" sldId="687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5F69A241-2431-4AC7-98EF-A9C20E05EE44}" dt="2020-12-06T21:15:49.724" v="939" actId="47"/>
        <pc:sldMkLst>
          <pc:docMk/>
          <pc:sldMk cId="2636652863" sldId="688"/>
        </pc:sldMkLst>
      </pc:sldChg>
      <pc:sldChg chg="del">
        <pc:chgData name="Sharma Computer Academy" userId="08476b32c11f4418" providerId="LiveId" clId="{5F69A241-2431-4AC7-98EF-A9C20E05EE44}" dt="2020-12-06T21:17:22.153" v="940" actId="47"/>
        <pc:sldMkLst>
          <pc:docMk/>
          <pc:sldMk cId="958221137" sldId="689"/>
        </pc:sldMkLst>
      </pc:sldChg>
      <pc:sldChg chg="del">
        <pc:chgData name="Sharma Computer Academy" userId="08476b32c11f4418" providerId="LiveId" clId="{5F69A241-2431-4AC7-98EF-A9C20E05EE44}" dt="2020-12-06T21:17:22.153" v="940" actId="47"/>
        <pc:sldMkLst>
          <pc:docMk/>
          <pc:sldMk cId="1881476093" sldId="690"/>
        </pc:sldMkLst>
      </pc:sldChg>
      <pc:sldChg chg="del">
        <pc:chgData name="Sharma Computer Academy" userId="08476b32c11f4418" providerId="LiveId" clId="{5F69A241-2431-4AC7-98EF-A9C20E05EE44}" dt="2020-12-06T21:17:22.153" v="940" actId="47"/>
        <pc:sldMkLst>
          <pc:docMk/>
          <pc:sldMk cId="4291637995" sldId="692"/>
        </pc:sldMkLst>
      </pc:sldChg>
      <pc:sldChg chg="del">
        <pc:chgData name="Sharma Computer Academy" userId="08476b32c11f4418" providerId="LiveId" clId="{5F69A241-2431-4AC7-98EF-A9C20E05EE44}" dt="2020-12-06T21:17:22.153" v="940" actId="47"/>
        <pc:sldMkLst>
          <pc:docMk/>
          <pc:sldMk cId="1236785114" sldId="693"/>
        </pc:sldMkLst>
      </pc:sldChg>
      <pc:sldChg chg="del">
        <pc:chgData name="Sharma Computer Academy" userId="08476b32c11f4418" providerId="LiveId" clId="{5F69A241-2431-4AC7-98EF-A9C20E05EE44}" dt="2020-12-06T21:17:22.153" v="940" actId="47"/>
        <pc:sldMkLst>
          <pc:docMk/>
          <pc:sldMk cId="3412779200" sldId="694"/>
        </pc:sldMkLst>
      </pc:sldChg>
      <pc:sldChg chg="del">
        <pc:chgData name="Sharma Computer Academy" userId="08476b32c11f4418" providerId="LiveId" clId="{5F69A241-2431-4AC7-98EF-A9C20E05EE44}" dt="2020-12-06T21:17:22.153" v="940" actId="47"/>
        <pc:sldMkLst>
          <pc:docMk/>
          <pc:sldMk cId="986686707" sldId="695"/>
        </pc:sldMkLst>
      </pc:sldChg>
      <pc:sldChg chg="del">
        <pc:chgData name="Sharma Computer Academy" userId="08476b32c11f4418" providerId="LiveId" clId="{5F69A241-2431-4AC7-98EF-A9C20E05EE44}" dt="2020-12-06T21:17:22.153" v="940" actId="47"/>
        <pc:sldMkLst>
          <pc:docMk/>
          <pc:sldMk cId="4140664216" sldId="696"/>
        </pc:sldMkLst>
      </pc:sldChg>
      <pc:sldChg chg="del">
        <pc:chgData name="Sharma Computer Academy" userId="08476b32c11f4418" providerId="LiveId" clId="{5F69A241-2431-4AC7-98EF-A9C20E05EE44}" dt="2020-12-06T21:17:22.153" v="940" actId="47"/>
        <pc:sldMkLst>
          <pc:docMk/>
          <pc:sldMk cId="572245246" sldId="697"/>
        </pc:sldMkLst>
      </pc:sldChg>
      <pc:sldChg chg="del">
        <pc:chgData name="Sharma Computer Academy" userId="08476b32c11f4418" providerId="LiveId" clId="{5F69A241-2431-4AC7-98EF-A9C20E05EE44}" dt="2020-12-06T21:17:22.153" v="940" actId="47"/>
        <pc:sldMkLst>
          <pc:docMk/>
          <pc:sldMk cId="877847896" sldId="698"/>
        </pc:sldMkLst>
      </pc:sldChg>
      <pc:sldChg chg="del">
        <pc:chgData name="Sharma Computer Academy" userId="08476b32c11f4418" providerId="LiveId" clId="{5F69A241-2431-4AC7-98EF-A9C20E05EE44}" dt="2020-12-06T21:17:22.153" v="940" actId="47"/>
        <pc:sldMkLst>
          <pc:docMk/>
          <pc:sldMk cId="3417546744" sldId="699"/>
        </pc:sldMkLst>
      </pc:sldChg>
      <pc:sldChg chg="addSp modSp add mod modAnim">
        <pc:chgData name="Sharma Computer Academy" userId="08476b32c11f4418" providerId="LiveId" clId="{5F69A241-2431-4AC7-98EF-A9C20E05EE44}" dt="2020-12-06T21:18:13.505" v="1009"/>
        <pc:sldMkLst>
          <pc:docMk/>
          <pc:sldMk cId="2650739842" sldId="700"/>
        </pc:sldMkLst>
        <pc:spChg chg="mod">
          <ac:chgData name="Sharma Computer Academy" userId="08476b32c11f4418" providerId="LiveId" clId="{5F69A241-2431-4AC7-98EF-A9C20E05EE44}" dt="2020-12-06T19:26:59.049" v="126" actId="20577"/>
          <ac:spMkLst>
            <pc:docMk/>
            <pc:sldMk cId="2650739842" sldId="700"/>
            <ac:spMk id="2" creationId="{00000000-0000-0000-0000-000000000000}"/>
          </ac:spMkLst>
        </pc:spChg>
        <pc:spChg chg="mod">
          <ac:chgData name="Sharma Computer Academy" userId="08476b32c11f4418" providerId="LiveId" clId="{5F69A241-2431-4AC7-98EF-A9C20E05EE44}" dt="2020-12-06T19:41:01.811" v="176" actId="6549"/>
          <ac:spMkLst>
            <pc:docMk/>
            <pc:sldMk cId="2650739842" sldId="700"/>
            <ac:spMk id="5" creationId="{00000000-0000-0000-0000-000000000000}"/>
          </ac:spMkLst>
        </pc:spChg>
        <pc:picChg chg="add mod">
          <ac:chgData name="Sharma Computer Academy" userId="08476b32c11f4418" providerId="LiveId" clId="{5F69A241-2431-4AC7-98EF-A9C20E05EE44}" dt="2020-12-06T19:41:30.716" v="182" actId="14100"/>
          <ac:picMkLst>
            <pc:docMk/>
            <pc:sldMk cId="2650739842" sldId="700"/>
            <ac:picMk id="7" creationId="{82FB14BC-DC0A-4AC7-8FF6-E9B887894B93}"/>
          </ac:picMkLst>
        </pc:picChg>
      </pc:sldChg>
      <pc:sldChg chg="modSp add mod ord modAnim">
        <pc:chgData name="Sharma Computer Academy" userId="08476b32c11f4418" providerId="LiveId" clId="{5F69A241-2431-4AC7-98EF-A9C20E05EE44}" dt="2020-12-06T19:49:58.633" v="311"/>
        <pc:sldMkLst>
          <pc:docMk/>
          <pc:sldMk cId="854605725" sldId="701"/>
        </pc:sldMkLst>
        <pc:spChg chg="mod">
          <ac:chgData name="Sharma Computer Academy" userId="08476b32c11f4418" providerId="LiveId" clId="{5F69A241-2431-4AC7-98EF-A9C20E05EE44}" dt="2020-12-06T19:47:30.857" v="274" actId="20577"/>
          <ac:spMkLst>
            <pc:docMk/>
            <pc:sldMk cId="854605725" sldId="701"/>
            <ac:spMk id="5" creationId="{00000000-0000-0000-0000-000000000000}"/>
          </ac:spMkLst>
        </pc:spChg>
        <pc:graphicFrameChg chg="mod modGraphic">
          <ac:chgData name="Sharma Computer Academy" userId="08476b32c11f4418" providerId="LiveId" clId="{5F69A241-2431-4AC7-98EF-A9C20E05EE44}" dt="2020-12-06T19:49:30.356" v="293" actId="20577"/>
          <ac:graphicFrameMkLst>
            <pc:docMk/>
            <pc:sldMk cId="854605725" sldId="701"/>
            <ac:graphicFrameMk id="3" creationId="{FB9120A2-3510-4ECE-B5E3-7E05A6C747C9}"/>
          </ac:graphicFrameMkLst>
        </pc:graphicFrameChg>
        <pc:graphicFrameChg chg="mod modGraphic">
          <ac:chgData name="Sharma Computer Academy" userId="08476b32c11f4418" providerId="LiveId" clId="{5F69A241-2431-4AC7-98EF-A9C20E05EE44}" dt="2020-12-06T19:49:48.178" v="309" actId="20577"/>
          <ac:graphicFrameMkLst>
            <pc:docMk/>
            <pc:sldMk cId="854605725" sldId="701"/>
            <ac:graphicFrameMk id="8" creationId="{20A4409B-69CD-49F3-A746-0A7BAFCEB533}"/>
          </ac:graphicFrameMkLst>
        </pc:graphicFrameChg>
      </pc:sldChg>
      <pc:sldChg chg="modSp add mod">
        <pc:chgData name="Sharma Computer Academy" userId="08476b32c11f4418" providerId="LiveId" clId="{5F69A241-2431-4AC7-98EF-A9C20E05EE44}" dt="2020-12-08T22:47:32.490" v="1109" actId="20577"/>
        <pc:sldMkLst>
          <pc:docMk/>
          <pc:sldMk cId="3296164998" sldId="702"/>
        </pc:sldMkLst>
        <pc:spChg chg="mod">
          <ac:chgData name="Sharma Computer Academy" userId="08476b32c11f4418" providerId="LiveId" clId="{5F69A241-2431-4AC7-98EF-A9C20E05EE44}" dt="2020-12-06T21:00:26.495" v="633" actId="20577"/>
          <ac:spMkLst>
            <pc:docMk/>
            <pc:sldMk cId="3296164998" sldId="702"/>
            <ac:spMk id="2" creationId="{00000000-0000-0000-0000-000000000000}"/>
          </ac:spMkLst>
        </pc:spChg>
        <pc:spChg chg="mod">
          <ac:chgData name="Sharma Computer Academy" userId="08476b32c11f4418" providerId="LiveId" clId="{5F69A241-2431-4AC7-98EF-A9C20E05EE44}" dt="2020-12-08T22:47:32.490" v="1109" actId="20577"/>
          <ac:spMkLst>
            <pc:docMk/>
            <pc:sldMk cId="3296164998" sldId="702"/>
            <ac:spMk id="3" creationId="{AD94F19B-7EB0-44B6-81CC-28F7A58967B4}"/>
          </ac:spMkLst>
        </pc:spChg>
        <pc:spChg chg="mod">
          <ac:chgData name="Sharma Computer Academy" userId="08476b32c11f4418" providerId="LiveId" clId="{5F69A241-2431-4AC7-98EF-A9C20E05EE44}" dt="2020-12-06T21:01:39.871" v="643" actId="207"/>
          <ac:spMkLst>
            <pc:docMk/>
            <pc:sldMk cId="3296164998" sldId="702"/>
            <ac:spMk id="5" creationId="{00000000-0000-0000-0000-000000000000}"/>
          </ac:spMkLst>
        </pc:spChg>
      </pc:sldChg>
      <pc:sldChg chg="add">
        <pc:chgData name="Sharma Computer Academy" userId="08476b32c11f4418" providerId="LiveId" clId="{5F69A241-2431-4AC7-98EF-A9C20E05EE44}" dt="2020-12-06T21:03:09.970" v="715" actId="2890"/>
        <pc:sldMkLst>
          <pc:docMk/>
          <pc:sldMk cId="2976338700" sldId="703"/>
        </pc:sldMkLst>
      </pc:sldChg>
      <pc:sldChg chg="modSp add mod">
        <pc:chgData name="Sharma Computer Academy" userId="08476b32c11f4418" providerId="LiveId" clId="{5F69A241-2431-4AC7-98EF-A9C20E05EE44}" dt="2020-12-06T21:09:50.351" v="816" actId="207"/>
        <pc:sldMkLst>
          <pc:docMk/>
          <pc:sldMk cId="1739120769" sldId="704"/>
        </pc:sldMkLst>
        <pc:spChg chg="mod">
          <ac:chgData name="Sharma Computer Academy" userId="08476b32c11f4418" providerId="LiveId" clId="{5F69A241-2431-4AC7-98EF-A9C20E05EE44}" dt="2020-12-06T21:07:43.959" v="803" actId="20577"/>
          <ac:spMkLst>
            <pc:docMk/>
            <pc:sldMk cId="1739120769" sldId="704"/>
            <ac:spMk id="2" creationId="{00000000-0000-0000-0000-000000000000}"/>
          </ac:spMkLst>
        </pc:spChg>
        <pc:spChg chg="mod">
          <ac:chgData name="Sharma Computer Academy" userId="08476b32c11f4418" providerId="LiveId" clId="{5F69A241-2431-4AC7-98EF-A9C20E05EE44}" dt="2020-12-06T21:09:50.351" v="816" actId="207"/>
          <ac:spMkLst>
            <pc:docMk/>
            <pc:sldMk cId="1739120769" sldId="704"/>
            <ac:spMk id="3" creationId="{AD94F19B-7EB0-44B6-81CC-28F7A58967B4}"/>
          </ac:spMkLst>
        </pc:spChg>
        <pc:spChg chg="mod">
          <ac:chgData name="Sharma Computer Academy" userId="08476b32c11f4418" providerId="LiveId" clId="{5F69A241-2431-4AC7-98EF-A9C20E05EE44}" dt="2020-12-06T21:09:28.400" v="814" actId="207"/>
          <ac:spMkLst>
            <pc:docMk/>
            <pc:sldMk cId="1739120769" sldId="704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5F69A241-2431-4AC7-98EF-A9C20E05EE44}" dt="2020-12-06T21:12:48.922" v="851" actId="20577"/>
        <pc:sldMkLst>
          <pc:docMk/>
          <pc:sldMk cId="190781089" sldId="705"/>
        </pc:sldMkLst>
        <pc:spChg chg="mod">
          <ac:chgData name="Sharma Computer Academy" userId="08476b32c11f4418" providerId="LiveId" clId="{5F69A241-2431-4AC7-98EF-A9C20E05EE44}" dt="2020-12-06T21:12:48.922" v="851" actId="20577"/>
          <ac:spMkLst>
            <pc:docMk/>
            <pc:sldMk cId="190781089" sldId="705"/>
            <ac:spMk id="2" creationId="{00000000-0000-0000-0000-000000000000}"/>
          </ac:spMkLst>
        </pc:spChg>
        <pc:spChg chg="mod">
          <ac:chgData name="Sharma Computer Academy" userId="08476b32c11f4418" providerId="LiveId" clId="{5F69A241-2431-4AC7-98EF-A9C20E05EE44}" dt="2020-12-06T21:12:04.650" v="822" actId="1038"/>
          <ac:spMkLst>
            <pc:docMk/>
            <pc:sldMk cId="190781089" sldId="705"/>
            <ac:spMk id="3" creationId="{AD94F19B-7EB0-44B6-81CC-28F7A58967B4}"/>
          </ac:spMkLst>
        </pc:spChg>
        <pc:spChg chg="mod">
          <ac:chgData name="Sharma Computer Academy" userId="08476b32c11f4418" providerId="LiveId" clId="{5F69A241-2431-4AC7-98EF-A9C20E05EE44}" dt="2020-12-06T21:12:26.068" v="825" actId="207"/>
          <ac:spMkLst>
            <pc:docMk/>
            <pc:sldMk cId="190781089" sldId="705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5F69A241-2431-4AC7-98EF-A9C20E05EE44}" dt="2020-12-06T21:15:24.284" v="938" actId="6549"/>
        <pc:sldMkLst>
          <pc:docMk/>
          <pc:sldMk cId="3974232932" sldId="706"/>
        </pc:sldMkLst>
        <pc:spChg chg="mod">
          <ac:chgData name="Sharma Computer Academy" userId="08476b32c11f4418" providerId="LiveId" clId="{5F69A241-2431-4AC7-98EF-A9C20E05EE44}" dt="2020-12-06T21:15:24.284" v="938" actId="6549"/>
          <ac:spMkLst>
            <pc:docMk/>
            <pc:sldMk cId="3974232932" sldId="706"/>
            <ac:spMk id="2" creationId="{00000000-0000-0000-0000-000000000000}"/>
          </ac:spMkLst>
        </pc:spChg>
        <pc:spChg chg="mod">
          <ac:chgData name="Sharma Computer Academy" userId="08476b32c11f4418" providerId="LiveId" clId="{5F69A241-2431-4AC7-98EF-A9C20E05EE44}" dt="2020-12-06T21:14:30.532" v="854"/>
          <ac:spMkLst>
            <pc:docMk/>
            <pc:sldMk cId="3974232932" sldId="706"/>
            <ac:spMk id="3" creationId="{AD94F19B-7EB0-44B6-81CC-28F7A58967B4}"/>
          </ac:spMkLst>
        </pc:spChg>
        <pc:spChg chg="mod">
          <ac:chgData name="Sharma Computer Academy" userId="08476b32c11f4418" providerId="LiveId" clId="{5F69A241-2431-4AC7-98EF-A9C20E05EE44}" dt="2020-12-06T21:14:46.094" v="857" actId="207"/>
          <ac:spMkLst>
            <pc:docMk/>
            <pc:sldMk cId="3974232932" sldId="706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5F69A241-2431-4AC7-98EF-A9C20E05EE44}" dt="2020-12-11T09:41:20.031" v="1211" actId="20577"/>
        <pc:sldMkLst>
          <pc:docMk/>
          <pc:sldMk cId="1618605568" sldId="707"/>
        </pc:sldMkLst>
        <pc:spChg chg="mod">
          <ac:chgData name="Sharma Computer Academy" userId="08476b32c11f4418" providerId="LiveId" clId="{5F69A241-2431-4AC7-98EF-A9C20E05EE44}" dt="2020-12-11T09:41:20.031" v="1211" actId="20577"/>
          <ac:spMkLst>
            <pc:docMk/>
            <pc:sldMk cId="1618605568" sldId="707"/>
            <ac:spMk id="2" creationId="{00000000-0000-0000-0000-000000000000}"/>
          </ac:spMkLst>
        </pc:spChg>
        <pc:spChg chg="mod">
          <ac:chgData name="Sharma Computer Academy" userId="08476b32c11f4418" providerId="LiveId" clId="{5F69A241-2431-4AC7-98EF-A9C20E05EE44}" dt="2020-12-11T09:31:23.638" v="1180" actId="20577"/>
          <ac:spMkLst>
            <pc:docMk/>
            <pc:sldMk cId="1618605568" sldId="707"/>
            <ac:spMk id="3" creationId="{AD94F19B-7EB0-44B6-81CC-28F7A58967B4}"/>
          </ac:spMkLst>
        </pc:spChg>
        <pc:spChg chg="mod">
          <ac:chgData name="Sharma Computer Academy" userId="08476b32c11f4418" providerId="LiveId" clId="{5F69A241-2431-4AC7-98EF-A9C20E05EE44}" dt="2020-12-11T09:31:18.891" v="1177" actId="20577"/>
          <ac:spMkLst>
            <pc:docMk/>
            <pc:sldMk cId="1618605568" sldId="707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5F69A241-2431-4AC7-98EF-A9C20E05EE44}" dt="2020-12-11T09:41:15.157" v="1210" actId="20577"/>
        <pc:sldMkLst>
          <pc:docMk/>
          <pc:sldMk cId="2871581087" sldId="708"/>
        </pc:sldMkLst>
        <pc:spChg chg="mod">
          <ac:chgData name="Sharma Computer Academy" userId="08476b32c11f4418" providerId="LiveId" clId="{5F69A241-2431-4AC7-98EF-A9C20E05EE44}" dt="2020-12-11T09:41:15.157" v="1210" actId="20577"/>
          <ac:spMkLst>
            <pc:docMk/>
            <pc:sldMk cId="2871581087" sldId="708"/>
            <ac:spMk id="2" creationId="{00000000-0000-0000-0000-000000000000}"/>
          </ac:spMkLst>
        </pc:spChg>
        <pc:spChg chg="mod">
          <ac:chgData name="Sharma Computer Academy" userId="08476b32c11f4418" providerId="LiveId" clId="{5F69A241-2431-4AC7-98EF-A9C20E05EE44}" dt="2020-12-11T09:31:08.381" v="1171" actId="20577"/>
          <ac:spMkLst>
            <pc:docMk/>
            <pc:sldMk cId="2871581087" sldId="708"/>
            <ac:spMk id="3" creationId="{AD94F19B-7EB0-44B6-81CC-28F7A58967B4}"/>
          </ac:spMkLst>
        </pc:spChg>
        <pc:spChg chg="mod">
          <ac:chgData name="Sharma Computer Academy" userId="08476b32c11f4418" providerId="LiveId" clId="{5F69A241-2431-4AC7-98EF-A9C20E05EE44}" dt="2020-12-11T09:31:01.596" v="1166" actId="20577"/>
          <ac:spMkLst>
            <pc:docMk/>
            <pc:sldMk cId="2871581087" sldId="708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5F69A241-2431-4AC7-98EF-A9C20E05EE44}" dt="2020-12-11T09:40:54.296" v="1209" actId="255"/>
        <pc:sldMkLst>
          <pc:docMk/>
          <pc:sldMk cId="3198044878" sldId="709"/>
        </pc:sldMkLst>
        <pc:spChg chg="mod">
          <ac:chgData name="Sharma Computer Academy" userId="08476b32c11f4418" providerId="LiveId" clId="{5F69A241-2431-4AC7-98EF-A9C20E05EE44}" dt="2020-12-11T09:38:10.146" v="1186" actId="20577"/>
          <ac:spMkLst>
            <pc:docMk/>
            <pc:sldMk cId="3198044878" sldId="709"/>
            <ac:spMk id="2" creationId="{00000000-0000-0000-0000-000000000000}"/>
          </ac:spMkLst>
        </pc:spChg>
        <pc:spChg chg="mod">
          <ac:chgData name="Sharma Computer Academy" userId="08476b32c11f4418" providerId="LiveId" clId="{5F69A241-2431-4AC7-98EF-A9C20E05EE44}" dt="2020-12-11T09:40:54.296" v="1209" actId="255"/>
          <ac:spMkLst>
            <pc:docMk/>
            <pc:sldMk cId="3198044878" sldId="709"/>
            <ac:spMk id="3" creationId="{AD94F19B-7EB0-44B6-81CC-28F7A58967B4}"/>
          </ac:spMkLst>
        </pc:spChg>
        <pc:spChg chg="mod">
          <ac:chgData name="Sharma Computer Academy" userId="08476b32c11f4418" providerId="LiveId" clId="{5F69A241-2431-4AC7-98EF-A9C20E05EE44}" dt="2020-12-11T09:40:48.666" v="1208" actId="255"/>
          <ac:spMkLst>
            <pc:docMk/>
            <pc:sldMk cId="3198044878" sldId="70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12/11/2020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12/11/2020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12/11/2020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12/11/2020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12/11/2020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12/11/2020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12/11/2020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12/11/2020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12/11/2020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Table Relationships-Part 10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4" name="Picture 3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6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37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77628" y="299643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85728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Student.java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b="1" dirty="0">
                <a:solidFill>
                  <a:srgbClr val="7030A0"/>
                </a:solidFill>
                <a:latin typeface="Consolas" panose="020B0609020204030204" pitchFamily="49" charset="0"/>
              </a:rPr>
              <a:t>package </a:t>
            </a:r>
            <a:r>
              <a:rPr lang="en-US" sz="13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in.scabhopal.hibernate</a:t>
            </a:r>
            <a:r>
              <a:rPr lang="en-US" sz="1300" b="1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7030A0"/>
                </a:solidFill>
                <a:latin typeface="Consolas" panose="020B0609020204030204" pitchFamily="49" charset="0"/>
              </a:rPr>
              <a:t>import </a:t>
            </a:r>
            <a:r>
              <a:rPr lang="en-US" sz="13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java.util.Set</a:t>
            </a:r>
            <a:r>
              <a:rPr lang="en-US" sz="1300" b="1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class Student {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int </a:t>
            </a:r>
            <a:r>
              <a:rPr lang="en-US" sz="1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studentId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String </a:t>
            </a:r>
            <a:r>
              <a:rPr lang="en-US" sz="1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studentName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int marks;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Set &lt;Course&gt; courses;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int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getStudentId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	return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studentId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void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setStudentId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(int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studentId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this.studentId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studentId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String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getStudentName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	return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studentName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void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setStudentName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(String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studentName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this.studentName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studentName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US" sz="1300" dirty="0">
              <a:solidFill>
                <a:srgbClr val="002060"/>
              </a:solidFill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94F19B-7EB0-44B6-81CC-28F7A58967B4}"/>
              </a:ext>
            </a:extLst>
          </p:cNvPr>
          <p:cNvSpPr txBox="1"/>
          <p:nvPr/>
        </p:nvSpPr>
        <p:spPr>
          <a:xfrm>
            <a:off x="4644008" y="1556792"/>
            <a:ext cx="4296369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int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getMarks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	return marks;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void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setMarks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(int marks) {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this.marks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 = marks;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Set&lt;Course&gt;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getCourses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	return courses;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void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setCourses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(Set&lt;Course&gt; courses) {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this.courses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 = courses;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accent1"/>
                </a:solidFill>
                <a:latin typeface="Consolas" panose="020B0609020204030204" pitchFamily="49" charset="0"/>
              </a:rPr>
              <a:t>// Overridden method bodies of </a:t>
            </a:r>
            <a:r>
              <a:rPr lang="en-US" sz="13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hashCode</a:t>
            </a:r>
            <a:r>
              <a:rPr lang="en-US" sz="1300" b="1" dirty="0">
                <a:solidFill>
                  <a:schemeClr val="accent1"/>
                </a:solidFill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accent1"/>
                </a:solidFill>
                <a:latin typeface="Consolas" panose="020B0609020204030204" pitchFamily="49" charset="0"/>
              </a:rPr>
              <a:t>// and equals() must also </a:t>
            </a:r>
            <a:r>
              <a:rPr lang="en-US" sz="1300" b="1">
                <a:solidFill>
                  <a:schemeClr val="accent1"/>
                </a:solidFill>
                <a:latin typeface="Consolas" panose="020B0609020204030204" pitchFamily="49" charset="0"/>
              </a:rPr>
              <a:t>be present</a:t>
            </a:r>
            <a:endParaRPr lang="en-US" sz="13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300" b="1" dirty="0"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79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Course.java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b="1" dirty="0">
                <a:solidFill>
                  <a:srgbClr val="7030A0"/>
                </a:solidFill>
                <a:latin typeface="Consolas" panose="020B0609020204030204" pitchFamily="49" charset="0"/>
              </a:rPr>
              <a:t>package </a:t>
            </a:r>
            <a:r>
              <a:rPr lang="en-US" sz="13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in.scabhopal.hibernate</a:t>
            </a:r>
            <a:r>
              <a:rPr lang="en-US" sz="1300" b="1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7030A0"/>
                </a:solidFill>
                <a:latin typeface="Consolas" panose="020B0609020204030204" pitchFamily="49" charset="0"/>
              </a:rPr>
              <a:t>import </a:t>
            </a:r>
            <a:r>
              <a:rPr lang="en-US" sz="13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java.util.Set</a:t>
            </a:r>
            <a:r>
              <a:rPr lang="en-US" sz="1300" b="1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class Course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int </a:t>
            </a:r>
            <a:r>
              <a:rPr lang="en-US" sz="1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courseId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String </a:t>
            </a:r>
            <a:r>
              <a:rPr lang="en-US" sz="1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courseName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Set &lt;Student&gt;students;</a:t>
            </a:r>
          </a:p>
          <a:p>
            <a:pPr marL="0" indent="0">
              <a:buNone/>
            </a:pPr>
            <a:endParaRPr lang="en-US" sz="1300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int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getCourseId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	return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courseId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void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setCourseId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(int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courseId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this.courseId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courseId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String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getCourseName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	return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courseName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>
              <a:solidFill>
                <a:srgbClr val="002060"/>
              </a:solidFill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94F19B-7EB0-44B6-81CC-28F7A58967B4}"/>
              </a:ext>
            </a:extLst>
          </p:cNvPr>
          <p:cNvSpPr txBox="1"/>
          <p:nvPr/>
        </p:nvSpPr>
        <p:spPr>
          <a:xfrm>
            <a:off x="4644008" y="1556792"/>
            <a:ext cx="4570482" cy="2693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void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setCourseName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(String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courseName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this.courseName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courseName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Set&lt;Student&gt;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getStudents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	return students;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void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setStudents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(Set&lt;Student&gt; students) {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this.students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 = students;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accent1"/>
                </a:solidFill>
                <a:latin typeface="Consolas" panose="020B0609020204030204" pitchFamily="49" charset="0"/>
              </a:rPr>
              <a:t>// Overridden method bodies of </a:t>
            </a:r>
            <a:r>
              <a:rPr lang="en-US" sz="13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hashCode</a:t>
            </a:r>
            <a:r>
              <a:rPr lang="en-US" sz="1300" b="1" dirty="0">
                <a:solidFill>
                  <a:schemeClr val="accent1"/>
                </a:solidFill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accent1"/>
                </a:solidFill>
                <a:latin typeface="Consolas" panose="020B0609020204030204" pitchFamily="49" charset="0"/>
              </a:rPr>
              <a:t>// and equals() must also be present</a:t>
            </a:r>
          </a:p>
          <a:p>
            <a:pPr marL="0" indent="0">
              <a:buNone/>
            </a:pPr>
            <a:endParaRPr lang="en-US" sz="13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164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Student.hbm.xml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hibernate-mapping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in.scabhopal.hibernate.Student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table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'Student'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id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studentId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sid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id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IN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studentName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IN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sname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IN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"marks" 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"marks"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set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"courses"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cascade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"all"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table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student_course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key </a:t>
            </a:r>
            <a:r>
              <a:rPr lang="en-IN" sz="1800" dirty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sid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  <a:r>
              <a:rPr lang="en-IN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many-to-many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in.scabhopal.hibernate.Course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	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cid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set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hibernate-mapping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9150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Course.hbm.xml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hibernate-mapping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in.scabhopal.hibernate.Course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table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'Course'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id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courseId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cid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	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id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courseName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cname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set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"students" 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cascade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"all"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table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student_course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key </a:t>
            </a:r>
            <a:r>
              <a:rPr lang="en-IN" sz="1800" dirty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cid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IN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many-to-many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in.scabhopal.hibernate.Student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sid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set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hibernate-mapping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6338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Inserting From Course To Student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Session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sess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sf.openSession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Course 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cobj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 =new Course();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cobj.setCourseId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(101);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cobj.setCourseName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("Java");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Student s1=new Student();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s1.setStudentId(501);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s1.setStudentName("Ravi");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s1.setMarks(100);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Student s2=new Student();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s2.setStudentId(502);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s2.setStudentName("Amit");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s2.setMarks(80);</a:t>
            </a:r>
          </a:p>
          <a:p>
            <a:pPr marL="0" indent="0">
              <a:buNone/>
            </a:pPr>
            <a:endParaRPr lang="en-US" sz="1400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Set&lt;Student&gt; 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st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=new HashSet&lt;Student&gt;();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st.add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(s1);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st.add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(s2);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cobj.setStudents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st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94F19B-7EB0-44B6-81CC-28F7A58967B4}"/>
              </a:ext>
            </a:extLst>
          </p:cNvPr>
          <p:cNvSpPr txBox="1"/>
          <p:nvPr/>
        </p:nvSpPr>
        <p:spPr>
          <a:xfrm>
            <a:off x="4251212" y="1484784"/>
            <a:ext cx="478528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Transaction 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tx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sess.beginTransaction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try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sess.save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cobj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tx.commit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("Records Saved!");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catch(Exception ex)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ex.printStackTrace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tx.rollback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sess.close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sf.close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();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775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Inserting From Student To Course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Session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sess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sf.openSession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Student s1=new Student();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s1.setStudentId(503);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s1.setStudentName("Jayant");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s1.setMarks(70);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Student s2=new Student();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s2.setStudentId(504);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s2.setStudentName("Neeraj");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s2.setMarks(60);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Course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cobj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=new Course();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cobj.setCourseId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(102);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cobj.setCourseName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("Python");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Set&lt;Course&gt;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st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=new HashSet&lt;&gt;();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st.add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cobj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);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s1.setCourses(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st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s2.setCourses(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st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94F19B-7EB0-44B6-81CC-28F7A58967B4}"/>
              </a:ext>
            </a:extLst>
          </p:cNvPr>
          <p:cNvSpPr txBox="1"/>
          <p:nvPr/>
        </p:nvSpPr>
        <p:spPr>
          <a:xfrm>
            <a:off x="4251212" y="1484784"/>
            <a:ext cx="478528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Transaction 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tx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sess.beginTransaction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try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sess.save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(s1);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sess.save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(s2);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tx.commit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("Records Saved!");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catch(Exception ex)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ex.printStackTrace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tx.rollback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sess.close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sf.close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120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Corbel" pitchFamily="34" charset="0"/>
              </a:rPr>
              <a:t>Inserting A New Student 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To Multiple Existing Courses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Session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sess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sf.openSession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Student s1=new Student();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s1.setStudentId(505);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s1.setStudentName("Vinay");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s1.setMarks(70);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Course cobj1 =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sess.get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Course.class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, 101);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Course cobj2=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sess.get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Course.class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, 102);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Set&lt;Course&gt;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st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=new HashSet&lt;&gt;();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st.add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(cobj1);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st.add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(cobj2);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s1.setCourses(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st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94F19B-7EB0-44B6-81CC-28F7A58967B4}"/>
              </a:ext>
            </a:extLst>
          </p:cNvPr>
          <p:cNvSpPr txBox="1"/>
          <p:nvPr/>
        </p:nvSpPr>
        <p:spPr>
          <a:xfrm>
            <a:off x="4467236" y="1484784"/>
            <a:ext cx="478528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Transaction 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tx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sess.beginTransaction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try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sess.save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(s1);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tx.commit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("Records Saved!");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catch(Exception ex)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ex.printStackTrace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tx.rollback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sess.close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sf.close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81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Corbel" pitchFamily="34" charset="0"/>
              </a:rPr>
              <a:t>Admitting Existing Students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To A New Course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Session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sess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sf.openSession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Course 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cobj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 =new Course();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cobj.setCourseId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(103);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cobj.setCourseName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("Java EE");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Student s1 =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sess.get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Student.class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, 501);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Student s2 =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sess.get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Student.class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, 502);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Set&lt;Student&gt;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st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=new HashSet&lt;&gt;();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st.add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(s1);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st.add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(s2);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cobj.setStudents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st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94F19B-7EB0-44B6-81CC-28F7A58967B4}"/>
              </a:ext>
            </a:extLst>
          </p:cNvPr>
          <p:cNvSpPr txBox="1"/>
          <p:nvPr/>
        </p:nvSpPr>
        <p:spPr>
          <a:xfrm>
            <a:off x="4467236" y="1484784"/>
            <a:ext cx="478528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Transaction 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tx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sess.beginTransaction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try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sess.save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cobj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tx.commit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("Records Saved!");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catch(Exception ex)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ex.printStackTrace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tx.rollback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sess.close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sf.close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232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Corbel" pitchFamily="34" charset="0"/>
              </a:rPr>
              <a:t>Admitting Existing Student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To Existing Course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Session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sess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sf.openSession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Course 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cobj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 =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Course.class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, 104);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Student 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sobj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 =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Student.class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, 502);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sobj.getCourses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().add(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cobj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94F19B-7EB0-44B6-81CC-28F7A58967B4}"/>
              </a:ext>
            </a:extLst>
          </p:cNvPr>
          <p:cNvSpPr txBox="1"/>
          <p:nvPr/>
        </p:nvSpPr>
        <p:spPr>
          <a:xfrm>
            <a:off x="301752" y="2990505"/>
            <a:ext cx="478528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Transaction 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tx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sess.beginTransaction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try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sess.save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sobj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tx.commit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("Records Saved!");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catch(Exception ex)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ex.printStackTrace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tx.rollback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sess.close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sf.close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05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Corbel" pitchFamily="34" charset="0"/>
              </a:rPr>
              <a:t>Admitting Existing Student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To Existing Course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Session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sess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sf.openSession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Course 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cobj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 =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Course.class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, 104);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Student 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sobj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 =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Student.class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, 502);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cobj.getStudents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().add(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sobj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94F19B-7EB0-44B6-81CC-28F7A58967B4}"/>
              </a:ext>
            </a:extLst>
          </p:cNvPr>
          <p:cNvSpPr txBox="1"/>
          <p:nvPr/>
        </p:nvSpPr>
        <p:spPr>
          <a:xfrm>
            <a:off x="301752" y="2990505"/>
            <a:ext cx="478528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Transaction 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tx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sess.beginTransaction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try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sess.save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cobj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tx.commit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("Records Saved!");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catch(Exception ex)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ex.printStackTrace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tx.rollback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sess.close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sf.close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58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Table </a:t>
            </a:r>
            <a:r>
              <a:rPr lang="en-US" sz="2800" b="1" dirty="0" err="1">
                <a:latin typeface="Corbel" pitchFamily="34" charset="0"/>
              </a:rPr>
              <a:t>RelationShips</a:t>
            </a:r>
            <a:r>
              <a:rPr lang="en-US" sz="2800" b="1" dirty="0">
                <a:latin typeface="Corbel" pitchFamily="34" charset="0"/>
              </a:rPr>
              <a:t>-Part 10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Many To Many Relationship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Requirements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Insertion From Course To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Srudent</a:t>
            </a: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Insertion From Student To Course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Corbel" pitchFamily="34" charset="0"/>
              </a:rPr>
              <a:t>Admitting Existing Student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To All Courses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Session </a:t>
            </a:r>
            <a:r>
              <a:rPr lang="en-US" sz="13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sess</a:t>
            </a: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3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sf.openSession</a:t>
            </a: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Query 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sess.createQuery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("From Course");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List &lt;Course&gt;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clist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qry.list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Student s1 =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Student.class</a:t>
            </a:r>
            <a:r>
              <a:rPr lang="en-US" sz="1300" b="1" dirty="0">
                <a:solidFill>
                  <a:srgbClr val="002060"/>
                </a:solidFill>
                <a:latin typeface="Consolas" panose="020B0609020204030204" pitchFamily="49" charset="0"/>
              </a:rPr>
              <a:t>, 502);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for(Course c:clist)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	s1.getCourses().add(c);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94F19B-7EB0-44B6-81CC-28F7A58967B4}"/>
              </a:ext>
            </a:extLst>
          </p:cNvPr>
          <p:cNvSpPr txBox="1"/>
          <p:nvPr/>
        </p:nvSpPr>
        <p:spPr>
          <a:xfrm>
            <a:off x="229673" y="3557588"/>
            <a:ext cx="448872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Transaction </a:t>
            </a:r>
            <a:r>
              <a:rPr lang="en-US" sz="13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tx</a:t>
            </a:r>
            <a:r>
              <a:rPr lang="en-US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n-US" sz="13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sess.beginTransaction</a:t>
            </a:r>
            <a:r>
              <a:rPr lang="en-US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try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3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sess.save</a:t>
            </a:r>
            <a:r>
              <a:rPr lang="en-US" sz="1300" b="1" dirty="0">
                <a:solidFill>
                  <a:srgbClr val="C00000"/>
                </a:solidFill>
                <a:latin typeface="Consolas" panose="020B0609020204030204" pitchFamily="49" charset="0"/>
              </a:rPr>
              <a:t>(s1);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3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tx.commit</a:t>
            </a:r>
            <a:r>
              <a:rPr lang="en-US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3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("Records Saved!");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catch(Exception ex)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3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ex.printStackTrace</a:t>
            </a:r>
            <a:r>
              <a:rPr lang="en-US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3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tx.rollback</a:t>
            </a:r>
            <a:r>
              <a:rPr lang="en-US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sess.close</a:t>
            </a:r>
            <a:r>
              <a:rPr lang="en-US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3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sf.close</a:t>
            </a:r>
            <a:r>
              <a:rPr lang="en-US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  <a:endParaRPr lang="en-IN" sz="13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04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What Is Many To Many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Many-to-many</a:t>
            </a:r>
            <a:r>
              <a:rPr lang="en-US" sz="2400" dirty="0">
                <a:latin typeface="Corbel" panose="020B0503020204020204" pitchFamily="34" charset="0"/>
              </a:rPr>
              <a:t> relationship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occurs</a:t>
            </a:r>
            <a:r>
              <a:rPr lang="en-US" sz="2400" dirty="0">
                <a:latin typeface="Corbel" panose="020B0503020204020204" pitchFamily="34" charset="0"/>
              </a:rPr>
              <a:t> when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 record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both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tables</a:t>
            </a:r>
            <a:r>
              <a:rPr lang="en-US" sz="2400" dirty="0">
                <a:latin typeface="Corbel" panose="020B0503020204020204" pitchFamily="34" charset="0"/>
              </a:rPr>
              <a:t> can refer to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multiple records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other table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For example </a:t>
            </a:r>
            <a:r>
              <a:rPr lang="en-US" sz="2400" dirty="0">
                <a:latin typeface="Corbel" panose="020B0503020204020204" pitchFamily="34" charset="0"/>
              </a:rPr>
              <a:t>, we can have </a:t>
            </a:r>
            <a:r>
              <a:rPr lang="en-US" sz="2400" b="1" u="sng" dirty="0">
                <a:solidFill>
                  <a:schemeClr val="accent2">
                    <a:lumMod val="50000"/>
                  </a:schemeClr>
                </a:solidFill>
                <a:latin typeface="Corbel" panose="020B0503020204020204" pitchFamily="34" charset="0"/>
              </a:rPr>
              <a:t>Student</a:t>
            </a:r>
            <a:r>
              <a:rPr lang="en-US" sz="2400" dirty="0">
                <a:latin typeface="Corbel" panose="020B0503020204020204" pitchFamily="34" charset="0"/>
              </a:rPr>
              <a:t> and </a:t>
            </a:r>
            <a:r>
              <a:rPr lang="en-US" sz="2400" b="1" u="sng" dirty="0">
                <a:solidFill>
                  <a:schemeClr val="accent2">
                    <a:lumMod val="50000"/>
                  </a:schemeClr>
                </a:solidFill>
                <a:latin typeface="Corbel" panose="020B0503020204020204" pitchFamily="34" charset="0"/>
              </a:rPr>
              <a:t>Courses</a:t>
            </a:r>
            <a:r>
              <a:rPr lang="en-US" sz="2400" dirty="0">
                <a:latin typeface="Corbel" panose="020B0503020204020204" pitchFamily="34" charset="0"/>
              </a:rPr>
              <a:t> table 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Every student </a:t>
            </a:r>
            <a:r>
              <a:rPr lang="en-US" sz="2400" dirty="0">
                <a:latin typeface="Corbel" panose="020B0503020204020204" pitchFamily="34" charset="0"/>
              </a:rPr>
              <a:t>can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join multiple courses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every course </a:t>
            </a:r>
            <a:r>
              <a:rPr lang="en-US" sz="2400" dirty="0">
                <a:latin typeface="Corbel" panose="020B0503020204020204" pitchFamily="34" charset="0"/>
              </a:rPr>
              <a:t>can have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multiple students</a:t>
            </a:r>
            <a:r>
              <a:rPr lang="en-US" sz="2400" dirty="0">
                <a:latin typeface="Corbel" panose="020B0503020204020204" pitchFamily="34" charset="0"/>
              </a:rPr>
              <a:t>, so we have a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many to many </a:t>
            </a:r>
            <a:r>
              <a:rPr lang="en-US" sz="2400" dirty="0">
                <a:latin typeface="Corbel" panose="020B0503020204020204" pitchFamily="34" charset="0"/>
              </a:rPr>
              <a:t>mapping here.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780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An Important Point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Many-to-Many</a:t>
            </a:r>
            <a:r>
              <a:rPr lang="en-US" sz="2400" dirty="0">
                <a:latin typeface="Corbel" panose="020B0503020204020204" pitchFamily="34" charset="0"/>
              </a:rPr>
              <a:t> relationship a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mediator table </a:t>
            </a:r>
            <a:r>
              <a:rPr lang="en-US" sz="2400" dirty="0">
                <a:latin typeface="Corbel" panose="020B0503020204020204" pitchFamily="34" charset="0"/>
              </a:rPr>
              <a:t>is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mandatory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This table </a:t>
            </a:r>
            <a:r>
              <a:rPr lang="en-US" sz="2400" dirty="0">
                <a:latin typeface="Corbel" panose="020B0503020204020204" pitchFamily="34" charset="0"/>
              </a:rPr>
              <a:t>stores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primary key </a:t>
            </a:r>
            <a:r>
              <a:rPr lang="en-US" sz="2400" dirty="0">
                <a:latin typeface="Corbel" panose="020B0503020204020204" pitchFamily="34" charset="0"/>
              </a:rPr>
              <a:t>of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both tables </a:t>
            </a:r>
            <a:r>
              <a:rPr lang="en-US" sz="2400" dirty="0">
                <a:latin typeface="Corbel" panose="020B0503020204020204" pitchFamily="34" charset="0"/>
              </a:rPr>
              <a:t>(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STUDENT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COURSE</a:t>
            </a:r>
            <a:r>
              <a:rPr lang="en-US" sz="2400" dirty="0">
                <a:latin typeface="Corbel" panose="020B0503020204020204" pitchFamily="34" charset="0"/>
              </a:rPr>
              <a:t>) as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foreign key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FB14BC-DC0A-4AC7-8FF6-E9B887894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302252"/>
            <a:ext cx="7560840" cy="193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3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Exercise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prbel"/>
              </a:rPr>
              <a:t>Assume</a:t>
            </a:r>
            <a:r>
              <a:rPr lang="en-US" sz="2400" dirty="0">
                <a:latin typeface="Cprbel"/>
              </a:rPr>
              <a:t> we have </a:t>
            </a:r>
            <a:r>
              <a:rPr lang="en-US" sz="2400" b="1" dirty="0">
                <a:solidFill>
                  <a:srgbClr val="00B050"/>
                </a:solidFill>
                <a:latin typeface="Cprbel"/>
              </a:rPr>
              <a:t>3 tables </a:t>
            </a:r>
            <a:r>
              <a:rPr lang="en-US" sz="2400" dirty="0">
                <a:latin typeface="Cprbel"/>
              </a:rPr>
              <a:t>called </a:t>
            </a:r>
            <a:r>
              <a:rPr lang="en-US" sz="2400" b="1" dirty="0">
                <a:solidFill>
                  <a:srgbClr val="7030A0"/>
                </a:solidFill>
                <a:latin typeface="Cprbel"/>
              </a:rPr>
              <a:t>STUDENT</a:t>
            </a:r>
            <a:r>
              <a:rPr lang="en-US" sz="2400" dirty="0">
                <a:latin typeface="Cprbel"/>
              </a:rPr>
              <a:t> , </a:t>
            </a:r>
            <a:r>
              <a:rPr lang="en-US" sz="2400" b="1" dirty="0">
                <a:solidFill>
                  <a:srgbClr val="7030A0"/>
                </a:solidFill>
                <a:latin typeface="Cprbel"/>
              </a:rPr>
              <a:t>COURSE</a:t>
            </a:r>
            <a:r>
              <a:rPr lang="en-US" sz="2400" dirty="0">
                <a:latin typeface="Cprbel"/>
              </a:rPr>
              <a:t> and </a:t>
            </a:r>
            <a:r>
              <a:rPr lang="en-US" sz="2400" b="1" dirty="0">
                <a:solidFill>
                  <a:srgbClr val="7030A0"/>
                </a:solidFill>
                <a:latin typeface="Cprbel"/>
              </a:rPr>
              <a:t>STUDENT_COURSE</a:t>
            </a:r>
            <a:r>
              <a:rPr lang="en-US" sz="2400" dirty="0">
                <a:latin typeface="Cprbel"/>
              </a:rPr>
              <a:t> , with the </a:t>
            </a:r>
            <a:r>
              <a:rPr lang="en-US" sz="2400" b="1" dirty="0">
                <a:solidFill>
                  <a:srgbClr val="002060"/>
                </a:solidFill>
                <a:latin typeface="Cprbel"/>
              </a:rPr>
              <a:t>following structure</a:t>
            </a:r>
            <a:r>
              <a:rPr lang="en-US" sz="2400" dirty="0">
                <a:latin typeface="Cprbel"/>
              </a:rPr>
              <a:t>:</a:t>
            </a:r>
          </a:p>
          <a:p>
            <a:r>
              <a:rPr lang="en-US" sz="2400" b="1" u="sng" dirty="0">
                <a:latin typeface="Cprbel"/>
              </a:rPr>
              <a:t>STUDENT</a:t>
            </a:r>
          </a:p>
          <a:p>
            <a:endParaRPr lang="en-US" sz="2400" dirty="0">
              <a:latin typeface="Cprbel"/>
            </a:endParaRPr>
          </a:p>
          <a:p>
            <a:endParaRPr lang="en-US" sz="2400" dirty="0">
              <a:latin typeface="Cprbel"/>
            </a:endParaRPr>
          </a:p>
          <a:p>
            <a:endParaRPr lang="en-US" sz="2400" dirty="0">
              <a:latin typeface="Cprbel"/>
            </a:endParaRPr>
          </a:p>
          <a:p>
            <a:endParaRPr lang="en-US" sz="2400" b="1" u="sng" dirty="0">
              <a:latin typeface="Cprbel"/>
            </a:endParaRPr>
          </a:p>
          <a:p>
            <a:r>
              <a:rPr lang="en-US" sz="2400" b="1" u="sng" dirty="0">
                <a:latin typeface="Cprbel"/>
              </a:rPr>
              <a:t>COURSE</a:t>
            </a:r>
            <a:endParaRPr lang="en-IN" sz="2400" b="1" u="sng" dirty="0"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FB9120A2-3510-4ECE-B5E3-7E05A6C74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389839"/>
              </p:ext>
            </p:extLst>
          </p:nvPr>
        </p:nvGraphicFramePr>
        <p:xfrm>
          <a:off x="611560" y="2820536"/>
          <a:ext cx="58079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968">
                  <a:extLst>
                    <a:ext uri="{9D8B030D-6E8A-4147-A177-3AD203B41FA5}">
                      <a16:colId xmlns:a16="http://schemas.microsoft.com/office/drawing/2014/main" val="32488115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843571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956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Name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Type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Constraint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932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Sid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Number(3)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Primary Key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18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rbel" panose="020B0503020204020204" pitchFamily="34" charset="0"/>
                        </a:rPr>
                        <a:t>Sname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Varchar2(20)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None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85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Marks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Number(3)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365691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20A4409B-69CD-49F3-A746-0A7BAFCEB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137437"/>
              </p:ext>
            </p:extLst>
          </p:nvPr>
        </p:nvGraphicFramePr>
        <p:xfrm>
          <a:off x="539552" y="4964762"/>
          <a:ext cx="6096000" cy="1049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488115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843571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9566064"/>
                    </a:ext>
                  </a:extLst>
                </a:gridCol>
              </a:tblGrid>
              <a:tr h="302281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Corbel" panose="020B0503020204020204" pitchFamily="34" charset="0"/>
                        </a:rPr>
                        <a:t>Name</a:t>
                      </a:r>
                      <a:endParaRPr lang="en-IN" sz="1800" b="1" i="0" dirty="0">
                        <a:latin typeface="Corbel" panose="020B0503020204020204" pitchFamily="34" charset="0"/>
                      </a:endParaRP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Corbel" panose="020B0503020204020204" pitchFamily="34" charset="0"/>
                        </a:rPr>
                        <a:t>Type</a:t>
                      </a:r>
                      <a:endParaRPr lang="en-IN" sz="1800" b="1" i="0" dirty="0">
                        <a:latin typeface="Corbel" panose="020B0503020204020204" pitchFamily="34" charset="0"/>
                      </a:endParaRP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Corbel" panose="020B0503020204020204" pitchFamily="34" charset="0"/>
                        </a:rPr>
                        <a:t>Constraint</a:t>
                      </a:r>
                      <a:endParaRPr lang="en-IN" sz="1800" b="1" i="0" dirty="0">
                        <a:latin typeface="Corbel" panose="020B0503020204020204" pitchFamily="34" charset="0"/>
                      </a:endParaRP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1226932492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Corbel" panose="020B0503020204020204" pitchFamily="34" charset="0"/>
                        </a:rPr>
                        <a:t>Cid</a:t>
                      </a:r>
                      <a:endParaRPr lang="en-IN" sz="1800" b="1" i="0" dirty="0">
                        <a:latin typeface="Corbel" panose="020B0503020204020204" pitchFamily="34" charset="0"/>
                      </a:endParaRP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Corbel" panose="020B0503020204020204" pitchFamily="34" charset="0"/>
                        </a:rPr>
                        <a:t>Number(3)</a:t>
                      </a:r>
                      <a:endParaRPr lang="en-IN" sz="1800" b="1" i="0" dirty="0">
                        <a:latin typeface="Corbel" panose="020B0503020204020204" pitchFamily="34" charset="0"/>
                      </a:endParaRP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Corbel" panose="020B0503020204020204" pitchFamily="34" charset="0"/>
                        </a:rPr>
                        <a:t>Primary Key</a:t>
                      </a:r>
                      <a:endParaRPr lang="en-IN" sz="1800" b="1" i="0" dirty="0">
                        <a:latin typeface="Corbel" panose="020B0503020204020204" pitchFamily="34" charset="0"/>
                      </a:endParaRP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3544188715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r>
                        <a:rPr lang="en-US" sz="1800" b="1" i="0" dirty="0" err="1">
                          <a:latin typeface="Corbel" panose="020B0503020204020204" pitchFamily="34" charset="0"/>
                        </a:rPr>
                        <a:t>Cname</a:t>
                      </a:r>
                      <a:endParaRPr lang="en-IN" sz="1800" b="1" i="0" dirty="0">
                        <a:latin typeface="Corbel" panose="020B0503020204020204" pitchFamily="34" charset="0"/>
                      </a:endParaRP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Corbel" panose="020B0503020204020204" pitchFamily="34" charset="0"/>
                        </a:rPr>
                        <a:t>Varchar2(20)</a:t>
                      </a:r>
                      <a:endParaRPr lang="en-IN" sz="1800" b="1" i="0" dirty="0">
                        <a:latin typeface="Corbel" panose="020B0503020204020204" pitchFamily="34" charset="0"/>
                      </a:endParaRP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Corbel" panose="020B0503020204020204" pitchFamily="34" charset="0"/>
                        </a:rPr>
                        <a:t>None</a:t>
                      </a:r>
                      <a:endParaRPr lang="en-IN" sz="1800" b="1" i="0" dirty="0">
                        <a:latin typeface="Corbel" panose="020B0503020204020204" pitchFamily="34" charset="0"/>
                      </a:endParaRP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2482852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60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Exercise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>
                <a:latin typeface="Cprbel"/>
              </a:rPr>
              <a:t>STUDENT_COURSE</a:t>
            </a:r>
          </a:p>
          <a:p>
            <a:endParaRPr lang="en-US" sz="2400" dirty="0">
              <a:latin typeface="Cprbel"/>
            </a:endParaRPr>
          </a:p>
          <a:p>
            <a:endParaRPr lang="en-US" sz="2400" dirty="0">
              <a:latin typeface="Cprbel"/>
            </a:endParaRPr>
          </a:p>
          <a:p>
            <a:pPr marL="0" indent="0">
              <a:buNone/>
            </a:pPr>
            <a:endParaRPr lang="en-US" sz="2400" dirty="0"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FB9120A2-3510-4ECE-B5E3-7E05A6C74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796857"/>
              </p:ext>
            </p:extLst>
          </p:nvPr>
        </p:nvGraphicFramePr>
        <p:xfrm>
          <a:off x="539552" y="2204864"/>
          <a:ext cx="763284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4283">
                  <a:extLst>
                    <a:ext uri="{9D8B030D-6E8A-4147-A177-3AD203B41FA5}">
                      <a16:colId xmlns:a16="http://schemas.microsoft.com/office/drawing/2014/main" val="3248811512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1084357128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39956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Name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Type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Constraint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932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Sid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Number(3)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Composite PK , FK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18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Cid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Number(3)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Composite PK,FK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852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3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Exercise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prbel"/>
              </a:rPr>
              <a:t>Develop</a:t>
            </a:r>
            <a:r>
              <a:rPr lang="en-US" sz="2400" dirty="0">
                <a:latin typeface="Cprbel"/>
              </a:rPr>
              <a:t> a </a:t>
            </a:r>
            <a:r>
              <a:rPr lang="en-US" sz="2400" b="1" dirty="0">
                <a:solidFill>
                  <a:srgbClr val="C00000"/>
                </a:solidFill>
                <a:latin typeface="Cprbel"/>
              </a:rPr>
              <a:t>Hibernate application </a:t>
            </a:r>
            <a:r>
              <a:rPr lang="en-US" sz="2400" dirty="0">
                <a:latin typeface="Cprbel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prbel"/>
              </a:rPr>
              <a:t>insert records </a:t>
            </a:r>
            <a:r>
              <a:rPr lang="en-US" sz="2400" dirty="0">
                <a:latin typeface="Cprbel"/>
              </a:rPr>
              <a:t>in </a:t>
            </a:r>
            <a:r>
              <a:rPr lang="en-US" sz="2400" b="1" dirty="0">
                <a:solidFill>
                  <a:srgbClr val="002060"/>
                </a:solidFill>
                <a:latin typeface="Cprbel"/>
              </a:rPr>
              <a:t>these tables</a:t>
            </a:r>
            <a:r>
              <a:rPr lang="en-US" sz="2400" dirty="0">
                <a:latin typeface="Cprbel"/>
              </a:rPr>
              <a:t> using </a:t>
            </a:r>
            <a:r>
              <a:rPr lang="en-US" sz="2400" b="1" dirty="0">
                <a:solidFill>
                  <a:srgbClr val="00B050"/>
                </a:solidFill>
                <a:latin typeface="Cprbel"/>
              </a:rPr>
              <a:t>Many-To-Many</a:t>
            </a:r>
            <a:r>
              <a:rPr lang="en-US" sz="2400" dirty="0">
                <a:latin typeface="Cprbel"/>
              </a:rPr>
              <a:t> relationship</a:t>
            </a:r>
          </a:p>
          <a:p>
            <a:endParaRPr lang="en-US" sz="2400" dirty="0">
              <a:latin typeface="Cprbel"/>
            </a:endParaRPr>
          </a:p>
          <a:p>
            <a:endParaRPr lang="en-US" sz="2400" dirty="0">
              <a:latin typeface="Cprbel"/>
            </a:endParaRPr>
          </a:p>
          <a:p>
            <a:endParaRPr lang="en-US" sz="2400" dirty="0"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37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What Is The Requirement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For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Many –to-Many relationship </a:t>
            </a:r>
            <a:r>
              <a:rPr lang="en-US" sz="2400" dirty="0">
                <a:latin typeface="Corbel" panose="020B0503020204020204" pitchFamily="34" charset="0"/>
              </a:rPr>
              <a:t>, we just have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to do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following:</a:t>
            </a:r>
          </a:p>
          <a:p>
            <a:pPr marL="514350" indent="-514350">
              <a:buAutoNum type="arabicPeriod"/>
            </a:pPr>
            <a:endParaRPr lang="en-IN" sz="2400" dirty="0">
              <a:latin typeface="Cprbel"/>
            </a:endParaRPr>
          </a:p>
          <a:p>
            <a:pPr marL="514350" indent="-514350">
              <a:buAutoNum type="arabicPeriod"/>
            </a:pPr>
            <a:r>
              <a:rPr lang="en-IN" sz="2400" dirty="0">
                <a:latin typeface="Cprbel"/>
              </a:rPr>
              <a:t>In the </a:t>
            </a:r>
            <a:r>
              <a:rPr lang="en-IN" sz="2400" b="1" dirty="0">
                <a:solidFill>
                  <a:srgbClr val="0070C0"/>
                </a:solidFill>
                <a:latin typeface="Cprbel"/>
              </a:rPr>
              <a:t>Both POJO classes</a:t>
            </a:r>
            <a:r>
              <a:rPr lang="en-IN" sz="2400" dirty="0">
                <a:latin typeface="Cprbel"/>
              </a:rPr>
              <a:t>, we need to take a </a:t>
            </a:r>
            <a:r>
              <a:rPr lang="en-IN" sz="2400" b="1" dirty="0">
                <a:solidFill>
                  <a:schemeClr val="accent1"/>
                </a:solidFill>
                <a:latin typeface="Cprbel"/>
              </a:rPr>
              <a:t>Collection property</a:t>
            </a:r>
            <a:r>
              <a:rPr lang="en-IN" sz="2400" dirty="0">
                <a:latin typeface="Cprbel"/>
              </a:rPr>
              <a:t>, which can be either </a:t>
            </a:r>
            <a:r>
              <a:rPr lang="en-IN" sz="2400" b="1" dirty="0" err="1">
                <a:solidFill>
                  <a:srgbClr val="C00000"/>
                </a:solidFill>
                <a:latin typeface="Cprbel"/>
              </a:rPr>
              <a:t>Set,List,Map</a:t>
            </a:r>
            <a:r>
              <a:rPr lang="en-IN" sz="2400" b="1" dirty="0">
                <a:solidFill>
                  <a:srgbClr val="C00000"/>
                </a:solidFill>
                <a:latin typeface="Cprbel"/>
              </a:rPr>
              <a:t>.</a:t>
            </a:r>
          </a:p>
          <a:p>
            <a:pPr marL="514350" indent="-514350">
              <a:buAutoNum type="arabicPeriod"/>
            </a:pPr>
            <a:endParaRPr lang="en-IN" sz="2400" dirty="0">
              <a:latin typeface="Cprbel"/>
            </a:endParaRPr>
          </a:p>
          <a:p>
            <a:pPr marL="514350" indent="-514350">
              <a:buAutoNum type="arabicPeriod"/>
            </a:pPr>
            <a:r>
              <a:rPr lang="en-US" sz="2400" dirty="0">
                <a:latin typeface="Cprbel"/>
              </a:rPr>
              <a:t>I</a:t>
            </a:r>
            <a:r>
              <a:rPr lang="en-IN" sz="2400" dirty="0">
                <a:latin typeface="Cprbel"/>
              </a:rPr>
              <a:t>n the </a:t>
            </a:r>
            <a:r>
              <a:rPr lang="en-IN" sz="2400" b="1" dirty="0">
                <a:solidFill>
                  <a:srgbClr val="00B050"/>
                </a:solidFill>
                <a:latin typeface="Cprbel"/>
              </a:rPr>
              <a:t>mapping</a:t>
            </a:r>
            <a:r>
              <a:rPr lang="en-IN" sz="2400" dirty="0">
                <a:latin typeface="Cprbel"/>
              </a:rPr>
              <a:t> file of that </a:t>
            </a:r>
            <a:r>
              <a:rPr lang="en-IN" sz="2400" b="1" dirty="0">
                <a:solidFill>
                  <a:srgbClr val="0070C0"/>
                </a:solidFill>
                <a:latin typeface="Cprbel"/>
              </a:rPr>
              <a:t>Both POJO classes</a:t>
            </a:r>
            <a:r>
              <a:rPr lang="en-IN" sz="2400" dirty="0">
                <a:latin typeface="Cprbel"/>
              </a:rPr>
              <a:t>, we need 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prbel"/>
              </a:rPr>
              <a:t>configure</a:t>
            </a:r>
            <a:r>
              <a:rPr lang="en-IN" sz="2400" dirty="0">
                <a:latin typeface="Cprbel"/>
              </a:rPr>
              <a:t> the </a:t>
            </a:r>
            <a:r>
              <a:rPr lang="en-IN" sz="2400" b="1" dirty="0">
                <a:solidFill>
                  <a:schemeClr val="accent1"/>
                </a:solidFill>
                <a:latin typeface="Cprbel"/>
              </a:rPr>
              <a:t>&lt;many-to-one&gt; </a:t>
            </a:r>
            <a:r>
              <a:rPr lang="en-IN" sz="2400" dirty="0">
                <a:latin typeface="Cprbel"/>
              </a:rPr>
              <a:t>tag.</a:t>
            </a:r>
          </a:p>
          <a:p>
            <a:pPr marL="514350" indent="-514350">
              <a:buAutoNum type="arabicPeriod"/>
            </a:pPr>
            <a:endParaRPr lang="en-IN" sz="2400" dirty="0">
              <a:latin typeface="Cprbel"/>
            </a:endParaRPr>
          </a:p>
          <a:p>
            <a:pPr marL="514350" indent="-514350">
              <a:buAutoNum type="arabicPeriod"/>
            </a:pPr>
            <a:r>
              <a:rPr lang="en-IN" sz="2400" b="1" dirty="0">
                <a:solidFill>
                  <a:srgbClr val="7030A0"/>
                </a:solidFill>
                <a:latin typeface="Cprbel"/>
              </a:rPr>
              <a:t>Also</a:t>
            </a:r>
            <a:r>
              <a:rPr lang="en-IN" sz="2400" dirty="0">
                <a:latin typeface="Cprbel"/>
              </a:rPr>
              <a:t> we </a:t>
            </a:r>
            <a:r>
              <a:rPr lang="en-IN" sz="2400" b="1" dirty="0">
                <a:solidFill>
                  <a:srgbClr val="00B050"/>
                </a:solidFill>
                <a:latin typeface="Cprbel"/>
              </a:rPr>
              <a:t>need to set </a:t>
            </a:r>
            <a:r>
              <a:rPr lang="en-IN" sz="2400" dirty="0">
                <a:latin typeface="Cprbel"/>
              </a:rPr>
              <a:t>the name of </a:t>
            </a:r>
            <a:r>
              <a:rPr lang="en-IN" sz="2400" b="1" dirty="0">
                <a:solidFill>
                  <a:srgbClr val="0070C0"/>
                </a:solidFill>
                <a:latin typeface="Cprbel"/>
              </a:rPr>
              <a:t>JOIN TABLE </a:t>
            </a:r>
            <a:r>
              <a:rPr lang="en-IN" sz="2400" dirty="0">
                <a:latin typeface="Cprbel"/>
              </a:rPr>
              <a:t>in both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prbel"/>
              </a:rPr>
              <a:t>mapping files</a:t>
            </a:r>
          </a:p>
          <a:p>
            <a:pPr marL="514350" indent="-514350">
              <a:buAutoNum type="arabicPeriod"/>
            </a:pPr>
            <a:endParaRPr lang="en-IN" sz="2400" b="1" dirty="0">
              <a:solidFill>
                <a:schemeClr val="accent1"/>
              </a:solidFill>
              <a:latin typeface="Cprbel"/>
            </a:endParaRPr>
          </a:p>
          <a:p>
            <a:endParaRPr lang="en-IN" sz="2400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734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Files Required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prbel"/>
              </a:rPr>
              <a:t>We need </a:t>
            </a:r>
            <a:r>
              <a:rPr lang="en-US" sz="2400" dirty="0">
                <a:latin typeface="Cprbel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prbel"/>
              </a:rPr>
              <a:t>design</a:t>
            </a:r>
            <a:r>
              <a:rPr lang="en-US" sz="2400" dirty="0">
                <a:latin typeface="Cprbel"/>
              </a:rPr>
              <a:t> total </a:t>
            </a:r>
            <a:r>
              <a:rPr lang="en-US" sz="2400" b="1" dirty="0">
                <a:solidFill>
                  <a:srgbClr val="00B050"/>
                </a:solidFill>
                <a:latin typeface="Cprbel"/>
              </a:rPr>
              <a:t>6 files </a:t>
            </a:r>
            <a:r>
              <a:rPr lang="en-US" sz="2400" dirty="0">
                <a:latin typeface="Cprbel"/>
              </a:rPr>
              <a:t>for this exercise:</a:t>
            </a:r>
          </a:p>
          <a:p>
            <a:endParaRPr lang="en-US" sz="2400" dirty="0">
              <a:latin typeface="Cprbel"/>
            </a:endParaRPr>
          </a:p>
          <a:p>
            <a:pPr lvl="1"/>
            <a:r>
              <a:rPr lang="en-US" sz="1900" b="1" dirty="0">
                <a:latin typeface="Cprbel"/>
              </a:rPr>
              <a:t>Student.java</a:t>
            </a:r>
          </a:p>
          <a:p>
            <a:pPr lvl="1"/>
            <a:r>
              <a:rPr lang="en-US" sz="1900" b="1" dirty="0">
                <a:latin typeface="Cprbel"/>
              </a:rPr>
              <a:t>Course.java</a:t>
            </a:r>
          </a:p>
          <a:p>
            <a:pPr lvl="1"/>
            <a:r>
              <a:rPr lang="en-US" sz="1900" b="1" dirty="0">
                <a:latin typeface="Cprbel"/>
              </a:rPr>
              <a:t>Student.hbm.xml</a:t>
            </a:r>
          </a:p>
          <a:p>
            <a:pPr lvl="1"/>
            <a:r>
              <a:rPr lang="en-US" sz="1900" b="1" dirty="0">
                <a:latin typeface="Cprbel"/>
              </a:rPr>
              <a:t>Course.hbm.xml</a:t>
            </a:r>
          </a:p>
          <a:p>
            <a:pPr lvl="1"/>
            <a:r>
              <a:rPr lang="en-US" sz="1900" b="1" dirty="0">
                <a:latin typeface="Cprbel"/>
              </a:rPr>
              <a:t>ManyToManyInsert.java</a:t>
            </a:r>
          </a:p>
          <a:p>
            <a:pPr lvl="1"/>
            <a:r>
              <a:rPr lang="en-US" sz="1900" b="1" dirty="0">
                <a:latin typeface="Cprbel"/>
              </a:rPr>
              <a:t>hibernate.cfg.xml</a:t>
            </a:r>
          </a:p>
          <a:p>
            <a:endParaRPr lang="en-US" sz="2400" dirty="0">
              <a:latin typeface="Cprbel"/>
            </a:endParaRPr>
          </a:p>
          <a:p>
            <a:endParaRPr lang="en-US" sz="2400" dirty="0">
              <a:latin typeface="Cprbel"/>
            </a:endParaRPr>
          </a:p>
          <a:p>
            <a:endParaRPr lang="en-US" sz="2400" dirty="0"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9203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6154</TotalTime>
  <Words>1826</Words>
  <Application>Microsoft Office PowerPoint</Application>
  <PresentationFormat>On-screen Show (4:3)</PresentationFormat>
  <Paragraphs>373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Consolas</vt:lpstr>
      <vt:lpstr>Corbel</vt:lpstr>
      <vt:lpstr>Cprbel</vt:lpstr>
      <vt:lpstr>Georgia</vt:lpstr>
      <vt:lpstr>Wingdings</vt:lpstr>
      <vt:lpstr>Wingdings 2</vt:lpstr>
      <vt:lpstr>Civic</vt:lpstr>
      <vt:lpstr>Table Relationships-Part 10</vt:lpstr>
      <vt:lpstr>Today’s Agenda</vt:lpstr>
      <vt:lpstr>What Is Many To Many ?</vt:lpstr>
      <vt:lpstr>An Important Point</vt:lpstr>
      <vt:lpstr>Exercise</vt:lpstr>
      <vt:lpstr>Exercise</vt:lpstr>
      <vt:lpstr>Exercise</vt:lpstr>
      <vt:lpstr>What Is The Requirement ?</vt:lpstr>
      <vt:lpstr>Files Required</vt:lpstr>
      <vt:lpstr>Student.java</vt:lpstr>
      <vt:lpstr>Course.java</vt:lpstr>
      <vt:lpstr>Student.hbm.xml</vt:lpstr>
      <vt:lpstr>Course.hbm.xml</vt:lpstr>
      <vt:lpstr>Inserting From Course To Student</vt:lpstr>
      <vt:lpstr>Inserting From Student To Course</vt:lpstr>
      <vt:lpstr>Inserting A New Student  To Multiple Existing Courses</vt:lpstr>
      <vt:lpstr>Admitting Existing Students To A New Course</vt:lpstr>
      <vt:lpstr>Admitting Existing Student To Existing Course</vt:lpstr>
      <vt:lpstr>Admitting Existing Student To Existing Course</vt:lpstr>
      <vt:lpstr>Admitting Existing Student To All Courses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 kapoor</cp:lastModifiedBy>
  <cp:revision>423</cp:revision>
  <dcterms:created xsi:type="dcterms:W3CDTF">2014-01-22T20:27:14Z</dcterms:created>
  <dcterms:modified xsi:type="dcterms:W3CDTF">2020-12-11T09:41:27Z</dcterms:modified>
</cp:coreProperties>
</file>