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89" r:id="rId2"/>
    <p:sldId id="290" r:id="rId3"/>
    <p:sldId id="642" r:id="rId4"/>
    <p:sldId id="707" r:id="rId5"/>
    <p:sldId id="70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45" autoAdjust="0"/>
    <p:restoredTop sz="94660"/>
  </p:normalViewPr>
  <p:slideViewPr>
    <p:cSldViewPr>
      <p:cViewPr varScale="1">
        <p:scale>
          <a:sx n="82" d="100"/>
          <a:sy n="82" d="100"/>
        </p:scale>
        <p:origin x="149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B49A001F-23BD-4A06-83C2-42778BEFF312}"/>
    <pc:docChg chg="custSel addSld delSld modSld">
      <pc:chgData name="Sharma Computer Academy" userId="08476b32c11f4418" providerId="LiveId" clId="{B49A001F-23BD-4A06-83C2-42778BEFF312}" dt="2020-12-06T21:24:53.795" v="164" actId="47"/>
      <pc:docMkLst>
        <pc:docMk/>
      </pc:docMkLst>
      <pc:sldChg chg="modSp mod">
        <pc:chgData name="Sharma Computer Academy" userId="08476b32c11f4418" providerId="LiveId" clId="{B49A001F-23BD-4A06-83C2-42778BEFF312}" dt="2020-12-06T21:19:08.512" v="3" actId="20577"/>
        <pc:sldMkLst>
          <pc:docMk/>
          <pc:sldMk cId="0" sldId="289"/>
        </pc:sldMkLst>
        <pc:spChg chg="mod">
          <ac:chgData name="Sharma Computer Academy" userId="08476b32c11f4418" providerId="LiveId" clId="{B49A001F-23BD-4A06-83C2-42778BEFF312}" dt="2020-12-06T21:19:08.512" v="3" actId="20577"/>
          <ac:spMkLst>
            <pc:docMk/>
            <pc:sldMk cId="0" sldId="289"/>
            <ac:spMk id="2" creationId="{00000000-0000-0000-0000-000000000000}"/>
          </ac:spMkLst>
        </pc:spChg>
        <pc:spChg chg="mod">
          <ac:chgData name="Sharma Computer Academy" userId="08476b32c11f4418" providerId="LiveId" clId="{B49A001F-23BD-4A06-83C2-42778BEFF312}" dt="2020-12-06T21:16:41.415" v="1" actId="20577"/>
          <ac:spMkLst>
            <pc:docMk/>
            <pc:sldMk cId="0" sldId="289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B49A001F-23BD-4A06-83C2-42778BEFF312}" dt="2020-12-06T21:19:59.098" v="21" actId="20577"/>
        <pc:sldMkLst>
          <pc:docMk/>
          <pc:sldMk cId="0" sldId="290"/>
        </pc:sldMkLst>
        <pc:spChg chg="mod">
          <ac:chgData name="Sharma Computer Academy" userId="08476b32c11f4418" providerId="LiveId" clId="{B49A001F-23BD-4A06-83C2-42778BEFF312}" dt="2020-12-06T21:19:59.098" v="21" actId="20577"/>
          <ac:spMkLst>
            <pc:docMk/>
            <pc:sldMk cId="0" sldId="290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B49A001F-23BD-4A06-83C2-42778BEFF312}" dt="2020-12-06T21:21:04.937" v="68" actId="20577"/>
        <pc:sldMkLst>
          <pc:docMk/>
          <pc:sldMk cId="1378412985" sldId="642"/>
        </pc:sldMkLst>
        <pc:spChg chg="mod">
          <ac:chgData name="Sharma Computer Academy" userId="08476b32c11f4418" providerId="LiveId" clId="{B49A001F-23BD-4A06-83C2-42778BEFF312}" dt="2020-12-06T21:21:04.937" v="68" actId="20577"/>
          <ac:spMkLst>
            <pc:docMk/>
            <pc:sldMk cId="1378412985" sldId="642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B49A001F-23BD-4A06-83C2-42778BEFF312}" dt="2020-12-06T21:24:53.795" v="164" actId="47"/>
        <pc:sldMkLst>
          <pc:docMk/>
          <pc:sldMk cId="2998532026" sldId="651"/>
        </pc:sldMkLst>
      </pc:sldChg>
      <pc:sldChg chg="del">
        <pc:chgData name="Sharma Computer Academy" userId="08476b32c11f4418" providerId="LiveId" clId="{B49A001F-23BD-4A06-83C2-42778BEFF312}" dt="2020-12-06T21:24:53.795" v="164" actId="47"/>
        <pc:sldMkLst>
          <pc:docMk/>
          <pc:sldMk cId="1481370776" sldId="652"/>
        </pc:sldMkLst>
      </pc:sldChg>
      <pc:sldChg chg="del">
        <pc:chgData name="Sharma Computer Academy" userId="08476b32c11f4418" providerId="LiveId" clId="{B49A001F-23BD-4A06-83C2-42778BEFF312}" dt="2020-12-06T21:24:53.795" v="164" actId="47"/>
        <pc:sldMkLst>
          <pc:docMk/>
          <pc:sldMk cId="3849203898" sldId="653"/>
        </pc:sldMkLst>
      </pc:sldChg>
      <pc:sldChg chg="del">
        <pc:chgData name="Sharma Computer Academy" userId="08476b32c11f4418" providerId="LiveId" clId="{B49A001F-23BD-4A06-83C2-42778BEFF312}" dt="2020-12-06T21:24:53.795" v="164" actId="47"/>
        <pc:sldMkLst>
          <pc:docMk/>
          <pc:sldMk cId="243879499" sldId="654"/>
        </pc:sldMkLst>
      </pc:sldChg>
      <pc:sldChg chg="del">
        <pc:chgData name="Sharma Computer Academy" userId="08476b32c11f4418" providerId="LiveId" clId="{B49A001F-23BD-4A06-83C2-42778BEFF312}" dt="2020-12-06T21:24:53.795" v="164" actId="47"/>
        <pc:sldMkLst>
          <pc:docMk/>
          <pc:sldMk cId="3559150907" sldId="656"/>
        </pc:sldMkLst>
      </pc:sldChg>
      <pc:sldChg chg="del">
        <pc:chgData name="Sharma Computer Academy" userId="08476b32c11f4418" providerId="LiveId" clId="{B49A001F-23BD-4A06-83C2-42778BEFF312}" dt="2020-12-06T21:24:53.795" v="164" actId="47"/>
        <pc:sldMkLst>
          <pc:docMk/>
          <pc:sldMk cId="2019775603" sldId="658"/>
        </pc:sldMkLst>
      </pc:sldChg>
      <pc:sldChg chg="del">
        <pc:chgData name="Sharma Computer Academy" userId="08476b32c11f4418" providerId="LiveId" clId="{B49A001F-23BD-4A06-83C2-42778BEFF312}" dt="2020-12-06T21:21:14.462" v="69" actId="47"/>
        <pc:sldMkLst>
          <pc:docMk/>
          <pc:sldMk cId="2235198711" sldId="660"/>
        </pc:sldMkLst>
      </pc:sldChg>
      <pc:sldChg chg="del">
        <pc:chgData name="Sharma Computer Academy" userId="08476b32c11f4418" providerId="LiveId" clId="{B49A001F-23BD-4A06-83C2-42778BEFF312}" dt="2020-12-06T21:24:53.795" v="164" actId="47"/>
        <pc:sldMkLst>
          <pc:docMk/>
          <pc:sldMk cId="3153503292" sldId="662"/>
        </pc:sldMkLst>
      </pc:sldChg>
      <pc:sldChg chg="del">
        <pc:chgData name="Sharma Computer Academy" userId="08476b32c11f4418" providerId="LiveId" clId="{B49A001F-23BD-4A06-83C2-42778BEFF312}" dt="2020-12-06T21:24:53.795" v="164" actId="47"/>
        <pc:sldMkLst>
          <pc:docMk/>
          <pc:sldMk cId="108987404" sldId="667"/>
        </pc:sldMkLst>
      </pc:sldChg>
      <pc:sldChg chg="del">
        <pc:chgData name="Sharma Computer Academy" userId="08476b32c11f4418" providerId="LiveId" clId="{B49A001F-23BD-4A06-83C2-42778BEFF312}" dt="2020-12-06T21:24:53.795" v="164" actId="47"/>
        <pc:sldMkLst>
          <pc:docMk/>
          <pc:sldMk cId="2178792418" sldId="670"/>
        </pc:sldMkLst>
      </pc:sldChg>
      <pc:sldChg chg="del">
        <pc:chgData name="Sharma Computer Academy" userId="08476b32c11f4418" providerId="LiveId" clId="{B49A001F-23BD-4A06-83C2-42778BEFF312}" dt="2020-12-06T21:24:53.795" v="164" actId="47"/>
        <pc:sldMkLst>
          <pc:docMk/>
          <pc:sldMk cId="499173589" sldId="671"/>
        </pc:sldMkLst>
      </pc:sldChg>
      <pc:sldChg chg="del">
        <pc:chgData name="Sharma Computer Academy" userId="08476b32c11f4418" providerId="LiveId" clId="{B49A001F-23BD-4A06-83C2-42778BEFF312}" dt="2020-12-06T21:24:53.795" v="164" actId="47"/>
        <pc:sldMkLst>
          <pc:docMk/>
          <pc:sldMk cId="1448086167" sldId="672"/>
        </pc:sldMkLst>
      </pc:sldChg>
      <pc:sldChg chg="del">
        <pc:chgData name="Sharma Computer Academy" userId="08476b32c11f4418" providerId="LiveId" clId="{B49A001F-23BD-4A06-83C2-42778BEFF312}" dt="2020-12-06T21:24:53.795" v="164" actId="47"/>
        <pc:sldMkLst>
          <pc:docMk/>
          <pc:sldMk cId="3840522813" sldId="675"/>
        </pc:sldMkLst>
      </pc:sldChg>
      <pc:sldChg chg="del">
        <pc:chgData name="Sharma Computer Academy" userId="08476b32c11f4418" providerId="LiveId" clId="{B49A001F-23BD-4A06-83C2-42778BEFF312}" dt="2020-12-06T21:24:53.795" v="164" actId="47"/>
        <pc:sldMkLst>
          <pc:docMk/>
          <pc:sldMk cId="256507772" sldId="680"/>
        </pc:sldMkLst>
      </pc:sldChg>
      <pc:sldChg chg="del">
        <pc:chgData name="Sharma Computer Academy" userId="08476b32c11f4418" providerId="LiveId" clId="{B49A001F-23BD-4A06-83C2-42778BEFF312}" dt="2020-12-06T21:24:53.795" v="164" actId="47"/>
        <pc:sldMkLst>
          <pc:docMk/>
          <pc:sldMk cId="2937801940" sldId="685"/>
        </pc:sldMkLst>
      </pc:sldChg>
      <pc:sldChg chg="del">
        <pc:chgData name="Sharma Computer Academy" userId="08476b32c11f4418" providerId="LiveId" clId="{B49A001F-23BD-4A06-83C2-42778BEFF312}" dt="2020-12-06T21:24:53.795" v="164" actId="47"/>
        <pc:sldMkLst>
          <pc:docMk/>
          <pc:sldMk cId="2817340427" sldId="687"/>
        </pc:sldMkLst>
      </pc:sldChg>
      <pc:sldChg chg="del">
        <pc:chgData name="Sharma Computer Academy" userId="08476b32c11f4418" providerId="LiveId" clId="{B49A001F-23BD-4A06-83C2-42778BEFF312}" dt="2020-12-06T21:24:53.795" v="164" actId="47"/>
        <pc:sldMkLst>
          <pc:docMk/>
          <pc:sldMk cId="958221137" sldId="689"/>
        </pc:sldMkLst>
      </pc:sldChg>
      <pc:sldChg chg="del">
        <pc:chgData name="Sharma Computer Academy" userId="08476b32c11f4418" providerId="LiveId" clId="{B49A001F-23BD-4A06-83C2-42778BEFF312}" dt="2020-12-06T21:24:53.795" v="164" actId="47"/>
        <pc:sldMkLst>
          <pc:docMk/>
          <pc:sldMk cId="1881476093" sldId="690"/>
        </pc:sldMkLst>
      </pc:sldChg>
      <pc:sldChg chg="del">
        <pc:chgData name="Sharma Computer Academy" userId="08476b32c11f4418" providerId="LiveId" clId="{B49A001F-23BD-4A06-83C2-42778BEFF312}" dt="2020-12-06T21:24:53.795" v="164" actId="47"/>
        <pc:sldMkLst>
          <pc:docMk/>
          <pc:sldMk cId="4291637995" sldId="692"/>
        </pc:sldMkLst>
      </pc:sldChg>
      <pc:sldChg chg="del">
        <pc:chgData name="Sharma Computer Academy" userId="08476b32c11f4418" providerId="LiveId" clId="{B49A001F-23BD-4A06-83C2-42778BEFF312}" dt="2020-12-06T21:24:53.795" v="164" actId="47"/>
        <pc:sldMkLst>
          <pc:docMk/>
          <pc:sldMk cId="1236785114" sldId="693"/>
        </pc:sldMkLst>
      </pc:sldChg>
      <pc:sldChg chg="del">
        <pc:chgData name="Sharma Computer Academy" userId="08476b32c11f4418" providerId="LiveId" clId="{B49A001F-23BD-4A06-83C2-42778BEFF312}" dt="2020-12-06T21:24:53.795" v="164" actId="47"/>
        <pc:sldMkLst>
          <pc:docMk/>
          <pc:sldMk cId="3412779200" sldId="694"/>
        </pc:sldMkLst>
      </pc:sldChg>
      <pc:sldChg chg="del">
        <pc:chgData name="Sharma Computer Academy" userId="08476b32c11f4418" providerId="LiveId" clId="{B49A001F-23BD-4A06-83C2-42778BEFF312}" dt="2020-12-06T21:24:53.795" v="164" actId="47"/>
        <pc:sldMkLst>
          <pc:docMk/>
          <pc:sldMk cId="986686707" sldId="695"/>
        </pc:sldMkLst>
      </pc:sldChg>
      <pc:sldChg chg="del">
        <pc:chgData name="Sharma Computer Academy" userId="08476b32c11f4418" providerId="LiveId" clId="{B49A001F-23BD-4A06-83C2-42778BEFF312}" dt="2020-12-06T21:24:53.795" v="164" actId="47"/>
        <pc:sldMkLst>
          <pc:docMk/>
          <pc:sldMk cId="4140664216" sldId="696"/>
        </pc:sldMkLst>
      </pc:sldChg>
      <pc:sldChg chg="del">
        <pc:chgData name="Sharma Computer Academy" userId="08476b32c11f4418" providerId="LiveId" clId="{B49A001F-23BD-4A06-83C2-42778BEFF312}" dt="2020-12-06T21:24:53.795" v="164" actId="47"/>
        <pc:sldMkLst>
          <pc:docMk/>
          <pc:sldMk cId="572245246" sldId="697"/>
        </pc:sldMkLst>
      </pc:sldChg>
      <pc:sldChg chg="del">
        <pc:chgData name="Sharma Computer Academy" userId="08476b32c11f4418" providerId="LiveId" clId="{B49A001F-23BD-4A06-83C2-42778BEFF312}" dt="2020-12-06T21:24:53.795" v="164" actId="47"/>
        <pc:sldMkLst>
          <pc:docMk/>
          <pc:sldMk cId="877847896" sldId="698"/>
        </pc:sldMkLst>
      </pc:sldChg>
      <pc:sldChg chg="del">
        <pc:chgData name="Sharma Computer Academy" userId="08476b32c11f4418" providerId="LiveId" clId="{B49A001F-23BD-4A06-83C2-42778BEFF312}" dt="2020-12-06T21:24:53.795" v="164" actId="47"/>
        <pc:sldMkLst>
          <pc:docMk/>
          <pc:sldMk cId="3417546744" sldId="699"/>
        </pc:sldMkLst>
      </pc:sldChg>
      <pc:sldChg chg="del">
        <pc:chgData name="Sharma Computer Academy" userId="08476b32c11f4418" providerId="LiveId" clId="{B49A001F-23BD-4A06-83C2-42778BEFF312}" dt="2020-12-06T21:24:53.795" v="164" actId="47"/>
        <pc:sldMkLst>
          <pc:docMk/>
          <pc:sldMk cId="2650739842" sldId="700"/>
        </pc:sldMkLst>
      </pc:sldChg>
      <pc:sldChg chg="del">
        <pc:chgData name="Sharma Computer Academy" userId="08476b32c11f4418" providerId="LiveId" clId="{B49A001F-23BD-4A06-83C2-42778BEFF312}" dt="2020-12-06T21:24:53.795" v="164" actId="47"/>
        <pc:sldMkLst>
          <pc:docMk/>
          <pc:sldMk cId="854605725" sldId="701"/>
        </pc:sldMkLst>
      </pc:sldChg>
      <pc:sldChg chg="del">
        <pc:chgData name="Sharma Computer Academy" userId="08476b32c11f4418" providerId="LiveId" clId="{B49A001F-23BD-4A06-83C2-42778BEFF312}" dt="2020-12-06T21:24:53.795" v="164" actId="47"/>
        <pc:sldMkLst>
          <pc:docMk/>
          <pc:sldMk cId="3296164998" sldId="702"/>
        </pc:sldMkLst>
      </pc:sldChg>
      <pc:sldChg chg="del">
        <pc:chgData name="Sharma Computer Academy" userId="08476b32c11f4418" providerId="LiveId" clId="{B49A001F-23BD-4A06-83C2-42778BEFF312}" dt="2020-12-06T21:24:53.795" v="164" actId="47"/>
        <pc:sldMkLst>
          <pc:docMk/>
          <pc:sldMk cId="2976338700" sldId="703"/>
        </pc:sldMkLst>
      </pc:sldChg>
      <pc:sldChg chg="del">
        <pc:chgData name="Sharma Computer Academy" userId="08476b32c11f4418" providerId="LiveId" clId="{B49A001F-23BD-4A06-83C2-42778BEFF312}" dt="2020-12-06T21:24:53.795" v="164" actId="47"/>
        <pc:sldMkLst>
          <pc:docMk/>
          <pc:sldMk cId="1739120769" sldId="704"/>
        </pc:sldMkLst>
      </pc:sldChg>
      <pc:sldChg chg="del">
        <pc:chgData name="Sharma Computer Academy" userId="08476b32c11f4418" providerId="LiveId" clId="{B49A001F-23BD-4A06-83C2-42778BEFF312}" dt="2020-12-06T21:24:53.795" v="164" actId="47"/>
        <pc:sldMkLst>
          <pc:docMk/>
          <pc:sldMk cId="190781089" sldId="705"/>
        </pc:sldMkLst>
      </pc:sldChg>
      <pc:sldChg chg="del">
        <pc:chgData name="Sharma Computer Academy" userId="08476b32c11f4418" providerId="LiveId" clId="{B49A001F-23BD-4A06-83C2-42778BEFF312}" dt="2020-12-06T21:24:53.795" v="164" actId="47"/>
        <pc:sldMkLst>
          <pc:docMk/>
          <pc:sldMk cId="3974232932" sldId="706"/>
        </pc:sldMkLst>
      </pc:sldChg>
      <pc:sldChg chg="modSp mod">
        <pc:chgData name="Sharma Computer Academy" userId="08476b32c11f4418" providerId="LiveId" clId="{B49A001F-23BD-4A06-83C2-42778BEFF312}" dt="2020-12-06T21:23:00.978" v="147" actId="207"/>
        <pc:sldMkLst>
          <pc:docMk/>
          <pc:sldMk cId="886153601" sldId="707"/>
        </pc:sldMkLst>
        <pc:spChg chg="mod">
          <ac:chgData name="Sharma Computer Academy" userId="08476b32c11f4418" providerId="LiveId" clId="{B49A001F-23BD-4A06-83C2-42778BEFF312}" dt="2020-12-06T21:22:28.488" v="78" actId="20577"/>
          <ac:spMkLst>
            <pc:docMk/>
            <pc:sldMk cId="886153601" sldId="707"/>
            <ac:spMk id="2" creationId="{00000000-0000-0000-0000-000000000000}"/>
          </ac:spMkLst>
        </pc:spChg>
        <pc:spChg chg="mod">
          <ac:chgData name="Sharma Computer Academy" userId="08476b32c11f4418" providerId="LiveId" clId="{B49A001F-23BD-4A06-83C2-42778BEFF312}" dt="2020-12-06T21:23:00.978" v="147" actId="207"/>
          <ac:spMkLst>
            <pc:docMk/>
            <pc:sldMk cId="886153601" sldId="707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B49A001F-23BD-4A06-83C2-42778BEFF312}" dt="2020-12-06T21:24:47.914" v="163" actId="207"/>
        <pc:sldMkLst>
          <pc:docMk/>
          <pc:sldMk cId="1780439328" sldId="708"/>
        </pc:sldMkLst>
        <pc:spChg chg="mod">
          <ac:chgData name="Sharma Computer Academy" userId="08476b32c11f4418" providerId="LiveId" clId="{B49A001F-23BD-4A06-83C2-42778BEFF312}" dt="2020-12-06T21:23:16.013" v="149" actId="20577"/>
          <ac:spMkLst>
            <pc:docMk/>
            <pc:sldMk cId="1780439328" sldId="708"/>
            <ac:spMk id="2" creationId="{00000000-0000-0000-0000-000000000000}"/>
          </ac:spMkLst>
        </pc:spChg>
        <pc:spChg chg="mod">
          <ac:chgData name="Sharma Computer Academy" userId="08476b32c11f4418" providerId="LiveId" clId="{B49A001F-23BD-4A06-83C2-42778BEFF312}" dt="2020-12-06T21:24:47.914" v="163" actId="207"/>
          <ac:spMkLst>
            <pc:docMk/>
            <pc:sldMk cId="1780439328" sldId="708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12/7/2020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12/7/2020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12/7/2020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12/7/2020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12/7/2020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12/7/2020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9884BF-3D8B-45F3-8F40-314E121F09B5}" type="datetimeFigureOut">
              <a:rPr lang="en-US" smtClean="0"/>
              <a:pPr/>
              <a:t>12/7/2020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Table Relationships-Part 11</a:t>
            </a:r>
            <a:endParaRPr lang="en-IN" sz="3600" b="1" dirty="0">
              <a:latin typeface="Corbel" pitchFamily="34" charset="0"/>
            </a:endParaRPr>
          </a:p>
        </p:txBody>
      </p:sp>
      <p:pic>
        <p:nvPicPr>
          <p:cNvPr id="4" name="Picture 3" descr="hibernate-mini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505074"/>
            <a:ext cx="8858311" cy="4352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414" y="357166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Chapter 38</a:t>
            </a:r>
            <a:endParaRPr lang="en-IN" sz="3600" b="1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77628" y="299643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85728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Table </a:t>
            </a:r>
            <a:r>
              <a:rPr lang="en-US" sz="2800" b="1" dirty="0" err="1">
                <a:latin typeface="Corbel" pitchFamily="34" charset="0"/>
              </a:rPr>
              <a:t>RelationShips</a:t>
            </a:r>
            <a:r>
              <a:rPr lang="en-US" sz="2800" b="1" dirty="0">
                <a:latin typeface="Corbel" pitchFamily="34" charset="0"/>
              </a:rPr>
              <a:t>-Part 11</a:t>
            </a: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Selecting Records From Many To Many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Selecting Single Record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Selecting All Records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Selecting Records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</a:t>
            </a:r>
            <a:r>
              <a:rPr lang="en-US" sz="2400" dirty="0">
                <a:latin typeface="Corbel" panose="020B0503020204020204" pitchFamily="34" charset="0"/>
              </a:rPr>
              <a:t> can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select records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Many To Many relationship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2 ways</a:t>
            </a:r>
            <a:r>
              <a:rPr lang="en-US" sz="2400" dirty="0">
                <a:latin typeface="Corbel" panose="020B0503020204020204" pitchFamily="34" charset="0"/>
              </a:rPr>
              <a:t>, as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stated below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lvl="1"/>
            <a:endParaRPr lang="en-US" b="1" dirty="0"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latin typeface="Corbel" panose="020B0503020204020204" pitchFamily="34" charset="0"/>
              </a:rPr>
              <a:t>Selecting </a:t>
            </a:r>
            <a:r>
              <a:rPr lang="en-US" b="1" dirty="0">
                <a:solidFill>
                  <a:srgbClr val="0070C0"/>
                </a:solidFill>
                <a:latin typeface="Corbel" panose="020B0503020204020204" pitchFamily="34" charset="0"/>
              </a:rPr>
              <a:t>single object of one table </a:t>
            </a:r>
            <a:r>
              <a:rPr lang="en-US" b="1" dirty="0">
                <a:latin typeface="Corbel" panose="020B0503020204020204" pitchFamily="34" charset="0"/>
              </a:rPr>
              <a:t>and its </a:t>
            </a:r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associated objects </a:t>
            </a:r>
            <a:r>
              <a:rPr lang="en-US" b="1" dirty="0">
                <a:solidFill>
                  <a:srgbClr val="002060"/>
                </a:solidFill>
                <a:latin typeface="Corbel" panose="020B0503020204020204" pitchFamily="34" charset="0"/>
              </a:rPr>
              <a:t>from second table</a:t>
            </a:r>
          </a:p>
          <a:p>
            <a:endParaRPr lang="en-US" sz="2200" b="1" dirty="0">
              <a:latin typeface="Corbel" panose="020B0503020204020204" pitchFamily="34" charset="0"/>
            </a:endParaRPr>
          </a:p>
          <a:p>
            <a:pPr lvl="1"/>
            <a:endParaRPr lang="en-US" b="1" dirty="0">
              <a:latin typeface="Corbel" panose="020B0503020204020204" pitchFamily="34" charset="0"/>
            </a:endParaRPr>
          </a:p>
          <a:p>
            <a:pPr lvl="1"/>
            <a:endParaRPr lang="en-US" b="1" dirty="0"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latin typeface="Corbel" panose="020B0503020204020204" pitchFamily="34" charset="0"/>
              </a:rPr>
              <a:t>Selecting </a:t>
            </a:r>
            <a:r>
              <a:rPr lang="en-US" b="1" dirty="0">
                <a:solidFill>
                  <a:srgbClr val="0070C0"/>
                </a:solidFill>
                <a:latin typeface="Corbel" panose="020B0503020204020204" pitchFamily="34" charset="0"/>
              </a:rPr>
              <a:t>all objects of one table </a:t>
            </a:r>
            <a:r>
              <a:rPr lang="en-US" b="1" dirty="0">
                <a:latin typeface="Corbel" panose="020B0503020204020204" pitchFamily="34" charset="0"/>
              </a:rPr>
              <a:t>and all their </a:t>
            </a:r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associated objects </a:t>
            </a:r>
            <a:r>
              <a:rPr lang="en-US" b="1" dirty="0">
                <a:solidFill>
                  <a:srgbClr val="002060"/>
                </a:solidFill>
                <a:latin typeface="Corbel" panose="020B0503020204020204" pitchFamily="34" charset="0"/>
              </a:rPr>
              <a:t>from second table</a:t>
            </a:r>
          </a:p>
          <a:p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841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ManyToManySelect1.java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Retrieve details of Course 101 and all the Students enrolled in it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Session 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sf.openSession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Course 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cobj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 =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Course.class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, 101);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if(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cobj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!=null)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cobj.getCourseName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	Set&lt;Student&gt;students=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cobj.getStudents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("fetching1");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	for(Student s:students)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("fetching2");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s.getStudentId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()+"\t"+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s.getStudentName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()+"\t"+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s.getMarks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sess.close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sf.close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615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ManyToManySelect2.java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Retrieve details of all Courses and all the Students enrolled in it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Query 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sess.createQuery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("From Course");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List&lt;Course&gt;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courseList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qry.list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if(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courseList.size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()!=0)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for(Course c:courseList)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c.getCourseName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("--------------------------");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		Set&lt;Student&gt;students=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c.getStudents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		for(Student s:students)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		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			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s.getStudentId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()+"\t"+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s.getStudentName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()+"\t"+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s.getMarks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0439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6134</TotalTime>
  <Words>325</Words>
  <Application>Microsoft Office PowerPoint</Application>
  <PresentationFormat>On-screen Show (4:3)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Consolas</vt:lpstr>
      <vt:lpstr>Corbel</vt:lpstr>
      <vt:lpstr>Cprbel</vt:lpstr>
      <vt:lpstr>Georgia</vt:lpstr>
      <vt:lpstr>Wingdings</vt:lpstr>
      <vt:lpstr>Wingdings 2</vt:lpstr>
      <vt:lpstr>Civic</vt:lpstr>
      <vt:lpstr>Table Relationships-Part 11</vt:lpstr>
      <vt:lpstr>Today’s Agenda</vt:lpstr>
      <vt:lpstr>Selecting Records</vt:lpstr>
      <vt:lpstr>ManyToManySelect1.java</vt:lpstr>
      <vt:lpstr>ManyToManySelect2.java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sachin kapoor</cp:lastModifiedBy>
  <cp:revision>423</cp:revision>
  <dcterms:created xsi:type="dcterms:W3CDTF">2014-01-22T20:27:14Z</dcterms:created>
  <dcterms:modified xsi:type="dcterms:W3CDTF">2020-12-06T21:24:55Z</dcterms:modified>
</cp:coreProperties>
</file>