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291" r:id="rId4"/>
    <p:sldId id="332" r:id="rId5"/>
    <p:sldId id="333" r:id="rId6"/>
    <p:sldId id="334" r:id="rId7"/>
    <p:sldId id="335" r:id="rId8"/>
    <p:sldId id="336" r:id="rId9"/>
    <p:sldId id="337" r:id="rId10"/>
    <p:sldId id="3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Understanding get() and load()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6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Final Conclusion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loads the data</a:t>
            </a:r>
            <a:r>
              <a:rPr lang="en-IN" sz="2400" dirty="0" smtClean="0">
                <a:latin typeface="Corbel" pitchFamily="34" charset="0"/>
              </a:rPr>
              <a:t> as soon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it’s called </a:t>
            </a:r>
            <a:r>
              <a:rPr lang="en-IN" sz="2400" dirty="0" smtClean="0">
                <a:latin typeface="Corbel" pitchFamily="34" charset="0"/>
              </a:rPr>
              <a:t>whereas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 </a:t>
            </a:r>
            <a:r>
              <a:rPr lang="en-IN" sz="2400" dirty="0" smtClean="0">
                <a:latin typeface="Corbel" pitchFamily="34" charset="0"/>
              </a:rPr>
              <a:t>returns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proxy object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loads data </a:t>
            </a:r>
            <a:r>
              <a:rPr lang="en-IN" sz="2400" dirty="0" smtClean="0">
                <a:latin typeface="Corbel" pitchFamily="34" charset="0"/>
              </a:rPr>
              <a:t>only when it’s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actually required</a:t>
            </a:r>
            <a:r>
              <a:rPr lang="en-IN" sz="2400" dirty="0" smtClean="0">
                <a:latin typeface="Corbel" pitchFamily="34" charset="0"/>
              </a:rPr>
              <a:t>, so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 is better because it support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lazy loading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Since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 throws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exception </a:t>
            </a:r>
            <a:r>
              <a:rPr lang="en-IN" sz="2400" dirty="0" smtClean="0">
                <a:latin typeface="Corbel" pitchFamily="34" charset="0"/>
              </a:rPr>
              <a:t>when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not found</a:t>
            </a:r>
            <a:r>
              <a:rPr lang="en-IN" sz="2400" dirty="0" smtClean="0">
                <a:latin typeface="Corbel" pitchFamily="34" charset="0"/>
              </a:rPr>
              <a:t>, we should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use it only </a:t>
            </a:r>
            <a:r>
              <a:rPr lang="en-IN" sz="2400" dirty="0" smtClean="0">
                <a:latin typeface="Corbel" pitchFamily="34" charset="0"/>
              </a:rPr>
              <a:t>when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we know </a:t>
            </a:r>
            <a:r>
              <a:rPr lang="en-IN" sz="2400" dirty="0" smtClean="0">
                <a:latin typeface="Corbel" pitchFamily="34" charset="0"/>
              </a:rPr>
              <a:t>that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exists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We </a:t>
            </a:r>
            <a:r>
              <a:rPr lang="en-IN" sz="2400" dirty="0" smtClean="0">
                <a:latin typeface="Corbel" pitchFamily="34" charset="0"/>
              </a:rPr>
              <a:t>should use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get()</a:t>
            </a:r>
            <a:r>
              <a:rPr lang="en-IN" sz="2400" dirty="0" smtClean="0">
                <a:latin typeface="Corbel" pitchFamily="34" charset="0"/>
              </a:rPr>
              <a:t> when we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sure </a:t>
            </a:r>
            <a:r>
              <a:rPr lang="en-IN" sz="2400" dirty="0" smtClean="0">
                <a:latin typeface="Corbel" pitchFamily="34" charset="0"/>
              </a:rPr>
              <a:t>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exists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Understanding get() and load()</a:t>
            </a:r>
            <a:endParaRPr lang="en-US" sz="2800" b="1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What is get 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get()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What is load()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load()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Why tow methods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difference between get() and load()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</a:t>
            </a:r>
            <a:r>
              <a:rPr lang="en-US" sz="3200" b="1" dirty="0" smtClean="0">
                <a:latin typeface="Corbel" pitchFamily="34" charset="0"/>
              </a:rPr>
              <a:t>Method get(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Hibernate’s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interface </a:t>
            </a:r>
            <a:r>
              <a:rPr lang="en-IN" sz="2400" dirty="0" smtClean="0">
                <a:latin typeface="Corbel" pitchFamily="34" charset="0"/>
              </a:rPr>
              <a:t>provides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several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methods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fetching</a:t>
            </a:r>
            <a:r>
              <a:rPr lang="en-IN" sz="2400" dirty="0" smtClean="0">
                <a:latin typeface="Corbel" pitchFamily="34" charset="0"/>
              </a:rPr>
              <a:t> entities </a:t>
            </a:r>
            <a:r>
              <a:rPr lang="en-IN" sz="2400" dirty="0" smtClean="0">
                <a:latin typeface="Corbel" pitchFamily="34" charset="0"/>
              </a:rPr>
              <a:t>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very popular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 </a:t>
            </a:r>
            <a:r>
              <a:rPr lang="en-IN" sz="2400" dirty="0" smtClean="0">
                <a:latin typeface="Corbel" pitchFamily="34" charset="0"/>
              </a:rPr>
              <a:t>methods 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</a:t>
            </a:r>
            <a:r>
              <a:rPr lang="en-US" sz="3200" b="1" dirty="0" smtClean="0">
                <a:latin typeface="Corbel" pitchFamily="34" charset="0"/>
              </a:rPr>
              <a:t>Method get(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get() </a:t>
            </a:r>
            <a:r>
              <a:rPr lang="en-US" sz="2400" dirty="0" smtClean="0">
                <a:latin typeface="Corbel" pitchFamily="34" charset="0"/>
              </a:rPr>
              <a:t>has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multiple overloaded versions </a:t>
            </a:r>
            <a:r>
              <a:rPr lang="en-US" sz="2400" dirty="0" smtClean="0">
                <a:latin typeface="Corbel" pitchFamily="34" charset="0"/>
              </a:rPr>
              <a:t>but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most common </a:t>
            </a:r>
            <a:r>
              <a:rPr lang="en-US" sz="2400" dirty="0" smtClean="0">
                <a:latin typeface="Corbel" pitchFamily="34" charset="0"/>
              </a:rPr>
              <a:t>is 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get(Class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clazz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Serializable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id) throws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first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.class </a:t>
            </a:r>
            <a:r>
              <a:rPr lang="en-US" sz="2400" dirty="0" smtClean="0">
                <a:latin typeface="Corbel" pitchFamily="34" charset="0"/>
              </a:rPr>
              <a:t>file name 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Entity class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second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value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primary key </a:t>
            </a:r>
            <a:r>
              <a:rPr lang="en-US" sz="2400" dirty="0" smtClean="0">
                <a:latin typeface="Corbel" pitchFamily="34" charset="0"/>
              </a:rPr>
              <a:t>identifier which will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</a:t>
            </a:r>
            <a:r>
              <a:rPr lang="en-US" sz="2400" dirty="0" smtClean="0">
                <a:latin typeface="Corbel" pitchFamily="34" charset="0"/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searching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</a:t>
            </a:r>
            <a:r>
              <a:rPr lang="en-US" sz="3200" b="1" dirty="0" smtClean="0">
                <a:latin typeface="Corbel" pitchFamily="34" charset="0"/>
              </a:rPr>
              <a:t>Method get(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This method 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hits the database</a:t>
            </a:r>
            <a:r>
              <a:rPr lang="en-IN" sz="2400" dirty="0" smtClean="0">
                <a:latin typeface="Corbel" pitchFamily="34" charset="0"/>
              </a:rPr>
              <a:t> 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original object </a:t>
            </a:r>
            <a:r>
              <a:rPr lang="en-IN" sz="2400" dirty="0" smtClean="0">
                <a:latin typeface="Corbel" pitchFamily="34" charset="0"/>
              </a:rPr>
              <a:t>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there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 row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corresponding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requested identifier</a:t>
            </a:r>
            <a:r>
              <a:rPr lang="en-IN" sz="2400" dirty="0" smtClean="0">
                <a:latin typeface="Corbel" pitchFamily="34" charset="0"/>
              </a:rPr>
              <a:t>, this method will return 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null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</a:t>
            </a:r>
            <a:r>
              <a:rPr lang="en-US" sz="3200" b="1" dirty="0" smtClean="0">
                <a:latin typeface="Corbel" pitchFamily="34" charset="0"/>
              </a:rPr>
              <a:t>Method load(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load() </a:t>
            </a:r>
            <a:r>
              <a:rPr lang="en-US" sz="2400" dirty="0" smtClean="0">
                <a:latin typeface="Corbel" pitchFamily="34" charset="0"/>
              </a:rPr>
              <a:t>is also used to fetch a record and it also has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multiple overloaded versions </a:t>
            </a:r>
            <a:r>
              <a:rPr lang="en-US" sz="2400" dirty="0" smtClean="0">
                <a:latin typeface="Corbel" pitchFamily="34" charset="0"/>
              </a:rPr>
              <a:t>but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most common </a:t>
            </a:r>
            <a:r>
              <a:rPr lang="en-US" sz="2400" dirty="0" smtClean="0">
                <a:latin typeface="Corbel" pitchFamily="34" charset="0"/>
              </a:rPr>
              <a:t>is 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load(Class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clazz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Serializable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id) throws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first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.class </a:t>
            </a:r>
            <a:r>
              <a:rPr lang="en-US" sz="2400" dirty="0" smtClean="0">
                <a:latin typeface="Corbel" pitchFamily="34" charset="0"/>
              </a:rPr>
              <a:t>file name 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Entity class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second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value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primary key </a:t>
            </a:r>
            <a:r>
              <a:rPr lang="en-US" sz="2400" dirty="0" smtClean="0">
                <a:latin typeface="Corbel" pitchFamily="34" charset="0"/>
              </a:rPr>
              <a:t>identifier which will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</a:t>
            </a:r>
            <a:r>
              <a:rPr lang="en-US" sz="2400" dirty="0" smtClean="0">
                <a:latin typeface="Corbel" pitchFamily="34" charset="0"/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searching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</a:t>
            </a:r>
            <a:r>
              <a:rPr lang="en-US" sz="3200" b="1" dirty="0" smtClean="0">
                <a:latin typeface="Corbel" pitchFamily="34" charset="0"/>
              </a:rPr>
              <a:t>Method load(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method</a:t>
            </a:r>
            <a:r>
              <a:rPr lang="en-IN" sz="2400" dirty="0" smtClean="0">
                <a:latin typeface="Corbel" pitchFamily="34" charset="0"/>
              </a:rPr>
              <a:t> just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returns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reference</a:t>
            </a:r>
            <a:r>
              <a:rPr lang="en-IN" sz="2400" dirty="0" smtClean="0">
                <a:latin typeface="Corbel" pitchFamily="34" charset="0"/>
              </a:rPr>
              <a:t> of an object that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might not actually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exists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loads the data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only when </a:t>
            </a:r>
            <a:r>
              <a:rPr lang="en-IN" sz="2400" dirty="0" smtClean="0">
                <a:latin typeface="Corbel" pitchFamily="34" charset="0"/>
              </a:rPr>
              <a:t>we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access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other properties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load() V/s get()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Database hit</a:t>
            </a:r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IN" sz="2400" dirty="0" smtClean="0">
                <a:latin typeface="Corbel" pitchFamily="34" charset="0"/>
              </a:rPr>
              <a:t> 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always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hits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if it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doesn’t find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 method may not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always hit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endParaRPr lang="en-IN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Proxy</a:t>
            </a:r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 </a:t>
            </a:r>
            <a:r>
              <a:rPr lang="en-IN" sz="2400" dirty="0" smtClean="0">
                <a:latin typeface="Corbel" pitchFamily="34" charset="0"/>
              </a:rPr>
              <a:t>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never returns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proxy</a:t>
            </a:r>
            <a:r>
              <a:rPr lang="en-IN" sz="2400" dirty="0" smtClean="0">
                <a:latin typeface="Corbel" pitchFamily="34" charset="0"/>
              </a:rPr>
              <a:t>, it either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returns null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fully initialized Object</a:t>
            </a:r>
            <a:r>
              <a:rPr lang="en-IN" sz="2400" dirty="0" smtClean="0">
                <a:latin typeface="Corbel" pitchFamily="34" charset="0"/>
              </a:rPr>
              <a:t>, 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 </a:t>
            </a:r>
            <a:r>
              <a:rPr lang="en-IN" sz="2400" dirty="0" smtClean="0">
                <a:latin typeface="Corbel" pitchFamily="34" charset="0"/>
              </a:rPr>
              <a:t>method may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return proxy</a:t>
            </a:r>
            <a:r>
              <a:rPr lang="en-IN" sz="2400" dirty="0" smtClean="0">
                <a:latin typeface="Corbel" pitchFamily="34" charset="0"/>
              </a:rPr>
              <a:t>, which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 but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without initializing </a:t>
            </a:r>
            <a:r>
              <a:rPr lang="en-IN" sz="2400" dirty="0" smtClean="0">
                <a:latin typeface="Corbel" pitchFamily="34" charset="0"/>
              </a:rPr>
              <a:t>other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properties</a:t>
            </a:r>
            <a:r>
              <a:rPr lang="en-IN" sz="2400" dirty="0" smtClean="0">
                <a:latin typeface="Corbel" pitchFamily="34" charset="0"/>
              </a:rPr>
              <a:t>, which is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lazily initialized. </a:t>
            </a:r>
            <a:endParaRPr lang="en-IN" sz="2400" b="1" u="sng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load() V/s get()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err="1" smtClean="0">
                <a:latin typeface="Corbel" pitchFamily="34" charset="0"/>
              </a:rPr>
              <a:t>Behavior</a:t>
            </a:r>
            <a:r>
              <a:rPr lang="en-IN" sz="2400" b="1" dirty="0" smtClean="0">
                <a:latin typeface="Corbel" pitchFamily="34" charset="0"/>
              </a:rPr>
              <a:t> when Object is not found in Session Cache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400" dirty="0" smtClean="0">
                <a:latin typeface="Corbel" pitchFamily="34" charset="0"/>
              </a:rPr>
              <a:t> method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Session </a:t>
            </a:r>
            <a:r>
              <a:rPr lang="en-IN" sz="2400" dirty="0" smtClean="0">
                <a:latin typeface="Corbel" pitchFamily="34" charset="0"/>
              </a:rPr>
              <a:t>returns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null </a:t>
            </a:r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is not found 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 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returns a proxy object </a:t>
            </a:r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found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Moreover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when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try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access properties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then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ObjectNotFoundException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will </a:t>
            </a:r>
            <a:r>
              <a:rPr lang="en-IN" sz="2400" dirty="0" smtClean="0">
                <a:latin typeface="Corbel" pitchFamily="34" charset="0"/>
              </a:rPr>
              <a:t>occur.</a:t>
            </a:r>
            <a:br>
              <a:rPr lang="en-IN" sz="2400" dirty="0" smtClean="0">
                <a:latin typeface="Corbel" pitchFamily="34" charset="0"/>
              </a:rPr>
            </a:b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1537</TotalTime>
  <Words>385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Understanding get() and load()</vt:lpstr>
      <vt:lpstr>Today’s Agenda</vt:lpstr>
      <vt:lpstr>Introduction To Method get( )</vt:lpstr>
      <vt:lpstr>Introduction To Method get( )</vt:lpstr>
      <vt:lpstr>Introduction To Method get( )</vt:lpstr>
      <vt:lpstr>Introduction To Method load( )</vt:lpstr>
      <vt:lpstr>Introduction To Method load( )</vt:lpstr>
      <vt:lpstr>load() V/s get()</vt:lpstr>
      <vt:lpstr>load() V/s get()</vt:lpstr>
      <vt:lpstr>Final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185</cp:revision>
  <dcterms:created xsi:type="dcterms:W3CDTF">2014-01-22T20:27:14Z</dcterms:created>
  <dcterms:modified xsi:type="dcterms:W3CDTF">2020-09-11T09:53:56Z</dcterms:modified>
</cp:coreProperties>
</file>