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332" r:id="rId5"/>
    <p:sldId id="333" r:id="rId6"/>
    <p:sldId id="334" r:id="rId7"/>
    <p:sldId id="339" r:id="rId8"/>
    <p:sldId id="340" r:id="rId9"/>
    <p:sldId id="346" r:id="rId10"/>
    <p:sldId id="336" r:id="rId11"/>
    <p:sldId id="343" r:id="rId12"/>
    <p:sldId id="337" r:id="rId13"/>
    <p:sldId id="341" r:id="rId14"/>
    <p:sldId id="344" r:id="rId15"/>
    <p:sldId id="3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Understanding get() and load()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5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latin typeface="Corbel" pitchFamily="34" charset="0"/>
              </a:rPr>
              <a:t>Database hit</a:t>
            </a:r>
            <a:endParaRPr lang="en-IN" sz="2400" u="sng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 smtClean="0">
                <a:latin typeface="Corbel" pitchFamily="34" charset="0"/>
              </a:rPr>
              <a:t> 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always hits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if it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doesn’t find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 method may not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always hit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latin typeface="Corbel" pitchFamily="34" charset="0"/>
              </a:rPr>
              <a:t>Proxy</a:t>
            </a:r>
            <a:endParaRPr lang="en-IN" sz="2400" u="sng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 </a:t>
            </a:r>
            <a:r>
              <a:rPr lang="en-IN" sz="2400" dirty="0" smtClean="0">
                <a:latin typeface="Corbel" pitchFamily="34" charset="0"/>
              </a:rPr>
              <a:t>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never returns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proxy</a:t>
            </a:r>
            <a:r>
              <a:rPr lang="en-IN" sz="2400" dirty="0" smtClean="0">
                <a:latin typeface="Corbel" pitchFamily="34" charset="0"/>
              </a:rPr>
              <a:t>, it either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returns null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fully initialized Object</a:t>
            </a:r>
            <a:r>
              <a:rPr lang="en-IN" sz="2400" dirty="0" smtClean="0">
                <a:latin typeface="Corbel" pitchFamily="34" charset="0"/>
              </a:rPr>
              <a:t>,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 </a:t>
            </a:r>
            <a:r>
              <a:rPr lang="en-IN" sz="2400" dirty="0" smtClean="0">
                <a:latin typeface="Corbel" pitchFamily="34" charset="0"/>
              </a:rPr>
              <a:t>method may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return proxy</a:t>
            </a:r>
            <a:r>
              <a:rPr lang="en-IN" sz="2400" dirty="0" smtClean="0">
                <a:latin typeface="Corbel" pitchFamily="34" charset="0"/>
              </a:rPr>
              <a:t>, which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 but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without initializing </a:t>
            </a:r>
            <a:r>
              <a:rPr lang="en-IN" sz="2400" dirty="0" smtClean="0">
                <a:latin typeface="Corbel" pitchFamily="34" charset="0"/>
              </a:rPr>
              <a:t>other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properties</a:t>
            </a:r>
            <a:r>
              <a:rPr lang="en-IN" sz="2400" dirty="0" smtClean="0">
                <a:latin typeface="Corbel" pitchFamily="34" charset="0"/>
              </a:rPr>
              <a:t>, which is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lazily initialized.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err="1" smtClean="0">
                <a:latin typeface="Corbel" pitchFamily="34" charset="0"/>
              </a:rPr>
              <a:t>Behavior</a:t>
            </a:r>
            <a:r>
              <a:rPr lang="en-IN" sz="2400" b="1" u="sng" dirty="0" smtClean="0">
                <a:latin typeface="Corbel" pitchFamily="34" charset="0"/>
              </a:rPr>
              <a:t> when Object is not found in Session Cache </a:t>
            </a:r>
            <a:endParaRPr lang="en-IN" sz="2400" u="sng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 smtClean="0">
                <a:latin typeface="Corbel" pitchFamily="34" charset="0"/>
              </a:rPr>
              <a:t> method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Session </a:t>
            </a:r>
            <a:r>
              <a:rPr lang="en-IN" sz="2400" dirty="0" smtClean="0">
                <a:latin typeface="Corbel" pitchFamily="34" charset="0"/>
              </a:rPr>
              <a:t>hits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if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object is not found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 it is not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 database too </a:t>
            </a:r>
            <a:r>
              <a:rPr lang="en-IN" sz="2400" dirty="0" smtClean="0">
                <a:latin typeface="Corbel" pitchFamily="34" charset="0"/>
              </a:rPr>
              <a:t>then it r</a:t>
            </a:r>
            <a:r>
              <a:rPr lang="en-IN" sz="2400" dirty="0" smtClean="0">
                <a:latin typeface="Corbel" pitchFamily="34" charset="0"/>
              </a:rPr>
              <a:t>eturns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null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, </a:t>
            </a:r>
            <a:r>
              <a:rPr lang="en-IN" sz="2400" dirty="0" smtClean="0">
                <a:latin typeface="Corbel" pitchFamily="34" charset="0"/>
              </a:rPr>
              <a:t>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 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returns a proxy object </a:t>
            </a:r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found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Moreover</a:t>
            </a:r>
            <a:r>
              <a:rPr lang="en-IN" sz="2400" dirty="0" smtClean="0">
                <a:latin typeface="Corbel" pitchFamily="34" charset="0"/>
              </a:rPr>
              <a:t> when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try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access properties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then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ObjectNotFoundException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will occur.</a:t>
            </a:r>
            <a:br>
              <a:rPr lang="en-IN" sz="2400" dirty="0" smtClean="0">
                <a:latin typeface="Corbel" pitchFamily="34" charset="0"/>
              </a:rPr>
            </a:b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Final Conclusion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 the data</a:t>
            </a:r>
            <a:r>
              <a:rPr lang="en-IN" sz="2400" dirty="0" smtClean="0">
                <a:latin typeface="Corbel" pitchFamily="34" charset="0"/>
              </a:rPr>
              <a:t> as soon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it’s called </a:t>
            </a:r>
            <a:r>
              <a:rPr lang="en-IN" sz="2400" dirty="0" smtClean="0">
                <a:latin typeface="Corbel" pitchFamily="34" charset="0"/>
              </a:rPr>
              <a:t>whereas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 </a:t>
            </a:r>
            <a:r>
              <a:rPr lang="en-IN" sz="2400" dirty="0" smtClean="0">
                <a:latin typeface="Corbel" pitchFamily="34" charset="0"/>
              </a:rPr>
              <a:t>returns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proxy object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 data </a:t>
            </a:r>
            <a:r>
              <a:rPr lang="en-IN" sz="2400" dirty="0" smtClean="0">
                <a:latin typeface="Corbel" pitchFamily="34" charset="0"/>
              </a:rPr>
              <a:t>only when it’s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actually required</a:t>
            </a:r>
            <a:r>
              <a:rPr lang="en-IN" sz="2400" dirty="0" smtClean="0">
                <a:latin typeface="Corbel" pitchFamily="34" charset="0"/>
              </a:rPr>
              <a:t>, so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 is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better</a:t>
            </a:r>
            <a:r>
              <a:rPr lang="en-IN" sz="2400" dirty="0" smtClean="0">
                <a:latin typeface="Corbel" pitchFamily="34" charset="0"/>
              </a:rPr>
              <a:t> because it support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lazy loading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When To Use get() and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When To Use load() ? 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7" name="Content Placeholder 6" descr="answ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756" cy="235745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2844" y="4000504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Corbel" pitchFamily="34" charset="0"/>
              </a:rPr>
              <a:t>This means we must use</a:t>
            </a:r>
            <a:r>
              <a:rPr lang="en-IN" dirty="0" smtClean="0">
                <a:latin typeface="Corbel" pitchFamily="34" charset="0"/>
              </a:rPr>
              <a:t>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dirty="0" smtClean="0">
                <a:latin typeface="Corbel" pitchFamily="34" charset="0"/>
              </a:rPr>
              <a:t> when </a:t>
            </a:r>
            <a:r>
              <a:rPr lang="en-IN" dirty="0" smtClean="0">
                <a:latin typeface="Corbel" pitchFamily="34" charset="0"/>
              </a:rPr>
              <a:t>we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need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to obtain </a:t>
            </a:r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reference</a:t>
            </a:r>
            <a:r>
              <a:rPr lang="en-IN" dirty="0" smtClean="0">
                <a:latin typeface="Corbel" pitchFamily="34" charset="0"/>
              </a:rPr>
              <a:t> to the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object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without issuing </a:t>
            </a:r>
            <a:r>
              <a:rPr lang="en-IN" dirty="0" smtClean="0">
                <a:latin typeface="Corbel" pitchFamily="34" charset="0"/>
              </a:rPr>
              <a:t>extra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SQL queries</a:t>
            </a:r>
            <a:r>
              <a:rPr lang="en-IN" dirty="0" smtClean="0">
                <a:latin typeface="Corbel" pitchFamily="34" charset="0"/>
              </a:rPr>
              <a:t>, for example, to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IN" dirty="0" smtClean="0">
                <a:latin typeface="Corbel" pitchFamily="34" charset="0"/>
              </a:rPr>
              <a:t> a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relationship</a:t>
            </a:r>
            <a:r>
              <a:rPr lang="en-IN" dirty="0" smtClean="0">
                <a:latin typeface="Corbel" pitchFamily="34" charset="0"/>
              </a:rPr>
              <a:t> with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another object.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-142908" y="2857496"/>
            <a:ext cx="2000264" cy="57150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Proxy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Proxy</a:t>
            </a:r>
            <a:r>
              <a:rPr lang="en-IN" sz="2400" dirty="0" smtClean="0">
                <a:latin typeface="Corbel" pitchFamily="34" charset="0"/>
              </a:rPr>
              <a:t> means,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will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prepare some fake object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given identifier value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memory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without hitting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n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3429024" cy="2786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752" y="278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143372" y="2897873"/>
            <a:ext cx="4572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rbel" pitchFamily="34" charset="0"/>
              </a:rPr>
              <a:t>If we call </a:t>
            </a:r>
            <a:endParaRPr lang="en-IN" dirty="0" smtClean="0">
              <a:latin typeface="Corbel" pitchFamily="34" charset="0"/>
            </a:endParaRPr>
          </a:p>
          <a:p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session.load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User.class,new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Integer(107));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dirty="0" smtClean="0">
                <a:latin typeface="Corbel" pitchFamily="34" charset="0"/>
              </a:rPr>
              <a:t> will create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one fake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User object</a:t>
            </a:r>
          </a:p>
          <a:p>
            <a:r>
              <a:rPr lang="en-IN" dirty="0" smtClean="0">
                <a:latin typeface="Corbel" pitchFamily="34" charset="0"/>
              </a:rPr>
              <a:t>in </a:t>
            </a:r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memory</a:t>
            </a:r>
            <a:r>
              <a:rPr lang="en-IN" dirty="0" smtClean="0">
                <a:latin typeface="Corbel" pitchFamily="34" charset="0"/>
              </a:rPr>
              <a:t> with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id 107, </a:t>
            </a:r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dirty="0" smtClean="0">
                <a:latin typeface="Corbel" pitchFamily="34" charset="0"/>
              </a:rPr>
              <a:t>but </a:t>
            </a:r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remaining properties </a:t>
            </a:r>
            <a:r>
              <a:rPr lang="en-IN" dirty="0" smtClean="0">
                <a:latin typeface="Corbel" pitchFamily="34" charset="0"/>
              </a:rPr>
              <a:t>of </a:t>
            </a:r>
            <a:endParaRPr lang="en-IN" dirty="0" smtClean="0">
              <a:latin typeface="Corbel" pitchFamily="34" charset="0"/>
            </a:endParaRPr>
          </a:p>
          <a:p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User </a:t>
            </a:r>
            <a:r>
              <a:rPr lang="en-IN" dirty="0" smtClean="0"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class </a:t>
            </a:r>
            <a:r>
              <a:rPr lang="en-IN" b="1" u="sng" dirty="0" smtClean="0">
                <a:solidFill>
                  <a:srgbClr val="00B050"/>
                </a:solidFill>
                <a:latin typeface="Corbel" pitchFamily="34" charset="0"/>
              </a:rPr>
              <a:t>will not even be initialized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endParaRPr lang="en-IN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Understanding get() and load()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What is get 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get()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 is load()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load()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Why two methods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difference between get() and load()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Method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Hibernate’s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interface </a:t>
            </a:r>
            <a:r>
              <a:rPr lang="en-IN" sz="2400" dirty="0" smtClean="0">
                <a:latin typeface="Corbel" pitchFamily="34" charset="0"/>
              </a:rPr>
              <a:t>provides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several methods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fetching</a:t>
            </a:r>
            <a:r>
              <a:rPr lang="en-IN" sz="2400" dirty="0" smtClean="0">
                <a:latin typeface="Corbel" pitchFamily="34" charset="0"/>
              </a:rPr>
              <a:t> entities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very popular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 </a:t>
            </a:r>
            <a:r>
              <a:rPr lang="en-IN" sz="2400" dirty="0" smtClean="0">
                <a:latin typeface="Corbel" pitchFamily="34" charset="0"/>
              </a:rPr>
              <a:t>methods 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Method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get() </a:t>
            </a:r>
            <a:r>
              <a:rPr lang="en-US" sz="2400" dirty="0" smtClean="0">
                <a:latin typeface="Corbel" pitchFamily="34" charset="0"/>
              </a:rPr>
              <a:t>has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 overloaded versions </a:t>
            </a:r>
            <a:r>
              <a:rPr lang="en-US" sz="2400" dirty="0" smtClean="0">
                <a:latin typeface="Corbel" pitchFamily="34" charset="0"/>
              </a:rPr>
              <a:t>but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most common </a:t>
            </a:r>
            <a:r>
              <a:rPr lang="en-US" sz="2400" dirty="0" smtClean="0">
                <a:latin typeface="Corbel" pitchFamily="34" charset="0"/>
              </a:rPr>
              <a:t>is 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Object get(Class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clazz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Serializable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.class </a:t>
            </a:r>
            <a:r>
              <a:rPr lang="en-US" sz="2400" dirty="0" smtClean="0">
                <a:latin typeface="Corbel" pitchFamily="34" charset="0"/>
              </a:rPr>
              <a:t>file name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Entity class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second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value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primary key </a:t>
            </a:r>
            <a:r>
              <a:rPr lang="en-US" sz="2400" dirty="0" smtClean="0">
                <a:latin typeface="Corbel" pitchFamily="34" charset="0"/>
              </a:rPr>
              <a:t>identifier which will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searching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Internal Working Of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This method does the following: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At first </a:t>
            </a:r>
            <a:r>
              <a:rPr lang="en-IN" sz="1900" dirty="0" smtClean="0">
                <a:latin typeface="Corbel" pitchFamily="34" charset="0"/>
              </a:rPr>
              <a:t>it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searches</a:t>
            </a:r>
            <a:r>
              <a:rPr lang="en-IN" sz="1900" dirty="0" smtClean="0">
                <a:latin typeface="Corbel" pitchFamily="34" charset="0"/>
              </a:rPr>
              <a:t> 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and if it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finds the object </a:t>
            </a:r>
            <a:r>
              <a:rPr lang="en-IN" sz="1900" dirty="0" smtClean="0">
                <a:latin typeface="Corbel" pitchFamily="34" charset="0"/>
              </a:rPr>
              <a:t>with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, then it returns a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fully initialized object </a:t>
            </a:r>
            <a:r>
              <a:rPr lang="en-IN" sz="1900" dirty="0" smtClean="0">
                <a:latin typeface="Corbel" pitchFamily="34" charset="0"/>
              </a:rPr>
              <a:t>from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If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is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not found in cache </a:t>
            </a:r>
            <a:r>
              <a:rPr lang="en-IN" sz="1900" dirty="0" smtClean="0">
                <a:latin typeface="Corbel" pitchFamily="34" charset="0"/>
              </a:rPr>
              <a:t>, then it  </a:t>
            </a:r>
            <a:r>
              <a:rPr lang="en-IN" sz="1900" b="1" u="sng" dirty="0" smtClean="0">
                <a:solidFill>
                  <a:srgbClr val="0070C0"/>
                </a:solidFill>
                <a:latin typeface="Corbel" pitchFamily="34" charset="0"/>
              </a:rPr>
              <a:t>hits the database</a:t>
            </a:r>
            <a:r>
              <a:rPr lang="en-IN" sz="1900" dirty="0" smtClean="0">
                <a:latin typeface="Corbel" pitchFamily="34" charset="0"/>
              </a:rPr>
              <a:t> and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IN" sz="1900" dirty="0" smtClean="0">
                <a:latin typeface="Corbel" pitchFamily="34" charset="0"/>
              </a:rPr>
              <a:t>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original object </a:t>
            </a:r>
            <a:r>
              <a:rPr lang="en-IN" sz="1900" dirty="0" smtClean="0">
                <a:latin typeface="Corbel" pitchFamily="34" charset="0"/>
              </a:rPr>
              <a:t>from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19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If there is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no row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corresponding</a:t>
            </a:r>
            <a:r>
              <a:rPr lang="en-IN" sz="1900" dirty="0" smtClean="0">
                <a:latin typeface="Corbel" pitchFamily="34" charset="0"/>
              </a:rPr>
              <a:t> to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requested identifier</a:t>
            </a:r>
            <a:r>
              <a:rPr lang="en-IN" sz="1900" dirty="0" smtClean="0">
                <a:latin typeface="Corbel" pitchFamily="34" charset="0"/>
              </a:rPr>
              <a:t>, even in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1900" dirty="0" smtClean="0">
                <a:latin typeface="Corbel" pitchFamily="34" charset="0"/>
              </a:rPr>
              <a:t> then this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method</a:t>
            </a:r>
            <a:r>
              <a:rPr lang="en-IN" sz="1900" dirty="0" smtClean="0">
                <a:latin typeface="Corbel" pitchFamily="34" charset="0"/>
              </a:rPr>
              <a:t> will return </a:t>
            </a:r>
            <a:r>
              <a:rPr lang="en-IN" sz="1900" b="1" u="sng" dirty="0" smtClean="0">
                <a:solidFill>
                  <a:srgbClr val="C00000"/>
                </a:solidFill>
                <a:latin typeface="Corbel" pitchFamily="34" charset="0"/>
              </a:rPr>
              <a:t>null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Method load(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load() </a:t>
            </a:r>
            <a:r>
              <a:rPr lang="en-US" sz="2400" dirty="0" smtClean="0">
                <a:latin typeface="Corbel" pitchFamily="34" charset="0"/>
              </a:rPr>
              <a:t>is also used to fetch a record and it also has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 overloaded versions </a:t>
            </a:r>
            <a:r>
              <a:rPr lang="en-US" sz="2400" dirty="0" smtClean="0">
                <a:latin typeface="Corbel" pitchFamily="34" charset="0"/>
              </a:rPr>
              <a:t>but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most common </a:t>
            </a:r>
            <a:r>
              <a:rPr lang="en-US" sz="2400" dirty="0" smtClean="0">
                <a:latin typeface="Corbel" pitchFamily="34" charset="0"/>
              </a:rPr>
              <a:t>is 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Object load(Class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clazz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Serializable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.class </a:t>
            </a:r>
            <a:r>
              <a:rPr lang="en-US" sz="2400" dirty="0" smtClean="0">
                <a:latin typeface="Corbel" pitchFamily="34" charset="0"/>
              </a:rPr>
              <a:t>file name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Entity class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second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value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primary key </a:t>
            </a:r>
            <a:r>
              <a:rPr lang="en-US" sz="2400" dirty="0" smtClean="0">
                <a:latin typeface="Corbel" pitchFamily="34" charset="0"/>
              </a:rPr>
              <a:t>identifier which will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searching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Internal Working Of load(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This method does the following: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At first </a:t>
            </a:r>
            <a:r>
              <a:rPr lang="en-IN" sz="1900" dirty="0" smtClean="0">
                <a:latin typeface="Corbel" pitchFamily="34" charset="0"/>
              </a:rPr>
              <a:t>it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searches</a:t>
            </a:r>
            <a:r>
              <a:rPr lang="en-IN" sz="1900" dirty="0" smtClean="0">
                <a:latin typeface="Corbel" pitchFamily="34" charset="0"/>
              </a:rPr>
              <a:t> 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and if it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finds the object </a:t>
            </a:r>
            <a:r>
              <a:rPr lang="en-IN" sz="1900" dirty="0" smtClean="0">
                <a:latin typeface="Corbel" pitchFamily="34" charset="0"/>
              </a:rPr>
              <a:t>with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, then it returns a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fully initialized object </a:t>
            </a:r>
            <a:r>
              <a:rPr lang="en-IN" sz="1900" dirty="0" smtClean="0">
                <a:latin typeface="Corbel" pitchFamily="34" charset="0"/>
              </a:rPr>
              <a:t>from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If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is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not found in cache </a:t>
            </a:r>
            <a:r>
              <a:rPr lang="en-IN" sz="1900" dirty="0" smtClean="0">
                <a:latin typeface="Corbel" pitchFamily="34" charset="0"/>
              </a:rPr>
              <a:t>, then it returns a </a:t>
            </a:r>
            <a:r>
              <a:rPr lang="en-IN" sz="1900" b="1" u="sng" dirty="0" smtClean="0">
                <a:solidFill>
                  <a:srgbClr val="C00000"/>
                </a:solidFill>
                <a:latin typeface="Corbel" pitchFamily="34" charset="0"/>
              </a:rPr>
              <a:t>proxy object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Proxy</a:t>
            </a:r>
            <a:r>
              <a:rPr lang="en-IN" sz="2000" dirty="0" smtClean="0">
                <a:latin typeface="Corbel" pitchFamily="34" charset="0"/>
              </a:rPr>
              <a:t> means,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000" dirty="0" smtClean="0">
                <a:latin typeface="Corbel" pitchFamily="34" charset="0"/>
              </a:rPr>
              <a:t> will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prepare some fake object </a:t>
            </a:r>
            <a:r>
              <a:rPr lang="en-IN" sz="2000" dirty="0" smtClean="0">
                <a:latin typeface="Corbel" pitchFamily="34" charset="0"/>
              </a:rPr>
              <a:t>with given </a:t>
            </a:r>
            <a:r>
              <a:rPr lang="en-IN" sz="2000" b="1" u="sng" dirty="0" smtClean="0">
                <a:solidFill>
                  <a:srgbClr val="002060"/>
                </a:solidFill>
                <a:latin typeface="Corbel" pitchFamily="34" charset="0"/>
              </a:rPr>
              <a:t>identifier value</a:t>
            </a:r>
            <a:r>
              <a:rPr lang="en-IN" sz="2000" dirty="0" smtClean="0">
                <a:latin typeface="Corbel" pitchFamily="34" charset="0"/>
              </a:rPr>
              <a:t> in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memory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without hitting </a:t>
            </a:r>
            <a:r>
              <a:rPr lang="en-IN" sz="2000" dirty="0" smtClean="0">
                <a:latin typeface="Corbel" pitchFamily="34" charset="0"/>
              </a:rPr>
              <a:t>the 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database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All other properties </a:t>
            </a:r>
            <a:r>
              <a:rPr lang="en-US" sz="1900" dirty="0" smtClean="0">
                <a:latin typeface="Corbel" pitchFamily="34" charset="0"/>
              </a:rPr>
              <a:t>of this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proxy object </a:t>
            </a:r>
            <a:r>
              <a:rPr lang="en-US" sz="1900" dirty="0" smtClean="0">
                <a:latin typeface="Corbel" pitchFamily="34" charset="0"/>
              </a:rPr>
              <a:t>are </a:t>
            </a: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left uninitialized </a:t>
            </a:r>
            <a:r>
              <a:rPr lang="en-US" sz="1900" dirty="0" smtClean="0">
                <a:latin typeface="Corbel" pitchFamily="34" charset="0"/>
              </a:rPr>
              <a:t>and 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hibernate </a:t>
            </a: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returns</a:t>
            </a:r>
            <a:r>
              <a:rPr lang="en-US" sz="1900" dirty="0" smtClean="0">
                <a:latin typeface="Corbel" pitchFamily="34" charset="0"/>
              </a:rPr>
              <a:t> this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Internal Working Of load(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000" dirty="0" smtClean="0">
                <a:latin typeface="Corbel" pitchFamily="34" charset="0"/>
              </a:rPr>
              <a:t> if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later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we access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other properties </a:t>
            </a:r>
            <a:r>
              <a:rPr lang="en-IN" sz="2000" dirty="0" smtClean="0">
                <a:latin typeface="Corbel" pitchFamily="34" charset="0"/>
              </a:rPr>
              <a:t>of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proxy object </a:t>
            </a:r>
            <a:r>
              <a:rPr lang="en-IN" sz="2000" dirty="0" smtClean="0">
                <a:latin typeface="Corbel" pitchFamily="34" charset="0"/>
              </a:rPr>
              <a:t>then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000" dirty="0" smtClean="0">
                <a:latin typeface="Corbel" pitchFamily="34" charset="0"/>
              </a:rPr>
              <a:t> will 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hit the database 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search the row </a:t>
            </a:r>
            <a:r>
              <a:rPr lang="en-IN" sz="2000" dirty="0" smtClean="0">
                <a:latin typeface="Corbel" pitchFamily="34" charset="0"/>
              </a:rPr>
              <a:t>with the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given identifier </a:t>
            </a:r>
            <a:r>
              <a:rPr lang="en-IN" sz="2000" dirty="0" smtClean="0">
                <a:latin typeface="Corbel" pitchFamily="34" charset="0"/>
              </a:rPr>
              <a:t>and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retrieve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values.</a:t>
            </a:r>
          </a:p>
          <a:p>
            <a:pPr lvl="1"/>
            <a:endParaRPr lang="en-US" sz="2000" dirty="0" smtClean="0">
              <a:latin typeface="Corbel" pitchFamily="34" charset="0"/>
            </a:endParaRPr>
          </a:p>
          <a:p>
            <a:pPr lvl="1"/>
            <a:r>
              <a:rPr lang="en-US" sz="2000" dirty="0" smtClean="0">
                <a:latin typeface="Corbel" pitchFamily="34" charset="0"/>
              </a:rPr>
              <a:t>This </a:t>
            </a: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behavior</a:t>
            </a:r>
            <a:r>
              <a:rPr lang="en-US" sz="2000" dirty="0" smtClean="0">
                <a:latin typeface="Corbel" pitchFamily="34" charset="0"/>
              </a:rPr>
              <a:t> is called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LAZY LOADING</a:t>
            </a:r>
            <a:endParaRPr lang="en-IN" sz="2000" b="1" u="sng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If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  <a:r>
              <a:rPr lang="en-IN" sz="2000" dirty="0" smtClean="0">
                <a:latin typeface="Corbel" pitchFamily="34" charset="0"/>
              </a:rPr>
              <a:t>[row] is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not found </a:t>
            </a:r>
            <a:r>
              <a:rPr lang="en-IN" sz="2000" dirty="0" smtClean="0">
                <a:latin typeface="Corbel" pitchFamily="34" charset="0"/>
              </a:rPr>
              <a:t>in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000" dirty="0" smtClean="0">
                <a:latin typeface="Corbel" pitchFamily="34" charset="0"/>
              </a:rPr>
              <a:t> then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000" dirty="0" smtClean="0">
                <a:latin typeface="Corbel" pitchFamily="34" charset="0"/>
              </a:rPr>
              <a:t>  will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throw</a:t>
            </a:r>
            <a:r>
              <a:rPr lang="en-IN" sz="2000" dirty="0" smtClean="0">
                <a:latin typeface="Corbel" pitchFamily="34" charset="0"/>
              </a:rPr>
              <a:t> an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exception</a:t>
            </a:r>
            <a:r>
              <a:rPr lang="en-IN" sz="2000" dirty="0" smtClean="0">
                <a:latin typeface="Corbel" pitchFamily="34" charset="0"/>
              </a:rPr>
              <a:t> called </a:t>
            </a:r>
            <a:r>
              <a:rPr lang="en-IN" sz="2000" b="1" u="sng" dirty="0" err="1" smtClean="0">
                <a:solidFill>
                  <a:srgbClr val="C00000"/>
                </a:solidFill>
                <a:latin typeface="Corbel" pitchFamily="34" charset="0"/>
              </a:rPr>
              <a:t>ObjectNotFoundException</a:t>
            </a:r>
            <a:r>
              <a:rPr lang="en-IN" sz="2000" b="1" u="sng" dirty="0" smtClean="0">
                <a:solidFill>
                  <a:srgbClr val="C00000"/>
                </a:solidFill>
                <a:latin typeface="Corbel" pitchFamily="34" charset="0"/>
              </a:rPr>
              <a:t>.,</a:t>
            </a: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Roll Up Your Sleeves. . .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6" name="Content Placeholder 5" descr="hibernate-interview-question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7"/>
            <a:ext cx="8786874" cy="504828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1623</TotalTime>
  <Words>567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Understanding get() and load()</vt:lpstr>
      <vt:lpstr>Today’s Agenda</vt:lpstr>
      <vt:lpstr>Introduction To Method get( )</vt:lpstr>
      <vt:lpstr>Introduction To Method get( )</vt:lpstr>
      <vt:lpstr>Internal Working Of get( )</vt:lpstr>
      <vt:lpstr>Introduction To Method load( )</vt:lpstr>
      <vt:lpstr>Internal Working Of load( )</vt:lpstr>
      <vt:lpstr>Internal Working Of load( )</vt:lpstr>
      <vt:lpstr>Roll Up Your Sleeves. . .</vt:lpstr>
      <vt:lpstr>load() V/s get()</vt:lpstr>
      <vt:lpstr>load() V/s get()</vt:lpstr>
      <vt:lpstr>load() V/s get()</vt:lpstr>
      <vt:lpstr>Final Conclusion</vt:lpstr>
      <vt:lpstr>When To Use get() and  When To Use load() ? </vt:lpstr>
      <vt:lpstr>What Is Proxy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195</cp:revision>
  <dcterms:created xsi:type="dcterms:W3CDTF">2014-01-22T20:27:14Z</dcterms:created>
  <dcterms:modified xsi:type="dcterms:W3CDTF">2020-09-16T08:23:06Z</dcterms:modified>
</cp:coreProperties>
</file>