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57" r:id="rId2"/>
    <p:sldId id="258" r:id="rId3"/>
    <p:sldId id="710" r:id="rId4"/>
    <p:sldId id="711" r:id="rId5"/>
    <p:sldId id="712" r:id="rId6"/>
    <p:sldId id="713" r:id="rId7"/>
    <p:sldId id="714" r:id="rId8"/>
    <p:sldId id="715" r:id="rId9"/>
    <p:sldId id="716" r:id="rId10"/>
    <p:sldId id="717" r:id="rId11"/>
    <p:sldId id="718" r:id="rId12"/>
    <p:sldId id="719" r:id="rId13"/>
    <p:sldId id="720" r:id="rId14"/>
    <p:sldId id="721" r:id="rId15"/>
    <p:sldId id="722" r:id="rId16"/>
    <p:sldId id="723" r:id="rId17"/>
    <p:sldId id="724" r:id="rId18"/>
    <p:sldId id="725" r:id="rId19"/>
    <p:sldId id="726" r:id="rId20"/>
    <p:sldId id="727" r:id="rId21"/>
    <p:sldId id="728" r:id="rId22"/>
    <p:sldId id="729" r:id="rId23"/>
    <p:sldId id="730" r:id="rId24"/>
    <p:sldId id="731" r:id="rId25"/>
    <p:sldId id="732" r:id="rId26"/>
    <p:sldId id="733" r:id="rId27"/>
    <p:sldId id="734" r:id="rId28"/>
    <p:sldId id="735" r:id="rId29"/>
    <p:sldId id="736" r:id="rId30"/>
    <p:sldId id="737" r:id="rId31"/>
    <p:sldId id="738" r:id="rId32"/>
    <p:sldId id="26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5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09-08-2016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8/9/2016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Lecture-34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Definition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Thus we can say that arrays in JavaScript are similar to structure of C language except that they are accessed using an index.</a:t>
            </a: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77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An Array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We can create an array in 2 ways:</a:t>
            </a:r>
          </a:p>
          <a:p>
            <a:pPr marL="0" lv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14350" lvl="0" indent="-514350">
              <a:buAutoNum type="arabicPeriod"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Array Literal</a:t>
            </a:r>
          </a:p>
          <a:p>
            <a:pPr marL="514350" lvl="0" indent="-514350">
              <a:buAutoNum type="arabicPeriod"/>
            </a:pP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buAutoNum type="arabicPeriod"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Array Constructor</a:t>
            </a:r>
          </a:p>
          <a:p>
            <a:pPr marL="0" lv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02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Literals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Array literals are written using [   ] containing array elements separated with commas</a:t>
            </a:r>
          </a:p>
          <a:p>
            <a:pPr marL="0" lvl="0" indent="0">
              <a:buNone/>
            </a:pPr>
            <a:endParaRPr lang="en-US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&lt;array name&gt;=[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value,value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,. . . ];</a:t>
            </a:r>
          </a:p>
          <a:p>
            <a:pPr marL="0" lvl="0" indent="0">
              <a:buNone/>
            </a:pPr>
            <a:endParaRPr lang="en-US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>
              <a:buNone/>
            </a:pPr>
            <a:r>
              <a:rPr lang="en-US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nums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=[2,5,8,3,9];</a:t>
            </a:r>
          </a:p>
          <a:p>
            <a:pPr marL="0" lvl="0" indent="0">
              <a:buNone/>
            </a:pPr>
            <a:r>
              <a:rPr lang="en-US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colors=[“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red”,”green”,”blue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”];</a:t>
            </a: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93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Literals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Another way of using Array Literals is that we can leave the [ ] empty and fill values afterwards.</a:t>
            </a:r>
          </a:p>
          <a:p>
            <a:pPr marL="0" lvl="0" indent="0">
              <a:buNone/>
            </a:pP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>
              <a:buNone/>
            </a:pPr>
            <a:r>
              <a:rPr lang="en-US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=[ ]; </a:t>
            </a:r>
            <a:r>
              <a:rPr lang="en-US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 declares the array */</a:t>
            </a:r>
          </a:p>
          <a:p>
            <a:pPr marL="0" lvl="0" indent="0">
              <a:buNone/>
            </a:pPr>
            <a:r>
              <a:rPr lang="en-US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[0]=2;  </a:t>
            </a:r>
            <a:r>
              <a:rPr lang="en-US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 initializes it */</a:t>
            </a:r>
          </a:p>
          <a:p>
            <a:pPr marL="0" indent="0">
              <a:buNone/>
            </a:pP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[1]=5;</a:t>
            </a:r>
          </a:p>
          <a:p>
            <a:pPr marL="0" indent="0">
              <a:buNone/>
            </a:pP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[2]=8;</a:t>
            </a:r>
          </a:p>
          <a:p>
            <a:pPr marL="0" indent="0">
              <a:buNone/>
            </a:pP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[3]=3;</a:t>
            </a:r>
          </a:p>
          <a:p>
            <a:pPr marL="0" indent="0">
              <a:buNone/>
            </a:pP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[4]=9;</a:t>
            </a:r>
          </a:p>
          <a:p>
            <a:pPr marL="0" lvl="0" indent="0">
              <a:buNone/>
            </a:pPr>
            <a:endParaRPr lang="en-US" b="1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26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With “undefined” Values</a:t>
            </a:r>
            <a:endParaRPr lang="en-IN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>
              <a:buNone/>
            </a:pP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colors=[“red”,   ,   ,”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green”,”blue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”];</a:t>
            </a:r>
          </a:p>
          <a:p>
            <a:pPr marL="0" lvl="0" indent="0">
              <a:buNone/>
            </a:pPr>
            <a:endParaRPr lang="en-US" b="1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 above array has 5 elements, from colors[0] to colors[4]. But since colors[1] and colors[2] have not been initialized they are set to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30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“length” Property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arrays are Objects </a:t>
            </a:r>
            <a:r>
              <a:rPr lang="en-US" dirty="0" smtClean="0">
                <a:solidFill>
                  <a:schemeClr val="tx1"/>
                </a:solidFill>
              </a:rPr>
              <a:t>and hence they </a:t>
            </a:r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ave some predefined properties and methods which makes it easier for a programmer to handle them.</a:t>
            </a:r>
          </a:p>
          <a:p>
            <a:pPr marL="0" lv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“length” </a:t>
            </a:r>
            <a:r>
              <a:rPr lang="en-US" dirty="0" smtClean="0">
                <a:solidFill>
                  <a:schemeClr val="tx1"/>
                </a:solidFill>
              </a:rPr>
              <a:t>property returns the size of the array.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07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“length” Property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nums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=[2,5,3,8,6,9];</a:t>
            </a:r>
          </a:p>
          <a:p>
            <a:pPr marL="0" lvl="0" indent="0">
              <a:buNone/>
            </a:pP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nums.length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// will show 6</a:t>
            </a:r>
            <a:endParaRPr lang="en-US" dirty="0">
              <a:solidFill>
                <a:srgbClr val="C00000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22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“delete” Operator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This operator removes the element and sets the value of that index to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  <a:p>
            <a:pPr marL="0" lvl="0" indent="0">
              <a:buNone/>
            </a:pPr>
            <a:endParaRPr lang="en-US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>
              <a:buNone/>
            </a:pP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nums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=[2,5,3,6];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elete 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nums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[3];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// array will be 2,5,3,undefined</a:t>
            </a:r>
            <a:endParaRPr lang="en-US" dirty="0">
              <a:solidFill>
                <a:srgbClr val="C00000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21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“for” Loop With Array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nums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=[2,5,3,8,6,9];</a:t>
            </a:r>
          </a:p>
          <a:p>
            <a:pPr marL="0" lvl="0" indent="0">
              <a:buNone/>
            </a:pP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i;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or(i=0;i&lt;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nums.length;i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</a:t>
            </a:r>
          </a:p>
          <a:p>
            <a:pPr marL="0" lvl="0" indent="0">
              <a:buNone/>
            </a:pP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nums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[i]+”&lt;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&gt;”);</a:t>
            </a: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741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“for in ” Loop With Array</a:t>
            </a:r>
            <a:endParaRPr lang="en-IN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IN" dirty="0"/>
              <a:t>There is one more loop supported by JavaScript. It is called </a:t>
            </a:r>
            <a:r>
              <a:rPr lang="en-IN" b="1" dirty="0"/>
              <a:t>for...in</a:t>
            </a:r>
            <a:r>
              <a:rPr lang="en-IN" dirty="0"/>
              <a:t> loop. </a:t>
            </a:r>
            <a:endParaRPr lang="en-IN" dirty="0" smtClean="0"/>
          </a:p>
          <a:p>
            <a:pPr marL="0" lvl="0" indent="0">
              <a:buNone/>
            </a:pPr>
            <a:r>
              <a:rPr lang="en-IN" dirty="0" smtClean="0"/>
              <a:t>This </a:t>
            </a:r>
            <a:r>
              <a:rPr lang="en-IN" dirty="0"/>
              <a:t>loop is used to loop through </a:t>
            </a:r>
            <a:r>
              <a:rPr lang="en-I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indexes</a:t>
            </a:r>
            <a:r>
              <a:rPr lang="en-IN" dirty="0" smtClean="0"/>
              <a:t> of an array and </a:t>
            </a:r>
            <a:r>
              <a:rPr lang="en-IN" dirty="0" err="1" smtClean="0"/>
              <a:t>dosen’t</a:t>
            </a:r>
            <a:r>
              <a:rPr lang="en-IN" dirty="0" smtClean="0"/>
              <a:t> requires </a:t>
            </a:r>
            <a:r>
              <a:rPr lang="en-IN" dirty="0" err="1" smtClean="0"/>
              <a:t>initialization,test</a:t>
            </a:r>
            <a:r>
              <a:rPr lang="en-IN" dirty="0" smtClean="0"/>
              <a:t> </a:t>
            </a:r>
            <a:r>
              <a:rPr lang="en-IN" dirty="0" err="1" smtClean="0"/>
              <a:t>cond</a:t>
            </a:r>
            <a:r>
              <a:rPr lang="en-IN" dirty="0" smtClean="0"/>
              <a:t> as well as increment</a:t>
            </a:r>
          </a:p>
          <a:p>
            <a:pPr marL="0" lvl="0" indent="0">
              <a:buNone/>
            </a:pPr>
            <a:endParaRPr lang="en-IN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IN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endParaRPr lang="en-IN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</a:t>
            </a:r>
            <a:r>
              <a:rPr lang="en-IN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variablename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IN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>
              <a:buNone/>
            </a:pP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>
              <a:buNone/>
            </a:pP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statement or block to execute</a:t>
            </a:r>
          </a:p>
          <a:p>
            <a:pPr marL="0" lvl="0" indent="0">
              <a:buNone/>
            </a:pP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22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Types Of Loops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Concept Of Arrays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Types Of Arrays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Various Array Methods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2143116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Arrays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In JavaScript  arrays are dynamic in nature.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It means that we can add the elements in the array at run time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>
              <a:buNone/>
            </a:pP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nums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=[10,15,19,25,32];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Now suppose we say :</a:t>
            </a:r>
          </a:p>
          <a:p>
            <a:pPr marL="0" lv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n</a:t>
            </a:r>
            <a:r>
              <a:rPr lang="en-US" b="1" dirty="0" err="1" smtClean="0">
                <a:solidFill>
                  <a:srgbClr val="00B050"/>
                </a:solidFill>
              </a:rPr>
              <a:t>ums</a:t>
            </a:r>
            <a:r>
              <a:rPr lang="en-US" b="1" dirty="0" smtClean="0">
                <a:solidFill>
                  <a:srgbClr val="00B050"/>
                </a:solidFill>
              </a:rPr>
              <a:t>[10]=35;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This will resize the array and make it of 11 elements with </a:t>
            </a:r>
            <a:r>
              <a:rPr lang="en-US" b="1" dirty="0" err="1" smtClean="0">
                <a:solidFill>
                  <a:srgbClr val="00B050"/>
                </a:solidFill>
              </a:rPr>
              <a:t>nums</a:t>
            </a:r>
            <a:r>
              <a:rPr lang="en-US" b="1" dirty="0" smtClean="0">
                <a:solidFill>
                  <a:srgbClr val="00B050"/>
                </a:solidFill>
              </a:rPr>
              <a:t>[5]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b="1" dirty="0" err="1" smtClean="0">
                <a:solidFill>
                  <a:schemeClr val="tx1"/>
                </a:solidFill>
              </a:rPr>
              <a:t>nums</a:t>
            </a:r>
            <a:r>
              <a:rPr lang="en-US" b="1" dirty="0" smtClean="0">
                <a:solidFill>
                  <a:schemeClr val="tx1"/>
                </a:solidFill>
              </a:rPr>
              <a:t>[9]</a:t>
            </a:r>
            <a:r>
              <a:rPr lang="en-US" dirty="0" smtClean="0">
                <a:solidFill>
                  <a:schemeClr val="tx1"/>
                </a:solidFill>
              </a:rPr>
              <a:t> set to </a:t>
            </a:r>
            <a:r>
              <a:rPr lang="en-US" b="1" dirty="0" smtClean="0">
                <a:solidFill>
                  <a:schemeClr val="tx1"/>
                </a:solidFill>
              </a:rPr>
              <a:t>undefined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err="1" smtClean="0">
                <a:solidFill>
                  <a:schemeClr val="tx1"/>
                </a:solidFill>
              </a:rPr>
              <a:t>nums</a:t>
            </a:r>
            <a:r>
              <a:rPr lang="en-US" b="1" dirty="0" smtClean="0">
                <a:solidFill>
                  <a:schemeClr val="tx1"/>
                </a:solidFill>
              </a:rPr>
              <a:t>[10]</a:t>
            </a:r>
            <a:r>
              <a:rPr lang="en-US" dirty="0" smtClean="0">
                <a:solidFill>
                  <a:schemeClr val="tx1"/>
                </a:solidFill>
              </a:rPr>
              <a:t> set to </a:t>
            </a:r>
            <a:r>
              <a:rPr lang="en-US" b="1" dirty="0" smtClean="0">
                <a:solidFill>
                  <a:schemeClr val="tx1"/>
                </a:solidFill>
              </a:rPr>
              <a:t>35</a:t>
            </a: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713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JavaScript code to accept an integer from the user and store all the prime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up to that number in an array which should be dynamically sized. 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Finally print the elements of the array</a:t>
            </a: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59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 with mixed types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In JavaScript an array may contain heterogeneous elements also.</a:t>
            </a: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>
              <a:buNone/>
            </a:pP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values=[10,”Amit”,69.7];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Here :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Values[0] is </a:t>
            </a:r>
            <a:r>
              <a:rPr lang="en-US" b="1" dirty="0" smtClean="0">
                <a:solidFill>
                  <a:srgbClr val="0070C0"/>
                </a:solidFill>
              </a:rPr>
              <a:t>10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Values[1] is </a:t>
            </a:r>
            <a:r>
              <a:rPr lang="en-US" b="1" dirty="0" smtClean="0">
                <a:solidFill>
                  <a:srgbClr val="0070C0"/>
                </a:solidFill>
              </a:rPr>
              <a:t>“</a:t>
            </a:r>
            <a:r>
              <a:rPr lang="en-US" b="1" dirty="0" err="1" smtClean="0">
                <a:solidFill>
                  <a:srgbClr val="0070C0"/>
                </a:solidFill>
              </a:rPr>
              <a:t>Amit</a:t>
            </a:r>
            <a:r>
              <a:rPr lang="en-US" b="1" dirty="0" smtClean="0">
                <a:solidFill>
                  <a:srgbClr val="0070C0"/>
                </a:solidFill>
              </a:rPr>
              <a:t>”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Values[2] is </a:t>
            </a:r>
            <a:r>
              <a:rPr lang="en-US" b="1" dirty="0" smtClean="0">
                <a:solidFill>
                  <a:srgbClr val="0070C0"/>
                </a:solidFill>
              </a:rPr>
              <a:t>69.7</a:t>
            </a: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09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Array Using Constructor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Since in JavaScript arrays are objects we can use constructors also to create an array.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There are 3 versions of the constructor</a:t>
            </a:r>
          </a:p>
          <a:p>
            <a:pPr marL="514350" lvl="0" indent="-514350">
              <a:buAutoNum type="arabicPeriod"/>
            </a:pPr>
            <a:endParaRPr lang="en-US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Array( )</a:t>
            </a:r>
          </a:p>
          <a:p>
            <a:pPr marL="514350" lvl="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Array(size)</a:t>
            </a:r>
          </a:p>
          <a:p>
            <a:pPr marL="514350" lvl="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(initializer list)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i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64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Array Using Constructor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The first constructor does not take any argument and creates an empty array . 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Elements may be added later</a:t>
            </a:r>
          </a:p>
          <a:p>
            <a:pPr marL="0" lvl="0" indent="0"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Example:</a:t>
            </a:r>
          </a:p>
          <a:p>
            <a:pPr marL="0" lvl="0" indent="0">
              <a:buNone/>
            </a:pP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colors=new Array( );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olors[0]=“red”;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olors[1]=“green”;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olors[2]=“blue”;</a:t>
            </a:r>
          </a:p>
          <a:p>
            <a:pPr marL="0" lvl="0" indent="0">
              <a:buNone/>
            </a:pPr>
            <a:endParaRPr lang="en-US" b="1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339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Array Using Constructor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The second constructor takes an integer as argument and creates an  array of that size. </a:t>
            </a:r>
          </a:p>
          <a:p>
            <a:pPr marL="0" lvl="0" indent="0">
              <a:buNone/>
            </a:pPr>
            <a:endParaRPr lang="en-US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>
              <a:buNone/>
            </a:pPr>
            <a:endParaRPr lang="en-US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colors=new Array(3);</a:t>
            </a:r>
          </a:p>
          <a:p>
            <a:pPr marL="0" lvl="0" indent="0">
              <a:buNone/>
            </a:pP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colors[0]=“red”;</a:t>
            </a:r>
          </a:p>
          <a:p>
            <a:pPr marL="0" lvl="0" indent="0">
              <a:buNone/>
            </a:pP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colors[1]=“green”;</a:t>
            </a:r>
          </a:p>
          <a:p>
            <a:pPr marL="0" lvl="0" indent="0">
              <a:buNone/>
            </a:pP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colors[2]=“blue”;</a:t>
            </a:r>
          </a:p>
          <a:p>
            <a:pPr marL="0" lv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59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Array Using Constructor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The third constructor takes list of values as argument and sets array elements with it. </a:t>
            </a:r>
          </a:p>
          <a:p>
            <a:pPr marL="0" lvl="0" indent="0">
              <a:buNone/>
            </a:pP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>
              <a:buNone/>
            </a:pPr>
            <a:endParaRPr lang="en-US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colors=new Array(“</a:t>
            </a:r>
            <a:r>
              <a:rPr lang="en-US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red”,”blue”,”green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”);</a:t>
            </a:r>
          </a:p>
          <a:p>
            <a:pPr marL="0" lv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650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Methods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reverse ( )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reverses the array</a:t>
            </a:r>
          </a:p>
          <a:p>
            <a:pPr marL="0" lvl="0" indent="0">
              <a:buNone/>
            </a:pPr>
            <a:endParaRPr lang="en-US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2.sort( ):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sorts the array</a:t>
            </a:r>
          </a:p>
          <a:p>
            <a:pPr marL="0" lvl="0" indent="0">
              <a:buNone/>
            </a:pPr>
            <a:endParaRPr lang="en-US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3.join( [symbol])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joins the array elements separating them with the passed symbol. If nothing is passed it returns the elements separated by comma.</a:t>
            </a:r>
          </a:p>
          <a:p>
            <a:pPr marL="0" lvl="0" indent="0">
              <a:buNone/>
            </a:pPr>
            <a:endParaRPr lang="en-US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4.indexOf(value):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first index of the specified element or -1 if element is not found</a:t>
            </a:r>
          </a:p>
        </p:txBody>
      </p:sp>
    </p:spTree>
    <p:extLst>
      <p:ext uri="{BB962C8B-B14F-4D97-AF65-F5344CB8AC3E}">
        <p14:creationId xmlns="" xmlns:p14="http://schemas.microsoft.com/office/powerpoint/2010/main" val="157141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Methods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lvl="0" indent="-514350">
              <a:buAutoNum type="arabicPeriod" startAt="5"/>
            </a:pPr>
            <a:endParaRPr 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buNone/>
            </a:pP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 slice ( )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returns the sequence of elements from the array and takes an integer argument indicating start index. An optional end index can also be passed.</a:t>
            </a:r>
          </a:p>
          <a:p>
            <a:pPr marL="0" lvl="0" indent="0">
              <a:buNone/>
            </a:pPr>
            <a:endParaRPr lang="en-US" b="1" i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7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Methods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push( ):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adds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items to the end of an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  <a:p>
            <a:pPr marL="0" lvl="0" indent="0">
              <a:buNone/>
            </a:pP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IN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fruits = ["Banana", "Orange", "Apple", "Mango"];</a:t>
            </a:r>
          </a:p>
          <a:p>
            <a:pPr marL="0" lvl="0" indent="0">
              <a:buNone/>
            </a:pPr>
            <a:r>
              <a:rPr lang="en-IN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fruits.push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IN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Lemon","Pineapple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</a:t>
            </a:r>
          </a:p>
          <a:p>
            <a:pPr marL="0" lvl="0" indent="0">
              <a:buNone/>
            </a:pPr>
            <a:endPara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output of the code above will be:</a:t>
            </a:r>
          </a:p>
          <a:p>
            <a:pPr marL="0" lvl="0" indent="0">
              <a:buNone/>
            </a:pPr>
            <a:endPara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IN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Banana,Orange,Apple,Mango,Lemon,Pineapple</a:t>
            </a:r>
            <a:endParaRPr lang="en-US" b="1" i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35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JavaScript language supports following  loops:</a:t>
            </a:r>
          </a:p>
          <a:p>
            <a:pPr marL="0" lvl="0" indent="0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marL="514350" lvl="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hile</a:t>
            </a:r>
          </a:p>
          <a:p>
            <a:pPr marL="514350" lvl="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do…while</a:t>
            </a:r>
          </a:p>
          <a:p>
            <a:pPr marL="514350" lvl="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</a:p>
          <a:p>
            <a:pPr marL="514350" lvl="0" indent="-514350">
              <a:buAutoNum type="arabicPeriod"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559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Methods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pop ( ) : </a:t>
            </a:r>
            <a:r>
              <a:rPr lang="en-IN" b="1" dirty="0"/>
              <a:t>Removes the last element of an array, and returns that </a:t>
            </a:r>
            <a:r>
              <a:rPr lang="en-IN" b="1" dirty="0" smtClean="0"/>
              <a:t>element</a:t>
            </a:r>
          </a:p>
          <a:p>
            <a:pPr marL="0" lvl="0" indent="0">
              <a:buNone/>
            </a:pPr>
            <a:r>
              <a:rPr lang="en-US" b="1" dirty="0" smtClean="0"/>
              <a:t>Example:</a:t>
            </a:r>
            <a:endParaRPr lang="en-IN" b="1" dirty="0" smtClean="0"/>
          </a:p>
          <a:p>
            <a:pPr marL="0" lvl="0" indent="0">
              <a:buNone/>
            </a:pPr>
            <a:r>
              <a:rPr lang="en-IN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fruits = ["Banana", "Orange", "Apple", "Mango"];</a:t>
            </a:r>
          </a:p>
          <a:p>
            <a:pPr marL="0" lvl="0" indent="0">
              <a:buNone/>
            </a:pPr>
            <a:r>
              <a:rPr lang="en-IN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fruits.pop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0" lvl="0" indent="0">
              <a:buNone/>
            </a:pPr>
            <a:endParaRPr lang="en-IN" b="1" dirty="0" smtClean="0"/>
          </a:p>
          <a:p>
            <a:pPr marL="0" lvl="0" indent="0">
              <a:buNone/>
            </a:pPr>
            <a:r>
              <a:rPr lang="en-IN" b="1" dirty="0" smtClean="0"/>
              <a:t>The result of fruits will be:</a:t>
            </a:r>
          </a:p>
          <a:p>
            <a:pPr marL="0" lvl="0" indent="0">
              <a:buNone/>
            </a:pPr>
            <a:r>
              <a:rPr lang="en-IN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Banana,Orange,Apple</a:t>
            </a:r>
            <a:endParaRPr lang="en-IN" b="1" i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36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Methods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shift ( ) : </a:t>
            </a:r>
            <a:r>
              <a:rPr lang="en-IN" b="1" dirty="0"/>
              <a:t>Removes the </a:t>
            </a:r>
            <a:r>
              <a:rPr lang="en-IN" b="1" dirty="0" smtClean="0"/>
              <a:t>first </a:t>
            </a:r>
            <a:r>
              <a:rPr lang="en-IN" b="1" dirty="0"/>
              <a:t>element of an array, and returns that </a:t>
            </a:r>
            <a:r>
              <a:rPr lang="en-IN" b="1" dirty="0" smtClean="0"/>
              <a:t>element</a:t>
            </a:r>
          </a:p>
          <a:p>
            <a:pPr marL="0" lvl="0" indent="0">
              <a:buNone/>
            </a:pPr>
            <a:r>
              <a:rPr lang="en-US" b="1" u="sng" dirty="0" smtClean="0"/>
              <a:t>Example:</a:t>
            </a:r>
            <a:endParaRPr lang="en-IN" b="1" u="sng" dirty="0" smtClean="0"/>
          </a:p>
          <a:p>
            <a:pPr marL="0" lvl="0" indent="0">
              <a:buNone/>
            </a:pPr>
            <a:r>
              <a:rPr lang="en-IN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fruits = ["Banana", "Orange", "Apple", "Mango"];</a:t>
            </a:r>
          </a:p>
          <a:p>
            <a:pPr marL="0" lvl="0" indent="0">
              <a:buNone/>
            </a:pPr>
            <a:r>
              <a:rPr lang="en-IN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fruits.shift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0" lvl="0" indent="0">
              <a:buNone/>
            </a:pPr>
            <a:r>
              <a:rPr lang="en-IN" b="1" dirty="0" smtClean="0"/>
              <a:t>The result of fruits will be:</a:t>
            </a:r>
          </a:p>
          <a:p>
            <a:pPr marL="0" lvl="0" indent="0">
              <a:buNone/>
            </a:pPr>
            <a:r>
              <a:rPr lang="en-IN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Orange,Apple,Mango</a:t>
            </a:r>
            <a:endParaRPr lang="en-IN" b="1" i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036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Of Lecture </a:t>
            </a:r>
            <a:endParaRPr lang="en-IN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3714752"/>
            <a:ext cx="8858312" cy="33239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Concept Of </a:t>
            </a:r>
            <a:r>
              <a:rPr lang="en-US" sz="2400" b="1" dirty="0" smtClean="0">
                <a:solidFill>
                  <a:srgbClr val="0070C0"/>
                </a:solidFill>
              </a:rPr>
              <a:t>Functions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Arguments Array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Variable Scope</a:t>
            </a:r>
          </a:p>
          <a:p>
            <a:pPr marL="514350" indent="-514350">
              <a:buAutoNum type="arabicPeriod"/>
            </a:pPr>
            <a:r>
              <a:rPr lang="en-US" sz="2400" b="1" smtClean="0">
                <a:solidFill>
                  <a:srgbClr val="0070C0"/>
                </a:solidFill>
              </a:rPr>
              <a:t>Anonymous Functions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514350" indent="-51435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hile Loop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endParaRPr 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while(&lt;test </a:t>
            </a:r>
            <a:r>
              <a:rPr lang="en-US" sz="28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</a:t>
            </a:r>
          </a:p>
          <a:p>
            <a:pPr marL="0" lvl="0" indent="0">
              <a:buNone/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>
              <a:buNone/>
            </a:pPr>
            <a:r>
              <a:rPr lang="en-US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loop body</a:t>
            </a:r>
          </a:p>
          <a:p>
            <a:pPr marL="0" lvl="0" indent="0">
              <a:buNone/>
            </a:pP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IN" sz="2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95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do..while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endParaRPr lang="en-US" sz="3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</a:p>
          <a:p>
            <a:pPr marL="0" lvl="0" indent="0">
              <a:buNone/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sz="3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loop body</a:t>
            </a:r>
          </a:p>
          <a:p>
            <a:pPr marL="0" lvl="0" indent="0">
              <a:buNone/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}while(&lt;test </a:t>
            </a:r>
            <a:r>
              <a:rPr lang="en-US" sz="32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&gt;);</a:t>
            </a:r>
          </a:p>
          <a:p>
            <a:pPr marL="0" lvl="0" indent="0">
              <a:buNone/>
            </a:pPr>
            <a:endParaRPr lang="en-US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66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loop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endParaRPr lang="en-IN" sz="3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IN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(stmt 1; stmt 2; stmt 3)</a:t>
            </a:r>
          </a:p>
          <a:p>
            <a:pPr marL="0" lvl="0" indent="0">
              <a:buNone/>
            </a:pPr>
            <a:r>
              <a:rPr lang="en-IN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</a:t>
            </a:r>
          </a:p>
          <a:p>
            <a:pPr marL="0" lvl="0" indent="0">
              <a:buNone/>
            </a:pPr>
            <a:r>
              <a:rPr lang="en-IN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//the code block to be executed</a:t>
            </a:r>
          </a:p>
          <a:p>
            <a:pPr marL="0" lvl="0" indent="0">
              <a:buNone/>
            </a:pPr>
            <a:r>
              <a:rPr lang="en-IN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}</a:t>
            </a:r>
            <a:endParaRPr lang="en-US" sz="3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725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Various forms of for loop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endParaRPr lang="en-IN" sz="35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IN" sz="35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(stmt 1,stm2; stmt 3;stmt 4)</a:t>
            </a:r>
          </a:p>
          <a:p>
            <a:pPr marL="0" lvl="0" indent="0">
              <a:buNone/>
            </a:pPr>
            <a:r>
              <a:rPr lang="en-IN" sz="35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</a:t>
            </a:r>
          </a:p>
          <a:p>
            <a:pPr marL="0" lvl="0" indent="0">
              <a:buNone/>
            </a:pPr>
            <a:r>
              <a:rPr lang="en-IN" sz="35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sz="3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//the code block to be executed</a:t>
            </a:r>
          </a:p>
          <a:p>
            <a:pPr marL="0" lvl="0" indent="0">
              <a:buNone/>
            </a:pPr>
            <a:r>
              <a:rPr lang="en-IN" sz="35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}</a:t>
            </a:r>
            <a:endParaRPr lang="en-US" sz="35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81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Various forms of for loop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endParaRPr lang="en-IN" sz="36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IN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 ; stmt 2;stmt 3)</a:t>
            </a:r>
          </a:p>
          <a:p>
            <a:pPr marL="0" lvl="0" indent="0">
              <a:buNone/>
            </a:pPr>
            <a:r>
              <a:rPr lang="en-IN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</a:t>
            </a:r>
          </a:p>
          <a:p>
            <a:pPr marL="0" lvl="0" indent="0">
              <a:buNone/>
            </a:pPr>
            <a:r>
              <a:rPr lang="en-IN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//the code block to be executed</a:t>
            </a:r>
          </a:p>
          <a:p>
            <a:pPr marL="0" lvl="0" indent="0">
              <a:buNone/>
            </a:pPr>
            <a:r>
              <a:rPr lang="en-IN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}</a:t>
            </a:r>
            <a:endParaRPr lang="en-US" sz="3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50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Definition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In JavaScript arrays are different from arrays of other languages.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Traditionally an array is considered to be a collection of homogeneous elements, which means that it cannot contain dissimilar elements.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But JavaScript does not follow this concept.</a:t>
            </a:r>
          </a:p>
          <a:p>
            <a:pPr lvl="0"/>
            <a:endParaRPr lang="en-US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JAVASCRIPT ARRAY CAN CONTAIN HETROGENEOUS ELEMENTS</a:t>
            </a: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426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7403</TotalTime>
  <Words>1086</Words>
  <Application>Microsoft Office PowerPoint</Application>
  <PresentationFormat>On-screen Show (4:3)</PresentationFormat>
  <Paragraphs>237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Slide 1</vt:lpstr>
      <vt:lpstr>Today’s Agenda</vt:lpstr>
      <vt:lpstr>Loops</vt:lpstr>
      <vt:lpstr>while Loop</vt:lpstr>
      <vt:lpstr>do..while Loop</vt:lpstr>
      <vt:lpstr>for loop</vt:lpstr>
      <vt:lpstr>Various forms of for loop</vt:lpstr>
      <vt:lpstr>Various forms of for loop</vt:lpstr>
      <vt:lpstr>Array Definition</vt:lpstr>
      <vt:lpstr>Array Definition</vt:lpstr>
      <vt:lpstr>Creating An Array</vt:lpstr>
      <vt:lpstr>Array Literals</vt:lpstr>
      <vt:lpstr>Array Literals</vt:lpstr>
      <vt:lpstr>Array With “undefined” Values</vt:lpstr>
      <vt:lpstr>Using “length” Property</vt:lpstr>
      <vt:lpstr>Using “length” Property</vt:lpstr>
      <vt:lpstr>Using “delete” Operator</vt:lpstr>
      <vt:lpstr>Using “for” Loop With Array</vt:lpstr>
      <vt:lpstr>Using “for in ” Loop With Array</vt:lpstr>
      <vt:lpstr>Dynamic Arrays</vt:lpstr>
      <vt:lpstr>PROGRAM</vt:lpstr>
      <vt:lpstr>Arrays with mixed types</vt:lpstr>
      <vt:lpstr>Creating Array Using Constructor</vt:lpstr>
      <vt:lpstr>Creating Array Using Constructor</vt:lpstr>
      <vt:lpstr>Creating Array Using Constructor</vt:lpstr>
      <vt:lpstr>Creating Array Using Constructor</vt:lpstr>
      <vt:lpstr>Array Methods</vt:lpstr>
      <vt:lpstr>Array Methods</vt:lpstr>
      <vt:lpstr>Array Methods</vt:lpstr>
      <vt:lpstr>Array Methods</vt:lpstr>
      <vt:lpstr>Array Methods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Windows8</cp:lastModifiedBy>
  <cp:revision>613</cp:revision>
  <dcterms:created xsi:type="dcterms:W3CDTF">2016-02-04T12:02:26Z</dcterms:created>
  <dcterms:modified xsi:type="dcterms:W3CDTF">2016-08-09T05:22:31Z</dcterms:modified>
</cp:coreProperties>
</file>