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739" r:id="rId4"/>
    <p:sldId id="740" r:id="rId5"/>
    <p:sldId id="741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8/10/2016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lvl="0"/>
            <a:r>
              <a:rPr lang="en-IN" dirty="0"/>
              <a:t>A variable declared 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</a:t>
            </a:r>
            <a:r>
              <a:rPr lang="en-I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IN" dirty="0"/>
              <a:t>within a JavaScript function becomes </a:t>
            </a:r>
            <a:r>
              <a:rPr lang="en-IN" b="1" dirty="0"/>
              <a:t>LOCAL</a:t>
            </a:r>
            <a:r>
              <a:rPr lang="en-IN" dirty="0"/>
              <a:t> and can only be accessed from within that function. (the variable has local scope</a:t>
            </a:r>
            <a:r>
              <a:rPr lang="en-IN" dirty="0" smtClean="0"/>
              <a:t>).</a:t>
            </a:r>
          </a:p>
          <a:p>
            <a:endParaRPr lang="en-IN" dirty="0" smtClean="0"/>
          </a:p>
          <a:p>
            <a:r>
              <a:rPr lang="en-IN" dirty="0"/>
              <a:t>Variables declared outside a function, become </a:t>
            </a:r>
            <a:r>
              <a:rPr lang="en-IN" b="1" dirty="0"/>
              <a:t>GLOBAL</a:t>
            </a:r>
            <a:r>
              <a:rPr lang="en-IN" dirty="0"/>
              <a:t>, and all scripts and functions on the web page can access it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</a:t>
            </a:r>
            <a:r>
              <a:rPr lang="en-IN" dirty="0" smtClean="0"/>
              <a:t>we </a:t>
            </a:r>
            <a:r>
              <a:rPr lang="en-IN" dirty="0"/>
              <a:t>assign a value to variable that has not yet been declared, the variable will automatically be declared as a </a:t>
            </a:r>
            <a:r>
              <a:rPr lang="en-IN" b="1" dirty="0"/>
              <a:t>GLOBAL</a:t>
            </a:r>
            <a:r>
              <a:rPr lang="en-IN" dirty="0"/>
              <a:t> variable.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8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Values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To return a value from a function we use the keyword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“return”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 keyword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can only be used in a function.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&lt;function name&gt;(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1,var 2. . .)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some code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(variable or value);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Via Button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 function can be called directly on a button click.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this we need to assign the function call to the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event attribute of the button tag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type=“button” value=“some text”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name( );” &gt;</a:t>
            </a:r>
          </a:p>
          <a:p>
            <a:pPr marL="0" lv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5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 function definition can be directly assigned to a variable 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variable is like any other variable except that it’s value is a function definition and can be used as a reference to a function.</a:t>
            </a: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function(Argument List)</a:t>
            </a:r>
          </a:p>
          <a:p>
            <a:pPr marL="0" lvl="0" indent="0"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lvl="0" indent="0">
              <a:buNone/>
            </a:pPr>
            <a:r>
              <a:rPr lang="en-IN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//Function Body </a:t>
            </a:r>
          </a:p>
          <a:p>
            <a:pPr marL="0" lvl="0" indent="0"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6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Anonymous Functions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We can call an anonymous  function using it’s variable name</a:t>
            </a: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Syntax: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unctionvariable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(arguments);</a:t>
            </a:r>
          </a:p>
        </p:txBody>
      </p:sp>
    </p:spTree>
    <p:extLst>
      <p:ext uri="{BB962C8B-B14F-4D97-AF65-F5344CB8AC3E}">
        <p14:creationId xmlns:p14="http://schemas.microsoft.com/office/powerpoint/2010/main" xmlns="" val="17051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Working With Date Functions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Working With </a:t>
            </a:r>
            <a:r>
              <a:rPr lang="en-US" sz="2400" b="1" smtClean="0">
                <a:solidFill>
                  <a:srgbClr val="0070C0"/>
                </a:solidFill>
              </a:rPr>
              <a:t>String </a:t>
            </a:r>
            <a:r>
              <a:rPr lang="en-US" sz="2400" b="1" smtClean="0">
                <a:solidFill>
                  <a:srgbClr val="0070C0"/>
                </a:solidFill>
              </a:rPr>
              <a:t>Functions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Concept Of Functions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Arguments Array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Variable Scope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Anonymous Functions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Function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function is a collection of statements either named or unnamed that can be called from elsewhere in a JavaScript program.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A function will be executed by an event or an explicit call to the function.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Functions can be defined in both </a:t>
            </a:r>
            <a:r>
              <a:rPr lang="en-US" dirty="0" smtClean="0">
                <a:solidFill>
                  <a:srgbClr val="FF0000"/>
                </a:solidFill>
              </a:rPr>
              <a:t>&lt;head&gt;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&lt;body&gt; </a:t>
            </a:r>
            <a:r>
              <a:rPr lang="en-US" dirty="0" smtClean="0">
                <a:solidFill>
                  <a:schemeClr val="tx1"/>
                </a:solidFill>
              </a:rPr>
              <a:t>section but generally are placed in the head section.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2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Syntax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&lt;function name&gt;(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1,arg 2. . .)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some code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554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 Function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endParaRPr 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&lt;function name&gt;(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1,arg 2. . .);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0088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lvl="0" indent="-51435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lvl="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function with no parameters must include a parenthesis after it’s name</a:t>
            </a:r>
          </a:p>
          <a:p>
            <a:pPr marL="514350" lvl="0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word </a:t>
            </a:r>
            <a:r>
              <a:rPr lang="en-US" b="1" dirty="0" smtClean="0">
                <a:solidFill>
                  <a:srgbClr val="7030A0"/>
                </a:solidFill>
              </a:rPr>
              <a:t>“function” </a:t>
            </a:r>
            <a:r>
              <a:rPr lang="en-US" dirty="0" smtClean="0">
                <a:solidFill>
                  <a:schemeClr val="tx1"/>
                </a:solidFill>
              </a:rPr>
              <a:t>must be written in lowercase.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Argument Array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Whenever a function is invoked it gets an object called </a:t>
            </a:r>
            <a:r>
              <a:rPr lang="en-US" b="1" dirty="0" smtClean="0">
                <a:solidFill>
                  <a:srgbClr val="7030A0"/>
                </a:solidFill>
              </a:rPr>
              <a:t>“arguments” </a:t>
            </a:r>
            <a:r>
              <a:rPr lang="en-US" dirty="0" smtClean="0">
                <a:solidFill>
                  <a:schemeClr val="tx1"/>
                </a:solidFill>
              </a:rPr>
              <a:t>which acts like an array and holds the arguments sent to a function.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This feature is very helpful if we don’t know how many arguments might be passed to the function.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8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Write </a:t>
            </a:r>
            <a:r>
              <a:rPr lang="en-US" b="1" dirty="0">
                <a:solidFill>
                  <a:schemeClr val="tx1"/>
                </a:solidFill>
              </a:rPr>
              <a:t>a JavaScript </a:t>
            </a:r>
            <a:r>
              <a:rPr lang="en-US" b="1" dirty="0" smtClean="0">
                <a:solidFill>
                  <a:schemeClr val="tx1"/>
                </a:solidFill>
              </a:rPr>
              <a:t>function called </a:t>
            </a:r>
            <a:r>
              <a:rPr lang="en-US" b="1" dirty="0" smtClean="0">
                <a:solidFill>
                  <a:srgbClr val="7030A0"/>
                </a:solidFill>
              </a:rPr>
              <a:t>“average( )” </a:t>
            </a:r>
            <a:r>
              <a:rPr lang="en-US" b="1" dirty="0" smtClean="0">
                <a:solidFill>
                  <a:schemeClr val="tx1"/>
                </a:solidFill>
              </a:rPr>
              <a:t>which should accept  some integers as arguments and calculates and displays their sum and average.</a:t>
            </a:r>
          </a:p>
        </p:txBody>
      </p:sp>
    </p:spTree>
    <p:extLst>
      <p:ext uri="{BB962C8B-B14F-4D97-AF65-F5344CB8AC3E}">
        <p14:creationId xmlns:p14="http://schemas.microsoft.com/office/powerpoint/2010/main" xmlns="" val="5973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From Link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 function can be called directly from a link by using </a:t>
            </a:r>
            <a:r>
              <a:rPr lang="en-US" b="1" dirty="0" smtClean="0">
                <a:solidFill>
                  <a:schemeClr val="tx1"/>
                </a:solidFill>
              </a:rPr>
              <a:t>JavaScript </a:t>
            </a:r>
            <a:r>
              <a:rPr lang="en-US" b="1" dirty="0" err="1" smtClean="0">
                <a:solidFill>
                  <a:schemeClr val="tx1"/>
                </a:solidFill>
              </a:rPr>
              <a:t>pseudoprotocol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called </a:t>
            </a:r>
            <a:r>
              <a:rPr lang="en-US" b="1" dirty="0" smtClean="0">
                <a:solidFill>
                  <a:schemeClr val="tx1"/>
                </a:solidFill>
              </a:rPr>
              <a:t>“JavaScript:” 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=“JavaScript:&lt;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&gt;( );”&gt;some text &lt;/a&gt;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3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7416</TotalTime>
  <Words>490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What Is A Function ?</vt:lpstr>
      <vt:lpstr>Function Syntax</vt:lpstr>
      <vt:lpstr>Calling a Function</vt:lpstr>
      <vt:lpstr>Point To Remember</vt:lpstr>
      <vt:lpstr>Using Argument Array</vt:lpstr>
      <vt:lpstr>PROGRAM</vt:lpstr>
      <vt:lpstr>Calling Functions From Link</vt:lpstr>
      <vt:lpstr>Variable Scope</vt:lpstr>
      <vt:lpstr>Returning Values</vt:lpstr>
      <vt:lpstr>Calling Functions Via Button</vt:lpstr>
      <vt:lpstr>Anonymous Functions</vt:lpstr>
      <vt:lpstr>Calling Anonymous Functions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616</cp:revision>
  <dcterms:created xsi:type="dcterms:W3CDTF">2016-02-04T12:02:26Z</dcterms:created>
  <dcterms:modified xsi:type="dcterms:W3CDTF">2016-08-10T07:32:20Z</dcterms:modified>
</cp:coreProperties>
</file>