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7" r:id="rId2"/>
    <p:sldId id="258" r:id="rId3"/>
    <p:sldId id="413" r:id="rId4"/>
    <p:sldId id="403" r:id="rId5"/>
    <p:sldId id="414" r:id="rId6"/>
    <p:sldId id="404" r:id="rId7"/>
    <p:sldId id="405" r:id="rId8"/>
    <p:sldId id="416" r:id="rId9"/>
    <p:sldId id="406" r:id="rId10"/>
    <p:sldId id="407" r:id="rId11"/>
    <p:sldId id="408" r:id="rId12"/>
    <p:sldId id="409" r:id="rId13"/>
    <p:sldId id="419" r:id="rId14"/>
    <p:sldId id="387" r:id="rId15"/>
    <p:sldId id="402" r:id="rId16"/>
    <p:sldId id="411" r:id="rId17"/>
    <p:sldId id="412" r:id="rId18"/>
    <p:sldId id="417" r:id="rId19"/>
    <p:sldId id="418" r:id="rId20"/>
    <p:sldId id="420" r:id="rId21"/>
    <p:sldId id="422" r:id="rId22"/>
    <p:sldId id="421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15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08-08-2018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8/8/2018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Lecture-17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Conti.   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15436" cy="4572000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Though HTML 4.01 version is widely used but currently we are having HTML-5 version which is an extension to HTML 4.01, and this version was published in 2012.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000232" y="214290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</a:t>
            </a:r>
            <a:endParaRPr lang="en-IN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Every HTML page consist of Only 2 component :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Markup (Tags) : text embedded in angular bracket.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Content : text without angular bracket .</a:t>
            </a:r>
          </a:p>
          <a:p>
            <a:pPr marL="514350" indent="-514350">
              <a:buNone/>
            </a:pPr>
            <a:r>
              <a:rPr lang="en-US" dirty="0" smtClean="0"/>
              <a:t>       </a:t>
            </a:r>
          </a:p>
          <a:p>
            <a:pPr marL="514350" indent="-514350">
              <a:buNone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643042" y="0"/>
            <a:ext cx="57150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COMPONENTS OF HTML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difference between them is that browser cant display markups instead markup contains information that tells the browser how to display the content.</a:t>
            </a:r>
          </a:p>
          <a:p>
            <a:endParaRPr lang="en-US" dirty="0" smtClean="0"/>
          </a:p>
          <a:p>
            <a:r>
              <a:rPr lang="en-US" dirty="0" smtClean="0"/>
              <a:t>Thus markup is a kind of ‘Metadata’ while content represents data.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       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Conti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- REQUIRED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Only two software are required which are always available  they are :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text editor like notepad to write the html code.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web – browser to test the code and </a:t>
            </a:r>
            <a:r>
              <a:rPr lang="en-US" smtClean="0"/>
              <a:t>the resulting web page.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STRUCTURE  OF</a:t>
            </a:r>
            <a:br>
              <a:rPr lang="en-US" b="1" dirty="0" smtClean="0"/>
            </a:br>
            <a:r>
              <a:rPr lang="en-US" b="1" dirty="0" smtClean="0"/>
              <a:t>HTML 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Every HTML code consist of two sections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&lt;html&gt;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HEAD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BODY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&lt;/html&gt;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Basic-HTML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2038892" y="1527175"/>
            <a:ext cx="5029703" cy="45720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Conti. 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HEAD section contains information about HTML which is mostly used by browser and search engines.</a:t>
            </a:r>
          </a:p>
          <a:p>
            <a:endParaRPr lang="en-US" dirty="0" smtClean="0"/>
          </a:p>
          <a:p>
            <a:r>
              <a:rPr lang="en-US" dirty="0" smtClean="0"/>
              <a:t>This information is not mean for the users and isn’t directly displayed to the user.</a:t>
            </a:r>
          </a:p>
          <a:p>
            <a:endParaRPr lang="en-US" dirty="0" smtClean="0"/>
          </a:p>
          <a:p>
            <a:r>
              <a:rPr lang="en-US" dirty="0" smtClean="0"/>
              <a:t>Body section mainly contains information which will be displayed to user.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DOCTYPE - TAG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8" descr="httpatomoreillycomsourceoreillyimages1344812.png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000100" y="2285992"/>
            <a:ext cx="7143800" cy="3071834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DOCTYPE - TAG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It is the starting tag in HTML file.</a:t>
            </a:r>
          </a:p>
          <a:p>
            <a:endParaRPr lang="en-US" dirty="0" smtClean="0"/>
          </a:p>
          <a:p>
            <a:r>
              <a:rPr lang="en-US" dirty="0" smtClean="0"/>
              <a:t>It tells the browser that this HTML document is an HTML 4.01 document which confirms  to standards set by W3C and written in </a:t>
            </a:r>
            <a:r>
              <a:rPr lang="en-US" dirty="0" err="1" smtClean="0"/>
              <a:t>english</a:t>
            </a:r>
            <a:r>
              <a:rPr lang="en-US" dirty="0" smtClean="0"/>
              <a:t> language.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COMPONENT OF HEAD</a:t>
            </a:r>
            <a:br>
              <a:rPr lang="en-US" b="1" dirty="0" smtClean="0"/>
            </a:br>
            <a:r>
              <a:rPr lang="en-US" b="1" dirty="0" smtClean="0"/>
              <a:t>SECTION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65051" y="1571625"/>
            <a:ext cx="814563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Introduction .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History of HTML .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Component of HTML .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dirty="0" smtClean="0"/>
              <a:t>Structure of HTML . </a:t>
            </a:r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  <a:buNone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2" y="2143116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 PROGRAM</a:t>
            </a:r>
            <a:endParaRPr lang="en-IN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991985" y="1527175"/>
            <a:ext cx="512351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Style.css File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7244" y="2974975"/>
            <a:ext cx="4953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89744" y="1527175"/>
            <a:ext cx="812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HTML is a language which instructs a web – browser how data should be displayed.</a:t>
            </a:r>
          </a:p>
          <a:p>
            <a:endParaRPr lang="en-US" dirty="0" smtClean="0"/>
          </a:p>
          <a:p>
            <a:r>
              <a:rPr lang="en-US" dirty="0" smtClean="0"/>
              <a:t>It contains commands that tells the browser how the embedded data is to be displayed on the web-page.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INTRODUCTION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</a:t>
            </a:r>
          </a:p>
          <a:p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                        Conti.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HTML stands for </a:t>
            </a:r>
            <a:r>
              <a:rPr lang="en-IN" b="1" dirty="0" smtClean="0">
                <a:solidFill>
                  <a:srgbClr val="FF0000"/>
                </a:solidFill>
              </a:rPr>
              <a:t>Hypertext </a:t>
            </a:r>
            <a:r>
              <a:rPr lang="en-IN" b="1" dirty="0" err="1" smtClean="0">
                <a:solidFill>
                  <a:srgbClr val="FF0000"/>
                </a:solidFill>
              </a:rPr>
              <a:t>Markup</a:t>
            </a:r>
            <a:r>
              <a:rPr lang="en-IN" b="1" dirty="0" smtClean="0">
                <a:solidFill>
                  <a:srgbClr val="FF0000"/>
                </a:solidFill>
              </a:rPr>
              <a:t> Language</a:t>
            </a:r>
            <a:r>
              <a:rPr lang="en-IN" dirty="0" smtClean="0"/>
              <a:t>, and it is the most widely used language to write Web Pages.</a:t>
            </a:r>
          </a:p>
          <a:p>
            <a:endParaRPr lang="en-IN" dirty="0" smtClean="0"/>
          </a:p>
          <a:p>
            <a:r>
              <a:rPr lang="en-IN" dirty="0" smtClean="0"/>
              <a:t>Hypertext refers to the way in which Web pages (HTML documents) are linked together. Thus the link available on a webpage are called </a:t>
            </a:r>
            <a:r>
              <a:rPr lang="en-IN" b="1" dirty="0" smtClean="0">
                <a:solidFill>
                  <a:srgbClr val="FF0000"/>
                </a:solidFill>
              </a:rPr>
              <a:t>Hypertext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Content Placeholder 65" descr="111440750282html-intro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805397" y="2084146"/>
            <a:ext cx="5496693" cy="3458058"/>
          </a:xfrm>
        </p:spPr>
      </p:pic>
      <p:sp>
        <p:nvSpPr>
          <p:cNvPr id="8" name="TextBox 7"/>
          <p:cNvSpPr txBox="1"/>
          <p:nvPr/>
        </p:nvSpPr>
        <p:spPr>
          <a:xfrm>
            <a:off x="2000232" y="0"/>
            <a:ext cx="5357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HTML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 smtClean="0"/>
          </a:p>
          <a:p>
            <a:r>
              <a:rPr lang="en-IN" dirty="0" smtClean="0"/>
              <a:t>As its name suggests, </a:t>
            </a:r>
            <a:r>
              <a:rPr lang="en-IN" b="1" dirty="0" smtClean="0">
                <a:solidFill>
                  <a:srgbClr val="FF0000"/>
                </a:solidFill>
              </a:rPr>
              <a:t>HTML</a:t>
            </a:r>
            <a:r>
              <a:rPr lang="en-IN" dirty="0" smtClean="0"/>
              <a:t> is a </a:t>
            </a:r>
            <a:r>
              <a:rPr lang="en-IN" b="1" dirty="0" err="1" smtClean="0">
                <a:solidFill>
                  <a:srgbClr val="FF0000"/>
                </a:solidFill>
              </a:rPr>
              <a:t>Markup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Language which means you use HTML to simply "mark up" a text document with tags that tell a Web browser how to structure it to display.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Originally, HTML was developed with the intent of defining the structure of documents like headings, paragraphs, lists, and so forth to facilitate the sharing of scientific information between researchers.</a:t>
            </a:r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71670" y="357166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Conti.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0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Conti.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Now, HTML is being widely used to format web pages with the help of different tags available in HTML language.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VERSIONS OF </a:t>
            </a:r>
            <a:br>
              <a:rPr lang="en-US" b="1" dirty="0" smtClean="0"/>
            </a:br>
            <a:r>
              <a:rPr lang="en-US" b="1" dirty="0" smtClean="0"/>
              <a:t>HTML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8" name="Picture 7" descr="3610061_ori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2000240"/>
            <a:ext cx="8078328" cy="39915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 smtClean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19" y="188640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HTML was launched in </a:t>
            </a:r>
            <a:r>
              <a:rPr lang="en-US" b="1" dirty="0" smtClean="0"/>
              <a:t>1995</a:t>
            </a:r>
            <a:r>
              <a:rPr lang="en-US" dirty="0" smtClean="0"/>
              <a:t> . </a:t>
            </a:r>
          </a:p>
          <a:p>
            <a:endParaRPr lang="en-US" dirty="0" smtClean="0"/>
          </a:p>
          <a:p>
            <a:r>
              <a:rPr lang="en-IN" dirty="0" smtClean="0"/>
              <a:t>HTML was created by Berners-Lee in late </a:t>
            </a:r>
            <a:r>
              <a:rPr lang="en-IN" b="1" dirty="0" smtClean="0">
                <a:solidFill>
                  <a:srgbClr val="FF0000"/>
                </a:solidFill>
              </a:rPr>
              <a:t>1991</a:t>
            </a:r>
            <a:r>
              <a:rPr lang="en-IN" dirty="0" smtClean="0"/>
              <a:t> but "</a:t>
            </a:r>
            <a:r>
              <a:rPr lang="en-IN" b="1" dirty="0" smtClean="0">
                <a:solidFill>
                  <a:srgbClr val="FF0000"/>
                </a:solidFill>
              </a:rPr>
              <a:t>HTML 2.0</a:t>
            </a:r>
            <a:r>
              <a:rPr lang="en-IN" dirty="0" smtClean="0"/>
              <a:t>" was the first standard HTML specification which was published in </a:t>
            </a:r>
            <a:r>
              <a:rPr lang="en-IN" b="1" dirty="0" smtClean="0">
                <a:solidFill>
                  <a:srgbClr val="FF0000"/>
                </a:solidFill>
              </a:rPr>
              <a:t>1995</a:t>
            </a:r>
            <a:r>
              <a:rPr lang="en-IN" dirty="0" smtClean="0"/>
              <a:t>. </a:t>
            </a:r>
          </a:p>
          <a:p>
            <a:endParaRPr lang="en-IN" dirty="0" smtClean="0"/>
          </a:p>
          <a:p>
            <a:r>
              <a:rPr lang="en-IN" b="1" dirty="0" smtClean="0">
                <a:solidFill>
                  <a:srgbClr val="FF0000"/>
                </a:solidFill>
              </a:rPr>
              <a:t>HTML 4.01 </a:t>
            </a:r>
            <a:r>
              <a:rPr lang="en-IN" dirty="0" smtClean="0"/>
              <a:t>was a major version of HTML and it was published in late </a:t>
            </a:r>
            <a:r>
              <a:rPr lang="en-IN" b="1" dirty="0" smtClean="0">
                <a:solidFill>
                  <a:srgbClr val="FF0000"/>
                </a:solidFill>
              </a:rPr>
              <a:t>1999</a:t>
            </a:r>
            <a:r>
              <a:rPr lang="en-IN" dirty="0" smtClean="0"/>
              <a:t>. </a:t>
            </a:r>
          </a:p>
          <a:p>
            <a:endParaRPr lang="en-US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928794" y="357166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</a:rPr>
              <a:t>HISTORY</a:t>
            </a:r>
            <a:endParaRPr lang="en-IN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6553</TotalTime>
  <Words>431</Words>
  <Application>Microsoft Office PowerPoint</Application>
  <PresentationFormat>On-screen Show (4:3)</PresentationFormat>
  <Paragraphs>107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Slide 1</vt:lpstr>
      <vt:lpstr>Today’s Agenda</vt:lpstr>
      <vt:lpstr>   </vt:lpstr>
      <vt:lpstr>   </vt:lpstr>
      <vt:lpstr>   </vt:lpstr>
      <vt:lpstr>   </vt:lpstr>
      <vt:lpstr>Conti.</vt:lpstr>
      <vt:lpstr>VERSIONS OF  HTML</vt:lpstr>
      <vt:lpstr>   </vt:lpstr>
      <vt:lpstr>Conti.   </vt:lpstr>
      <vt:lpstr>   </vt:lpstr>
      <vt:lpstr>   </vt:lpstr>
      <vt:lpstr>SOFTWARE - REQUIRED</vt:lpstr>
      <vt:lpstr> STRUCTURE  OF HTML </vt:lpstr>
      <vt:lpstr>Slide 15</vt:lpstr>
      <vt:lpstr>Conti. </vt:lpstr>
      <vt:lpstr> DOCTYPE - TAG</vt:lpstr>
      <vt:lpstr> DOCTYPE - TAG</vt:lpstr>
      <vt:lpstr> COMPONENT OF HEAD SECTION</vt:lpstr>
      <vt:lpstr>EXAMPLE  PROGRAM</vt:lpstr>
      <vt:lpstr>Style.css File</vt:lpstr>
      <vt:lpstr>OUTPUT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Server</cp:lastModifiedBy>
  <cp:revision>498</cp:revision>
  <dcterms:created xsi:type="dcterms:W3CDTF">2016-02-04T12:02:26Z</dcterms:created>
  <dcterms:modified xsi:type="dcterms:W3CDTF">2018-08-08T13:26:42Z</dcterms:modified>
</cp:coreProperties>
</file>