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632" r:id="rId4"/>
    <p:sldId id="633" r:id="rId5"/>
    <p:sldId id="634" r:id="rId6"/>
    <p:sldId id="635" r:id="rId7"/>
    <p:sldId id="636" r:id="rId8"/>
    <p:sldId id="641" r:id="rId9"/>
    <p:sldId id="637" r:id="rId10"/>
    <p:sldId id="638" r:id="rId11"/>
    <p:sldId id="639" r:id="rId12"/>
    <p:sldId id="640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8/3/2016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Margins</a:t>
            </a:r>
            <a:r>
              <a:rPr lang="en-IN" dirty="0"/>
              <a:t>, borders and padding are all optional but for purposes of calculating positions and sizes they are given a default width of zero if not </a:t>
            </a:r>
            <a:r>
              <a:rPr lang="en-IN" dirty="0" smtClean="0"/>
              <a:t>specified.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1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428736"/>
            <a:ext cx="8858311" cy="52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12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 Terms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content. This can be text, images or anything else.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</a:t>
            </a:r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dirty="0" smtClean="0"/>
              <a:t>he </a:t>
            </a:r>
            <a:r>
              <a:rPr lang="en-IN" dirty="0"/>
              <a:t>space between the contents and the frame.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dirty="0"/>
              <a:t>	The frame in the defined thickness.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space between the frame and the next item.</a:t>
            </a:r>
          </a:p>
        </p:txBody>
      </p:sp>
    </p:spTree>
    <p:extLst>
      <p:ext uri="{BB962C8B-B14F-4D97-AF65-F5344CB8AC3E}">
        <p14:creationId xmlns="" xmlns:p14="http://schemas.microsoft.com/office/powerpoint/2010/main" val="18951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Margin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margin property </a:t>
            </a:r>
            <a:r>
              <a:rPr lang="en-IN" dirty="0" smtClean="0"/>
              <a:t>is </a:t>
            </a:r>
            <a:r>
              <a:rPr lang="en-IN" dirty="0"/>
              <a:t>used to declare the margin </a:t>
            </a:r>
            <a:r>
              <a:rPr lang="en-IN" dirty="0" smtClean="0"/>
              <a:t>between HTML </a:t>
            </a:r>
            <a:r>
              <a:rPr lang="en-IN" dirty="0"/>
              <a:t>element and those elements outside of it.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margin can be set for the top, </a:t>
            </a:r>
            <a:r>
              <a:rPr lang="en-IN" dirty="0" err="1" smtClean="0"/>
              <a:t>left,right</a:t>
            </a:r>
            <a:r>
              <a:rPr lang="en-IN" dirty="0"/>
              <a:t>, and bottom of the given element.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values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There are 3 choices for margin values:</a:t>
            </a:r>
          </a:p>
          <a:p>
            <a:pPr marL="514350" indent="-514350">
              <a:buAutoNum type="arabicPeriod"/>
            </a:pPr>
            <a:r>
              <a:rPr lang="en-IN" dirty="0" smtClean="0"/>
              <a:t> </a:t>
            </a:r>
            <a:r>
              <a:rPr lang="en-IN" b="1" dirty="0" smtClean="0"/>
              <a:t>length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 percentage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 auto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margin-top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margin-left: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7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auto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Specifying </a:t>
            </a:r>
            <a:r>
              <a:rPr lang="en-IN" dirty="0" smtClean="0"/>
              <a:t>auto</a:t>
            </a:r>
            <a:r>
              <a:rPr lang="en-IN" dirty="0"/>
              <a:t> </a:t>
            </a:r>
            <a:r>
              <a:rPr lang="en-IN" dirty="0" smtClean="0"/>
              <a:t>value for left and right margins basically </a:t>
            </a:r>
            <a:r>
              <a:rPr lang="en-IN" dirty="0"/>
              <a:t>tells the browser to automatically determine the left and right margins itself, which is does by setting them equally.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guarantees that the left and right margins will be set to the same size.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 auto 1em auto;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80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Padding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smtClean="0">
                <a:solidFill>
                  <a:schemeClr val="tx1"/>
                </a:solidFill>
              </a:rPr>
              <a:t>as we know , manages the space between the element and it’s border.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/>
              <a:t>Both length and percentage values are available, although there is no auto </a:t>
            </a:r>
            <a:r>
              <a:rPr lang="en-IN" dirty="0" smtClean="0"/>
              <a:t>value.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padding-top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 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padding-left: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padding-right: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7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20px;</a:t>
            </a:r>
            <a:endParaRPr lang="pt-B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 15px;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8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CSS positioning properties allow </a:t>
            </a:r>
            <a:r>
              <a:rPr lang="en-IN" dirty="0" smtClean="0"/>
              <a:t>us </a:t>
            </a:r>
            <a:r>
              <a:rPr lang="en-IN" dirty="0"/>
              <a:t>to position an element. It can also place an element behind another, and specify what should happen when an element's content is too big.</a:t>
            </a:r>
          </a:p>
          <a:p>
            <a:endParaRPr lang="en-IN" dirty="0" smtClean="0"/>
          </a:p>
          <a:p>
            <a:r>
              <a:rPr lang="en-IN" dirty="0" smtClean="0"/>
              <a:t>Elements </a:t>
            </a:r>
            <a:r>
              <a:rPr lang="en-IN" dirty="0"/>
              <a:t>can be positioned using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13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div and span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The CSS Box Model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CSS Positioning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Display </a:t>
            </a:r>
            <a:r>
              <a:rPr lang="en-US" sz="2400" smtClean="0"/>
              <a:t>and Visibility </a:t>
            </a:r>
            <a:r>
              <a:rPr lang="en-US" sz="2400" dirty="0" smtClean="0"/>
              <a:t>Properties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Types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There are four different positioning 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8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HTML elements are positioned static by default. A static positioned element is always positioned according to the normal flow of the page.</a:t>
            </a:r>
          </a:p>
          <a:p>
            <a:endParaRPr lang="en-IN" dirty="0" smtClean="0"/>
          </a:p>
          <a:p>
            <a:r>
              <a:rPr lang="en-IN" dirty="0" smtClean="0"/>
              <a:t>Static </a:t>
            </a:r>
            <a:r>
              <a:rPr lang="en-IN" dirty="0"/>
              <a:t>positioned elements are not affected by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92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Fixed positioning allows </a:t>
            </a:r>
            <a:r>
              <a:rPr lang="en-IN" dirty="0" smtClean="0"/>
              <a:t>us </a:t>
            </a:r>
            <a:r>
              <a:rPr lang="en-IN" dirty="0"/>
              <a:t>to fix the position of an element to a particular spot on the page - regardless of scrolling.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Specified </a:t>
            </a:r>
            <a:r>
              <a:rPr lang="en-IN" dirty="0"/>
              <a:t>coordinates will be relative to the browser window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osition: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fixed;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ight: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Fixed positioned elements are removed from the normal flow.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document and other elements behave like the fixed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38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Relative positioning changes the position of the HTML element relative to where it normally appears.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 </a:t>
            </a:r>
            <a:r>
              <a:rPr lang="en-IN" dirty="0"/>
              <a:t>"left:20" adds 20 pixels to the element's LEFT </a:t>
            </a:r>
            <a:r>
              <a:rPr lang="en-IN" dirty="0" smtClean="0"/>
              <a:t>position.</a:t>
            </a:r>
          </a:p>
          <a:p>
            <a:r>
              <a:rPr lang="en-IN" b="1" dirty="0"/>
              <a:t>Move Left 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Right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Up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Down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NOTE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 smtClean="0">
                <a:solidFill>
                  <a:srgbClr val="0070C0"/>
                </a:solidFill>
              </a:rPr>
              <a:t>We </a:t>
            </a:r>
            <a:r>
              <a:rPr lang="en-IN" dirty="0">
                <a:solidFill>
                  <a:srgbClr val="0070C0"/>
                </a:solidFill>
              </a:rPr>
              <a:t>can use </a:t>
            </a:r>
            <a:r>
              <a:rPr lang="en-IN" i="1" dirty="0">
                <a:solidFill>
                  <a:srgbClr val="0070C0"/>
                </a:solidFill>
              </a:rPr>
              <a:t>bottom</a:t>
            </a:r>
            <a:r>
              <a:rPr lang="en-IN" dirty="0">
                <a:solidFill>
                  <a:srgbClr val="0070C0"/>
                </a:solidFill>
              </a:rPr>
              <a:t> or </a:t>
            </a:r>
            <a:r>
              <a:rPr lang="en-IN" i="1" dirty="0">
                <a:solidFill>
                  <a:srgbClr val="0070C0"/>
                </a:solidFill>
              </a:rPr>
              <a:t>right</a:t>
            </a:r>
            <a:r>
              <a:rPr lang="en-IN" dirty="0">
                <a:solidFill>
                  <a:srgbClr val="0070C0"/>
                </a:solidFill>
              </a:rPr>
              <a:t> values as well in the same way as top and left.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3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An element with position: absolute is positioned at the specified coordinates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 </a:t>
            </a:r>
            <a:r>
              <a:rPr lang="en-IN" dirty="0"/>
              <a:t>absolute position element is positioned relative to the first parent element that has a position other than static.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no such element is found, the containing block is </a:t>
            </a:r>
            <a:r>
              <a:rPr lang="en-IN" b="1" dirty="0">
                <a:solidFill>
                  <a:srgbClr val="002060"/>
                </a:solidFill>
              </a:rPr>
              <a:t>&lt;html</a:t>
            </a:r>
            <a:r>
              <a:rPr lang="en-IN" b="1" dirty="0" smtClean="0">
                <a:solidFill>
                  <a:srgbClr val="002060"/>
                </a:solidFill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6010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Absolutely </a:t>
            </a:r>
            <a:r>
              <a:rPr lang="en-IN" dirty="0"/>
              <a:t>positioned elements are removed from the normal flow.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document and other elements behave like the absolutely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4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Visibility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visibility</a:t>
            </a:r>
            <a:r>
              <a:rPr lang="en-IN" dirty="0"/>
              <a:t> property can control if an element is visible or </a:t>
            </a:r>
            <a:r>
              <a:rPr lang="en-IN" dirty="0" smtClean="0"/>
              <a:t>not.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But even if the element is hidden, it still occupies the space on the page.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Possible </a:t>
            </a:r>
            <a:r>
              <a:rPr lang="en-US" dirty="0" smtClean="0">
                <a:solidFill>
                  <a:schemeClr val="tx1"/>
                </a:solidFill>
              </a:rPr>
              <a:t>values are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2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display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 smtClean="0">
                <a:solidFill>
                  <a:srgbClr val="00B050"/>
                </a:solidFill>
              </a:rPr>
              <a:t>display</a:t>
            </a:r>
            <a:r>
              <a:rPr lang="en-IN" dirty="0"/>
              <a:t> property can </a:t>
            </a:r>
            <a:r>
              <a:rPr lang="en-IN" dirty="0" smtClean="0"/>
              <a:t>perform 2 tasks:</a:t>
            </a:r>
          </a:p>
          <a:p>
            <a:pPr marL="514350" indent="-51435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Change it’s rendering from inline to block and vice versa</a:t>
            </a:r>
          </a:p>
          <a:p>
            <a:pPr marL="514350" indent="-514350">
              <a:buFont typeface="Arial" pitchFamily="34" charset="0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Remove an element.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It’s possible values are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JavaScript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&amp; Operators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Conditional Statements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IN" dirty="0"/>
              <a:t> tag is used to specify a section within an HTML document. Anything from text to images to videos can be placed within a div.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Divs</a:t>
            </a:r>
            <a:r>
              <a:rPr lang="en-IN" dirty="0" smtClean="0"/>
              <a:t> </a:t>
            </a:r>
            <a:r>
              <a:rPr lang="en-IN" dirty="0"/>
              <a:t>are similar to </a:t>
            </a:r>
            <a:r>
              <a:rPr lang="en-IN" dirty="0" smtClean="0"/>
              <a:t>paragraphs </a:t>
            </a:r>
            <a:r>
              <a:rPr lang="en-IN" dirty="0"/>
              <a:t>but they are easier to use, customizable with CSS, and load faster than tables.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8203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32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div&gt;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&lt;!- -  other HTML tags and data - - &gt;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  <a:endParaRPr lang="en-IN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4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IN" dirty="0" smtClean="0"/>
              <a:t>element </a:t>
            </a:r>
            <a:r>
              <a:rPr lang="en-IN" dirty="0"/>
              <a:t>has very similar properties to the 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IN" dirty="0" smtClean="0"/>
              <a:t>element</a:t>
            </a:r>
            <a:r>
              <a:rPr lang="en-IN" dirty="0"/>
              <a:t>, in that it changes the style of the text </a:t>
            </a:r>
            <a:r>
              <a:rPr lang="en-IN" dirty="0" smtClean="0"/>
              <a:t>it </a:t>
            </a:r>
            <a:r>
              <a:rPr lang="en-IN" dirty="0"/>
              <a:t>encloses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it does not has any style of it’s own, rather we have to apply styles to it.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0949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511494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&lt;/span&gt;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8459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3000" dirty="0">
                <a:solidFill>
                  <a:schemeClr val="tx1"/>
                </a:solidFill>
              </a:rPr>
              <a:t>The primary difference between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</a:t>
            </a:r>
            <a:r>
              <a:rPr lang="en-IN" sz="3000" dirty="0">
                <a:solidFill>
                  <a:srgbClr val="00B050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and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elements is that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</a:rPr>
              <a:t>&lt;span&gt;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doesn’t do any formatting of it’s </a:t>
            </a:r>
            <a:r>
              <a:rPr lang="en-IN" sz="3000" dirty="0" smtClean="0">
                <a:solidFill>
                  <a:schemeClr val="tx1"/>
                </a:solidFill>
              </a:rPr>
              <a:t>own while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 </a:t>
            </a:r>
            <a:r>
              <a:rPr lang="en-IN" sz="3000" dirty="0" smtClean="0">
                <a:solidFill>
                  <a:schemeClr val="tx1"/>
                </a:solidFill>
              </a:rPr>
              <a:t>has some predefined formatting like  </a:t>
            </a:r>
            <a:r>
              <a:rPr lang="en-IN" sz="3000" dirty="0">
                <a:solidFill>
                  <a:schemeClr val="tx1"/>
                </a:solidFill>
              </a:rPr>
              <a:t>paragraph break. </a:t>
            </a:r>
            <a:endParaRPr lang="en-IN" sz="3000" dirty="0" smtClean="0">
              <a:solidFill>
                <a:schemeClr val="tx1"/>
              </a:solidFill>
            </a:endParaRPr>
          </a:p>
          <a:p>
            <a:pPr lvl="0"/>
            <a:endParaRPr lang="en-IN" sz="3000" dirty="0" smtClean="0">
              <a:solidFill>
                <a:schemeClr val="tx1"/>
              </a:solidFill>
            </a:endParaRPr>
          </a:p>
          <a:p>
            <a:pPr lvl="0"/>
            <a:r>
              <a:rPr lang="en-US" sz="3000" dirty="0" smtClean="0">
                <a:solidFill>
                  <a:schemeClr val="tx1"/>
                </a:solidFill>
              </a:rPr>
              <a:t>Another </a:t>
            </a:r>
            <a:r>
              <a:rPr lang="en-US" sz="3000" dirty="0" smtClean="0">
                <a:solidFill>
                  <a:schemeClr val="tx1"/>
                </a:solidFill>
              </a:rPr>
              <a:t>difference is that </a:t>
            </a:r>
            <a:r>
              <a:rPr 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3000" dirty="0" smtClean="0">
                <a:solidFill>
                  <a:schemeClr val="tx1"/>
                </a:solidFill>
              </a:rPr>
              <a:t>is an inline element and </a:t>
            </a:r>
            <a:r>
              <a:rPr 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US" sz="3000" dirty="0" smtClean="0">
                <a:solidFill>
                  <a:schemeClr val="tx1"/>
                </a:solidFill>
              </a:rPr>
              <a:t>is a block level element</a:t>
            </a:r>
            <a:endParaRPr lang="en-IN" sz="3000" dirty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1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Positioning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Positioning means placing the elements at precise location in the browser.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 smtClean="0">
                <a:solidFill>
                  <a:schemeClr val="tx1"/>
                </a:solidFill>
              </a:rPr>
              <a:t>before we can understand Positioning we need to understand 3 important terms: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3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To understand positioning in CSS </a:t>
            </a:r>
            <a:r>
              <a:rPr lang="en-IN" dirty="0" smtClean="0">
                <a:solidFill>
                  <a:schemeClr val="tx1"/>
                </a:solidFill>
              </a:rPr>
              <a:t>we </a:t>
            </a:r>
            <a:r>
              <a:rPr lang="en-IN" dirty="0">
                <a:solidFill>
                  <a:schemeClr val="tx1"/>
                </a:solidFill>
              </a:rPr>
              <a:t>must first understand the box model.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display purposes, every element in a document is considered to be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box </a:t>
            </a:r>
            <a:r>
              <a:rPr lang="en-IN" dirty="0">
                <a:solidFill>
                  <a:schemeClr val="tx1"/>
                </a:solidFill>
              </a:rPr>
              <a:t>which has a content area surrounded by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0663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7317</TotalTime>
  <Words>769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The &lt;div&gt; Tag</vt:lpstr>
      <vt:lpstr>The &lt;div&gt; Tag Syntax</vt:lpstr>
      <vt:lpstr>The &lt;span&gt; Tag</vt:lpstr>
      <vt:lpstr>The &lt;span&gt; Tag Syntax</vt:lpstr>
      <vt:lpstr>The Difference</vt:lpstr>
      <vt:lpstr>What Is Positioning ?</vt:lpstr>
      <vt:lpstr>The CSS Box Model</vt:lpstr>
      <vt:lpstr>The CSS Box Model</vt:lpstr>
      <vt:lpstr>The CSS Box Model</vt:lpstr>
      <vt:lpstr>Box Model Terms</vt:lpstr>
      <vt:lpstr>Handling Margin</vt:lpstr>
      <vt:lpstr>Margin values</vt:lpstr>
      <vt:lpstr>What is auto ?</vt:lpstr>
      <vt:lpstr>Margin shortcut</vt:lpstr>
      <vt:lpstr>Handling Padding</vt:lpstr>
      <vt:lpstr>Padding shortcut</vt:lpstr>
      <vt:lpstr>Positioning </vt:lpstr>
      <vt:lpstr>Positioning Types</vt:lpstr>
      <vt:lpstr>Static Positioning</vt:lpstr>
      <vt:lpstr>Fixed Positioning</vt:lpstr>
      <vt:lpstr>Fixed Positioning</vt:lpstr>
      <vt:lpstr>Relative  Positioning</vt:lpstr>
      <vt:lpstr>Absolute Positioning</vt:lpstr>
      <vt:lpstr>Absolute Positioning</vt:lpstr>
      <vt:lpstr>What Is Visibility Property ?</vt:lpstr>
      <vt:lpstr>What Is display Property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595</cp:revision>
  <dcterms:created xsi:type="dcterms:W3CDTF">2016-02-04T12:02:26Z</dcterms:created>
  <dcterms:modified xsi:type="dcterms:W3CDTF">2016-08-03T07:45:19Z</dcterms:modified>
</cp:coreProperties>
</file>