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72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7" r:id="rId13"/>
    <p:sldId id="287" r:id="rId14"/>
    <p:sldId id="298" r:id="rId15"/>
    <p:sldId id="299" r:id="rId16"/>
    <p:sldId id="300" r:id="rId17"/>
    <p:sldId id="301" r:id="rId18"/>
    <p:sldId id="302" r:id="rId19"/>
    <p:sldId id="274" r:id="rId20"/>
    <p:sldId id="275" r:id="rId21"/>
    <p:sldId id="304" r:id="rId22"/>
    <p:sldId id="305" r:id="rId23"/>
    <p:sldId id="279" r:id="rId24"/>
    <p:sldId id="281" r:id="rId25"/>
    <p:sldId id="283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21-06-2016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07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6/21/2016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EE</a:t>
            </a:r>
            <a:endParaRPr lang="en-US" sz="4000" dirty="0" smtClean="0"/>
          </a:p>
          <a:p>
            <a:r>
              <a:rPr lang="en-US" sz="2800" dirty="0" smtClean="0"/>
              <a:t>(</a:t>
            </a:r>
            <a:r>
              <a:rPr lang="en-US" sz="2800" dirty="0" err="1" smtClean="0"/>
              <a:t>AdvAnce</a:t>
            </a:r>
            <a:r>
              <a:rPr lang="en-US" sz="2800" dirty="0" smtClean="0"/>
              <a:t> </a:t>
            </a:r>
            <a:r>
              <a:rPr lang="en-US" sz="2800" dirty="0" smtClean="0"/>
              <a:t>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Lecture-2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Q8. What is JAVA EE</a:t>
            </a:r>
            <a:r>
              <a:rPr lang="en-US" b="1" dirty="0" smtClean="0"/>
              <a:t>?</a:t>
            </a:r>
            <a:endParaRPr lang="en-US" b="1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A. A programming language</a:t>
            </a:r>
          </a:p>
          <a:p>
            <a:pPr>
              <a:buNone/>
            </a:pPr>
            <a:r>
              <a:rPr lang="en-US" dirty="0" smtClean="0"/>
              <a:t>B. A set of java tools</a:t>
            </a:r>
          </a:p>
          <a:p>
            <a:pPr>
              <a:buNone/>
            </a:pPr>
            <a:r>
              <a:rPr lang="en-US" dirty="0" smtClean="0"/>
              <a:t>C. A compiler</a:t>
            </a:r>
          </a:p>
          <a:p>
            <a:pPr>
              <a:buNone/>
            </a:pPr>
            <a:r>
              <a:rPr lang="en-US" dirty="0" smtClean="0"/>
              <a:t>D. A specification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D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Q9. What is GLASSFISH?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A. SUN’s Web Server</a:t>
            </a:r>
          </a:p>
          <a:p>
            <a:pPr>
              <a:buNone/>
            </a:pPr>
            <a:r>
              <a:rPr lang="en-US" dirty="0" smtClean="0"/>
              <a:t>B. SUN’s </a:t>
            </a:r>
            <a:r>
              <a:rPr lang="en-US" dirty="0" smtClean="0"/>
              <a:t>W</a:t>
            </a:r>
            <a:r>
              <a:rPr lang="en-US" dirty="0" smtClean="0"/>
              <a:t>eb </a:t>
            </a:r>
            <a:r>
              <a:rPr lang="en-US" dirty="0" smtClean="0"/>
              <a:t>C</a:t>
            </a:r>
            <a:r>
              <a:rPr lang="en-US" dirty="0" smtClean="0"/>
              <a:t>ontainer</a:t>
            </a:r>
          </a:p>
          <a:p>
            <a:pPr>
              <a:buNone/>
            </a:pPr>
            <a:r>
              <a:rPr lang="en-US" dirty="0" smtClean="0"/>
              <a:t>C. SUN’s JEE compliant Application Server</a:t>
            </a:r>
          </a:p>
          <a:p>
            <a:pPr>
              <a:buNone/>
            </a:pPr>
            <a:r>
              <a:rPr lang="en-US" dirty="0" smtClean="0"/>
              <a:t>D. None Of These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Q10. What is an HTTP Request 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A. Request sent by the browser for getting static page</a:t>
            </a:r>
          </a:p>
          <a:p>
            <a:pPr>
              <a:buNone/>
            </a:pPr>
            <a:r>
              <a:rPr lang="en-US" dirty="0" smtClean="0"/>
              <a:t>B. </a:t>
            </a:r>
            <a:r>
              <a:rPr lang="en-US" dirty="0" smtClean="0"/>
              <a:t>Request sent by the browser for getting </a:t>
            </a:r>
            <a:r>
              <a:rPr lang="en-US" dirty="0" smtClean="0"/>
              <a:t>dynamic </a:t>
            </a:r>
            <a:r>
              <a:rPr lang="en-US" dirty="0" smtClean="0"/>
              <a:t>page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C. Both A &amp; B</a:t>
            </a:r>
          </a:p>
          <a:p>
            <a:pPr>
              <a:buNone/>
            </a:pPr>
            <a:r>
              <a:rPr lang="en-US" dirty="0" smtClean="0"/>
              <a:t>D. None Of These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 of JDBC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US" dirty="0" smtClean="0"/>
              <a:t>Unofficial full-form of JDBC is </a:t>
            </a:r>
            <a:r>
              <a:rPr lang="en-US" b="1" dirty="0" smtClean="0"/>
              <a:t>Java D</a:t>
            </a:r>
            <a:r>
              <a:rPr lang="en-US" b="1" dirty="0" smtClean="0"/>
              <a:t>atabase Connectivity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IN" dirty="0" smtClean="0"/>
          </a:p>
          <a:p>
            <a:r>
              <a:rPr lang="en-IN" dirty="0" smtClean="0"/>
              <a:t>It is an </a:t>
            </a:r>
            <a:r>
              <a:rPr lang="en-IN" b="1" u="sng" dirty="0" smtClean="0"/>
              <a:t>API</a:t>
            </a:r>
            <a:r>
              <a:rPr lang="en-IN" dirty="0" smtClean="0"/>
              <a:t> </a:t>
            </a:r>
            <a:r>
              <a:rPr lang="en-IN" dirty="0" smtClean="0"/>
              <a:t>used for connecting programs written in java with the relational database.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Programs </a:t>
            </a:r>
            <a:r>
              <a:rPr lang="en-US" dirty="0" smtClean="0"/>
              <a:t>developed with Java/JDBC are platform and vendor independent.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 of JDBC</a:t>
            </a:r>
            <a:endParaRPr lang="en-US" b="1" dirty="0"/>
          </a:p>
        </p:txBody>
      </p:sp>
      <p:pic>
        <p:nvPicPr>
          <p:cNvPr id="7" name="Content Placeholder 6" descr="jdbc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42844" y="1428736"/>
            <a:ext cx="9001156" cy="5429264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 smtClean="0"/>
              <a:t>History and Edition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JDBC is maintained by </a:t>
            </a:r>
            <a:r>
              <a:rPr lang="en-US" sz="2400" b="1" dirty="0" err="1" smtClean="0"/>
              <a:t>JavaSoft</a:t>
            </a:r>
            <a:r>
              <a:rPr lang="en-US" sz="2400" dirty="0" smtClean="0"/>
              <a:t>, a sister concern of </a:t>
            </a:r>
          </a:p>
          <a:p>
            <a:pPr>
              <a:buSzPct val="100000"/>
              <a:buNone/>
            </a:pPr>
            <a:r>
              <a:rPr lang="en-US" sz="2400" b="1" dirty="0" smtClean="0"/>
              <a:t> </a:t>
            </a:r>
            <a:r>
              <a:rPr lang="en-US" sz="2400" b="1" dirty="0" smtClean="0"/>
              <a:t>   </a:t>
            </a:r>
            <a:r>
              <a:rPr lang="en-US" sz="2400" b="1" dirty="0" smtClean="0"/>
              <a:t>Oracle-SUN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It was released as </a:t>
            </a:r>
            <a:r>
              <a:rPr lang="en-US" sz="2400" dirty="0" smtClean="0"/>
              <a:t>a part of </a:t>
            </a:r>
            <a:r>
              <a:rPr lang="en-US" sz="2400" b="1" dirty="0" smtClean="0"/>
              <a:t>JDK 1.1 </a:t>
            </a:r>
            <a:r>
              <a:rPr lang="en-US" sz="2400" dirty="0" smtClean="0"/>
              <a:t>on </a:t>
            </a:r>
            <a:r>
              <a:rPr lang="en-US" sz="2400" b="1" dirty="0" smtClean="0"/>
              <a:t>February </a:t>
            </a:r>
            <a:r>
              <a:rPr lang="en-US" sz="2400" b="1" dirty="0" smtClean="0"/>
              <a:t>19,1997 and was called JDBC 1.0</a:t>
            </a:r>
            <a:r>
              <a:rPr lang="en-US" sz="2400" dirty="0" smtClean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Later in </a:t>
            </a:r>
            <a:r>
              <a:rPr lang="en-US" sz="2400" b="1" dirty="0" smtClean="0"/>
              <a:t>2006</a:t>
            </a:r>
            <a:r>
              <a:rPr lang="en-US" sz="2400" dirty="0" smtClean="0"/>
              <a:t> , with </a:t>
            </a:r>
            <a:r>
              <a:rPr lang="en-US" sz="2400" b="1" dirty="0" smtClean="0"/>
              <a:t>Java 6</a:t>
            </a:r>
            <a:r>
              <a:rPr lang="en-US" sz="2400" dirty="0" smtClean="0"/>
              <a:t>, </a:t>
            </a:r>
            <a:r>
              <a:rPr lang="en-US" sz="2400" b="1" dirty="0" smtClean="0"/>
              <a:t>JDBC 4.0 </a:t>
            </a:r>
            <a:r>
              <a:rPr lang="en-US" sz="2400" dirty="0" smtClean="0"/>
              <a:t>was released</a:t>
            </a: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Java SE 8 </a:t>
            </a:r>
            <a:r>
              <a:rPr lang="en-US" sz="2400" dirty="0" smtClean="0"/>
              <a:t>includes the latest version of JDBC called </a:t>
            </a:r>
            <a:r>
              <a:rPr lang="en-US" sz="2400" b="1" dirty="0" smtClean="0"/>
              <a:t>JDBC 4.2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How JDBC maintains </a:t>
            </a:r>
            <a:br>
              <a:rPr lang="en-US" sz="2400" b="1" dirty="0" smtClean="0"/>
            </a:br>
            <a:r>
              <a:rPr lang="en-US" sz="2400" b="1" dirty="0" smtClean="0"/>
              <a:t>connection to the database ?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JDBC </a:t>
            </a:r>
            <a:r>
              <a:rPr lang="en-US" sz="2400" dirty="0" smtClean="0"/>
              <a:t> communicates with the database using a special set of classes called </a:t>
            </a:r>
            <a:r>
              <a:rPr lang="en-US" sz="2400" b="1" dirty="0" smtClean="0">
                <a:solidFill>
                  <a:srgbClr val="FF0000"/>
                </a:solidFill>
              </a:rPr>
              <a:t>Driver classes 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These driver classes perform the real communication with the database in it’s native form.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Further to manage these driver classes JDBC provides another top level class called </a:t>
            </a:r>
            <a:r>
              <a:rPr lang="en-US" sz="2400" b="1" dirty="0" err="1" smtClean="0">
                <a:solidFill>
                  <a:srgbClr val="FF0000"/>
                </a:solidFill>
              </a:rPr>
              <a:t>DriverManager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How JDBC maintains </a:t>
            </a:r>
            <a:br>
              <a:rPr lang="en-US" sz="2400" b="1" dirty="0" smtClean="0"/>
            </a:br>
            <a:r>
              <a:rPr lang="en-US" sz="2400" b="1" dirty="0" smtClean="0"/>
              <a:t>connection to the database ?</a:t>
            </a:r>
            <a:endParaRPr lang="en-IN" sz="2400" b="1" dirty="0"/>
          </a:p>
        </p:txBody>
      </p:sp>
      <p:pic>
        <p:nvPicPr>
          <p:cNvPr id="6" name="Content Placeholder 5" descr="ArchJDBC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1956" y="1500174"/>
            <a:ext cx="8707762" cy="5357826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260648"/>
            <a:ext cx="8534400" cy="72008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JDBC Driver Types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964488" cy="5373216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Today, there are four types of JDBC drivers in use:</a:t>
            </a:r>
            <a:endParaRPr lang="en-IN" sz="2400" dirty="0" smtClean="0"/>
          </a:p>
          <a:p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Type </a:t>
            </a:r>
            <a:r>
              <a:rPr lang="en-IN" sz="2400" b="1" dirty="0" smtClean="0">
                <a:solidFill>
                  <a:srgbClr val="FF0000"/>
                </a:solidFill>
              </a:rPr>
              <a:t>1: JDBC-ODBC </a:t>
            </a:r>
            <a:r>
              <a:rPr lang="en-IN" sz="2400" b="1" dirty="0" smtClean="0">
                <a:solidFill>
                  <a:srgbClr val="FF0000"/>
                </a:solidFill>
              </a:rPr>
              <a:t>bridge Driver.</a:t>
            </a:r>
            <a:endParaRPr lang="en-IN" sz="2400" b="1" dirty="0" smtClean="0">
              <a:solidFill>
                <a:srgbClr val="FF0000"/>
              </a:solidFill>
            </a:endParaRPr>
          </a:p>
          <a:p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Type </a:t>
            </a:r>
            <a:r>
              <a:rPr lang="en-IN" sz="2400" dirty="0" smtClean="0"/>
              <a:t>2: </a:t>
            </a:r>
            <a:r>
              <a:rPr lang="en-IN" sz="2400" dirty="0" smtClean="0"/>
              <a:t>Partial </a:t>
            </a:r>
            <a:r>
              <a:rPr lang="en-IN" sz="2400" dirty="0" smtClean="0"/>
              <a:t>Java </a:t>
            </a:r>
            <a:r>
              <a:rPr lang="en-IN" sz="2400" dirty="0" smtClean="0"/>
              <a:t>Driver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Type </a:t>
            </a:r>
            <a:r>
              <a:rPr lang="en-IN" sz="2400" dirty="0" smtClean="0"/>
              <a:t>3: </a:t>
            </a:r>
            <a:r>
              <a:rPr lang="en-IN" sz="2400" dirty="0" smtClean="0"/>
              <a:t>Network API Driver</a:t>
            </a:r>
            <a:endParaRPr lang="en-IN" sz="2400" dirty="0" smtClean="0"/>
          </a:p>
          <a:p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Type </a:t>
            </a:r>
            <a:r>
              <a:rPr lang="en-IN" sz="2400" b="1" dirty="0" smtClean="0">
                <a:solidFill>
                  <a:srgbClr val="FF0000"/>
                </a:solidFill>
              </a:rPr>
              <a:t>4: </a:t>
            </a:r>
            <a:r>
              <a:rPr lang="en-IN" sz="2400" b="1" dirty="0" smtClean="0">
                <a:solidFill>
                  <a:srgbClr val="FF0000"/>
                </a:solidFill>
              </a:rPr>
              <a:t>Pure </a:t>
            </a:r>
            <a:r>
              <a:rPr lang="en-IN" sz="2400" b="1" dirty="0" smtClean="0">
                <a:solidFill>
                  <a:srgbClr val="FF0000"/>
                </a:solidFill>
              </a:rPr>
              <a:t>Java </a:t>
            </a:r>
            <a:r>
              <a:rPr lang="en-IN" sz="2400" b="1" dirty="0" smtClean="0">
                <a:solidFill>
                  <a:srgbClr val="FF0000"/>
                </a:solidFill>
              </a:rPr>
              <a:t>Driver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JDBC-ODBC Bridge Driver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2209" y="1478744"/>
            <a:ext cx="8670271" cy="53792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The </a:t>
            </a:r>
            <a:r>
              <a:rPr lang="en-IN" b="1" dirty="0" smtClean="0">
                <a:solidFill>
                  <a:srgbClr val="FF0000"/>
                </a:solidFill>
              </a:rPr>
              <a:t>JDBC-ODBC bridge </a:t>
            </a:r>
            <a:r>
              <a:rPr lang="en-IN" dirty="0" smtClean="0"/>
              <a:t>driver uses </a:t>
            </a:r>
            <a:r>
              <a:rPr lang="en-IN" b="1" dirty="0" smtClean="0">
                <a:solidFill>
                  <a:srgbClr val="FF0000"/>
                </a:solidFill>
              </a:rPr>
              <a:t>ODBC</a:t>
            </a:r>
            <a:r>
              <a:rPr lang="en-IN" dirty="0" smtClean="0"/>
              <a:t> driver to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c</a:t>
            </a:r>
            <a:r>
              <a:rPr lang="en-IN" dirty="0" smtClean="0"/>
              <a:t>onnect </a:t>
            </a:r>
            <a:r>
              <a:rPr lang="en-IN" dirty="0" smtClean="0"/>
              <a:t>to the database. 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ODBC</a:t>
            </a:r>
            <a:r>
              <a:rPr lang="en-US" dirty="0" smtClean="0"/>
              <a:t> stands for Open Database Connectivity and is a </a:t>
            </a:r>
          </a:p>
          <a:p>
            <a:pPr>
              <a:buNone/>
            </a:pPr>
            <a:r>
              <a:rPr lang="en-US" dirty="0" smtClean="0"/>
              <a:t>Microsoft technology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The </a:t>
            </a:r>
            <a:r>
              <a:rPr lang="en-IN" b="1" dirty="0" smtClean="0">
                <a:solidFill>
                  <a:srgbClr val="FF0000"/>
                </a:solidFill>
              </a:rPr>
              <a:t>JDBC-ODBC bridg</a:t>
            </a:r>
            <a:r>
              <a:rPr lang="en-IN" dirty="0" smtClean="0"/>
              <a:t>e driver </a:t>
            </a:r>
            <a:r>
              <a:rPr lang="en-IN" dirty="0" smtClean="0"/>
              <a:t>converts </a:t>
            </a:r>
            <a:r>
              <a:rPr lang="en-IN" dirty="0" smtClean="0"/>
              <a:t>JDBC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method calls </a:t>
            </a:r>
            <a:r>
              <a:rPr lang="en-IN" dirty="0" smtClean="0"/>
              <a:t>into the </a:t>
            </a:r>
            <a:r>
              <a:rPr lang="en-IN" b="1" dirty="0" smtClean="0">
                <a:solidFill>
                  <a:srgbClr val="FF0000"/>
                </a:solidFill>
              </a:rPr>
              <a:t>ODBC function </a:t>
            </a:r>
            <a:r>
              <a:rPr lang="en-IN" b="1" dirty="0" smtClean="0">
                <a:solidFill>
                  <a:srgbClr val="FF0000"/>
                </a:solidFill>
              </a:rPr>
              <a:t>calls</a:t>
            </a:r>
            <a:r>
              <a:rPr lang="en-IN" dirty="0" smtClean="0"/>
              <a:t>. 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Introduction to JDBC.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History </a:t>
            </a:r>
            <a:r>
              <a:rPr lang="en-US" sz="2400" b="1" dirty="0" smtClean="0"/>
              <a:t>and editions of JDBC</a:t>
            </a:r>
            <a:r>
              <a:rPr lang="en-US" sz="2400" b="1" dirty="0" smtClean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JDBC </a:t>
            </a:r>
            <a:r>
              <a:rPr lang="en-US" sz="2400" b="1" dirty="0" smtClean="0"/>
              <a:t>architecture.</a:t>
            </a:r>
          </a:p>
          <a:p>
            <a:pPr>
              <a:buSzPct val="100000"/>
              <a:buNone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How JDBC manages connections to the database ?</a:t>
            </a: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Architecture 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jdbc-architecture-and-driver-types-ppt-18-63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9001156" cy="5286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JDBC-ODBC </a:t>
            </a:r>
            <a:r>
              <a:rPr lang="en-IN" b="1" dirty="0" smtClean="0"/>
              <a:t>Bridge  </a:t>
            </a:r>
            <a:endParaRPr lang="en-IN" b="1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   Advantage: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Can be used to connect with variety of databases.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It’s </a:t>
            </a:r>
            <a:r>
              <a:rPr lang="en-IN" dirty="0" smtClean="0"/>
              <a:t>an easy for installation as well as easy(simplest) to use as compare the all other driver.</a:t>
            </a:r>
            <a:endParaRPr lang="en-IN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929438" y="6191250"/>
            <a:ext cx="1452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JDBC-ODBC </a:t>
            </a:r>
            <a:r>
              <a:rPr lang="en-IN" b="1" dirty="0" smtClean="0"/>
              <a:t>Bridge  </a:t>
            </a:r>
            <a:endParaRPr lang="en-IN" b="1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b="1" dirty="0" smtClean="0"/>
              <a:t>   Disadvantage:</a:t>
            </a: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This is the slowest driver.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Since it is a Microsoft technology so our java application can use it only when it runs on Windows platform.</a:t>
            </a:r>
          </a:p>
          <a:p>
            <a:endParaRPr lang="en-US" dirty="0" smtClean="0"/>
          </a:p>
          <a:p>
            <a:r>
              <a:rPr lang="en-US" dirty="0" smtClean="0"/>
              <a:t>It only supports basic SQL types like varchar2,number,date but doesn’t supports advanced types like BLOB,CLOB etc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929438" y="6191250"/>
            <a:ext cx="1452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i="1">
                <a:solidFill>
                  <a:schemeClr val="tx2"/>
                </a:solidFill>
              </a:rPr>
              <a:t>Continued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85822"/>
          </a:xfrm>
        </p:spPr>
        <p:txBody>
          <a:bodyPr/>
          <a:lstStyle/>
          <a:p>
            <a:r>
              <a:rPr lang="en-US" b="1" dirty="0" smtClean="0"/>
              <a:t>Pure Java Driver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It is also called </a:t>
            </a:r>
            <a:r>
              <a:rPr lang="en-US" b="1" dirty="0" smtClean="0">
                <a:solidFill>
                  <a:srgbClr val="FF0000"/>
                </a:solidFill>
              </a:rPr>
              <a:t>Native Protocol Driver</a:t>
            </a:r>
            <a:endParaRPr lang="en-IN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This </a:t>
            </a:r>
            <a:r>
              <a:rPr lang="en-IN" dirty="0" smtClean="0"/>
              <a:t>is because i</a:t>
            </a:r>
            <a:r>
              <a:rPr lang="en-IN" dirty="0" smtClean="0"/>
              <a:t>t converts </a:t>
            </a:r>
            <a:r>
              <a:rPr lang="en-IN" dirty="0" smtClean="0"/>
              <a:t>JDBC calls directly </a:t>
            </a:r>
            <a:r>
              <a:rPr lang="en-IN" dirty="0" smtClean="0"/>
              <a:t>into the </a:t>
            </a:r>
          </a:p>
          <a:p>
            <a:pPr>
              <a:buNone/>
            </a:pPr>
            <a:r>
              <a:rPr lang="en-IN" dirty="0" smtClean="0"/>
              <a:t>vendor specific </a:t>
            </a:r>
            <a:r>
              <a:rPr lang="en-IN" dirty="0" smtClean="0"/>
              <a:t>database protocol. 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Moreover it is fully </a:t>
            </a:r>
            <a:r>
              <a:rPr lang="en-IN" dirty="0" smtClean="0"/>
              <a:t>written in Java </a:t>
            </a:r>
            <a:r>
              <a:rPr lang="en-IN" dirty="0" smtClean="0"/>
              <a:t>language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85822"/>
          </a:xfrm>
        </p:spPr>
        <p:txBody>
          <a:bodyPr/>
          <a:lstStyle/>
          <a:p>
            <a:r>
              <a:rPr lang="en-US" b="1" dirty="0" smtClean="0"/>
              <a:t>Architecture </a:t>
            </a:r>
            <a:endParaRPr lang="en-IN" dirty="0"/>
          </a:p>
        </p:txBody>
      </p:sp>
      <p:pic>
        <p:nvPicPr>
          <p:cNvPr id="6" name="Content Placeholder 5" descr="jdbc-architecture-and-driver-types4-ppt-30-63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531937"/>
            <a:ext cx="9001156" cy="5183211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8582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ADVANTAGE AND</a:t>
            </a:r>
            <a:br>
              <a:rPr lang="en-IN" dirty="0" smtClean="0"/>
            </a:br>
            <a:r>
              <a:rPr lang="en-IN" dirty="0" smtClean="0"/>
              <a:t>DISADVANTAGE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ADVANTAGE:</a:t>
            </a:r>
          </a:p>
          <a:p>
            <a:r>
              <a:rPr lang="en-IN" dirty="0" smtClean="0"/>
              <a:t>Better performance</a:t>
            </a:r>
          </a:p>
          <a:p>
            <a:r>
              <a:rPr lang="en-IN" dirty="0" smtClean="0"/>
              <a:t>No middleware is </a:t>
            </a:r>
            <a:r>
              <a:rPr lang="en-IN" dirty="0" smtClean="0"/>
              <a:t>needed </a:t>
            </a:r>
            <a:r>
              <a:rPr lang="en-IN" dirty="0" smtClean="0"/>
              <a:t>while connecting to  the database.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DISADVANTAGE:</a:t>
            </a:r>
          </a:p>
          <a:p>
            <a:r>
              <a:rPr lang="en-IN" dirty="0" smtClean="0"/>
              <a:t>Drivers are dependent on </a:t>
            </a:r>
            <a:r>
              <a:rPr lang="en-IN" dirty="0" err="1" smtClean="0"/>
              <a:t>dataabse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There is a separate driver for each database.</a:t>
            </a:r>
          </a:p>
          <a:p>
            <a:pPr>
              <a:buNone/>
            </a:pPr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r>
              <a:rPr lang="en-US" b="1" dirty="0" smtClean="0"/>
              <a:t>2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123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Jdbc</a:t>
            </a:r>
            <a:r>
              <a:rPr lang="en-US" b="1" dirty="0" smtClean="0"/>
              <a:t> Packages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Steps required in JDBC </a:t>
            </a:r>
            <a:r>
              <a:rPr lang="en-US" b="1" dirty="0" err="1" smtClean="0"/>
              <a:t>progammin</a:t>
            </a:r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Q1. What does Java EE stand for 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A. Java Expert Edition</a:t>
            </a:r>
          </a:p>
          <a:p>
            <a:pPr>
              <a:buNone/>
            </a:pPr>
            <a:r>
              <a:rPr lang="en-US" dirty="0" smtClean="0"/>
              <a:t>B. Java Enterprise Edition</a:t>
            </a:r>
          </a:p>
          <a:p>
            <a:pPr>
              <a:buNone/>
            </a:pPr>
            <a:r>
              <a:rPr lang="en-US" dirty="0" smtClean="0"/>
              <a:t>C. Java Extra Edition</a:t>
            </a:r>
          </a:p>
          <a:p>
            <a:pPr>
              <a:buNone/>
            </a:pPr>
            <a:r>
              <a:rPr lang="en-US" dirty="0" smtClean="0"/>
              <a:t>D. None Of These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B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Q2. What kind of applications can be built using      JEE?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A. Web Applications</a:t>
            </a:r>
          </a:p>
          <a:p>
            <a:pPr>
              <a:buNone/>
            </a:pPr>
            <a:r>
              <a:rPr lang="en-US" dirty="0" smtClean="0"/>
              <a:t>B. Enterprise Applications</a:t>
            </a:r>
          </a:p>
          <a:p>
            <a:pPr>
              <a:buNone/>
            </a:pPr>
            <a:r>
              <a:rPr lang="en-US" dirty="0" smtClean="0"/>
              <a:t>C. Both A &amp; B</a:t>
            </a:r>
          </a:p>
          <a:p>
            <a:pPr>
              <a:buNone/>
            </a:pPr>
            <a:r>
              <a:rPr lang="en-US" dirty="0" smtClean="0"/>
              <a:t>D. Console Applications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Q3. What is a web server 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A. A software that delivers static pages</a:t>
            </a:r>
          </a:p>
          <a:p>
            <a:pPr>
              <a:buNone/>
            </a:pPr>
            <a:r>
              <a:rPr lang="en-US" dirty="0" smtClean="0"/>
              <a:t>B. A software that delivers dynamic pages</a:t>
            </a:r>
          </a:p>
          <a:p>
            <a:pPr>
              <a:buNone/>
            </a:pPr>
            <a:r>
              <a:rPr lang="en-US" dirty="0" smtClean="0"/>
              <a:t>C. Both A &amp; B</a:t>
            </a:r>
          </a:p>
          <a:p>
            <a:pPr>
              <a:buNone/>
            </a:pPr>
            <a:r>
              <a:rPr lang="en-US" dirty="0" smtClean="0"/>
              <a:t>D. None of these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Q4. Wha</a:t>
            </a:r>
            <a:r>
              <a:rPr lang="en-US" b="1" dirty="0" smtClean="0"/>
              <a:t>t is an Application Server ?</a:t>
            </a:r>
            <a:endParaRPr lang="en-US" b="1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A. A software that delivers static pages</a:t>
            </a:r>
          </a:p>
          <a:p>
            <a:pPr>
              <a:buNone/>
            </a:pPr>
            <a:r>
              <a:rPr lang="en-US" dirty="0" smtClean="0"/>
              <a:t>B. A software that delivers dynamic pages</a:t>
            </a:r>
          </a:p>
          <a:p>
            <a:pPr>
              <a:buNone/>
            </a:pPr>
            <a:r>
              <a:rPr lang="en-US" dirty="0" smtClean="0"/>
              <a:t>C. Both A &amp; B</a:t>
            </a:r>
          </a:p>
          <a:p>
            <a:pPr>
              <a:buNone/>
            </a:pPr>
            <a:r>
              <a:rPr lang="en-US" dirty="0" smtClean="0"/>
              <a:t>D. None of these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B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Q5. What is a Web Container</a:t>
            </a:r>
            <a:r>
              <a:rPr lang="en-US" b="1" dirty="0" smtClean="0"/>
              <a:t>?</a:t>
            </a:r>
            <a:endParaRPr lang="en-US" b="1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A. A full JEE compliant server</a:t>
            </a:r>
          </a:p>
          <a:p>
            <a:pPr>
              <a:buNone/>
            </a:pPr>
            <a:r>
              <a:rPr lang="en-US" dirty="0" smtClean="0"/>
              <a:t>B. A software that serves HTTP request</a:t>
            </a:r>
          </a:p>
          <a:p>
            <a:pPr>
              <a:buNone/>
            </a:pPr>
            <a:r>
              <a:rPr lang="en-US" dirty="0" smtClean="0"/>
              <a:t>C. Both A &amp; B</a:t>
            </a:r>
          </a:p>
          <a:p>
            <a:pPr>
              <a:buNone/>
            </a:pPr>
            <a:r>
              <a:rPr lang="en-US" dirty="0" smtClean="0"/>
              <a:t>D. A partial JEE compliant server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D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Q6. Which of the following are web-server</a:t>
            </a:r>
            <a:r>
              <a:rPr lang="en-US" b="1" dirty="0" smtClean="0"/>
              <a:t>?</a:t>
            </a:r>
            <a:endParaRPr lang="en-US" b="1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A. Microsoft IIS</a:t>
            </a:r>
          </a:p>
          <a:p>
            <a:pPr>
              <a:buNone/>
            </a:pPr>
            <a:r>
              <a:rPr lang="en-US" dirty="0" smtClean="0"/>
              <a:t>B. Apache TOMEE</a:t>
            </a:r>
          </a:p>
          <a:p>
            <a:pPr>
              <a:buNone/>
            </a:pPr>
            <a:r>
              <a:rPr lang="en-US" dirty="0" smtClean="0"/>
              <a:t>C. Apache TOMCAT</a:t>
            </a:r>
          </a:p>
          <a:p>
            <a:pPr>
              <a:buNone/>
            </a:pPr>
            <a:r>
              <a:rPr lang="en-US" dirty="0" smtClean="0"/>
              <a:t>D. </a:t>
            </a:r>
            <a:r>
              <a:rPr lang="en-US" dirty="0" err="1" smtClean="0"/>
              <a:t>RedHat</a:t>
            </a:r>
            <a:r>
              <a:rPr lang="en-US" dirty="0" smtClean="0"/>
              <a:t> JBOSS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A 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Q7. Which of the following are Application-server</a:t>
            </a:r>
            <a:r>
              <a:rPr lang="en-US" b="1" dirty="0" smtClean="0"/>
              <a:t>?</a:t>
            </a:r>
            <a:endParaRPr lang="en-US" b="1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A. Microsoft IIS</a:t>
            </a:r>
          </a:p>
          <a:p>
            <a:pPr>
              <a:buNone/>
            </a:pPr>
            <a:r>
              <a:rPr lang="en-US" dirty="0" smtClean="0"/>
              <a:t>B. Apache TOMEE</a:t>
            </a:r>
          </a:p>
          <a:p>
            <a:pPr>
              <a:buNone/>
            </a:pPr>
            <a:r>
              <a:rPr lang="en-US" dirty="0" smtClean="0"/>
              <a:t>C. Apache TOMCAT</a:t>
            </a:r>
          </a:p>
          <a:p>
            <a:pPr>
              <a:buNone/>
            </a:pPr>
            <a:r>
              <a:rPr lang="en-US" dirty="0" smtClean="0"/>
              <a:t>D. Apache HTTPD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B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1135</TotalTime>
  <Words>809</Words>
  <Application>Microsoft Office PowerPoint</Application>
  <PresentationFormat>On-screen Show (4:3)</PresentationFormat>
  <Paragraphs>211</Paragraphs>
  <Slides>26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Civic</vt:lpstr>
      <vt:lpstr>Slide 1</vt:lpstr>
      <vt:lpstr>Today’s Agenda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Introduction of JDBC</vt:lpstr>
      <vt:lpstr>Introduction of JDBC</vt:lpstr>
      <vt:lpstr>History and Edition</vt:lpstr>
      <vt:lpstr>How JDBC maintains  connection to the database ?</vt:lpstr>
      <vt:lpstr>How JDBC maintains  connection to the database ?</vt:lpstr>
      <vt:lpstr>JDBC Driver Types</vt:lpstr>
      <vt:lpstr>JDBC-ODBC Bridge Driver</vt:lpstr>
      <vt:lpstr>Architecture </vt:lpstr>
      <vt:lpstr>JDBC-ODBC Bridge  </vt:lpstr>
      <vt:lpstr>JDBC-ODBC Bridge  </vt:lpstr>
      <vt:lpstr>Pure Java Driver</vt:lpstr>
      <vt:lpstr>Architecture </vt:lpstr>
      <vt:lpstr>ADVANTAGE AND DISADVANTAGE</vt:lpstr>
      <vt:lpstr>End Of Lecture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SONY</cp:lastModifiedBy>
  <cp:revision>69</cp:revision>
  <dcterms:created xsi:type="dcterms:W3CDTF">2016-02-04T12:02:26Z</dcterms:created>
  <dcterms:modified xsi:type="dcterms:W3CDTF">2016-06-21T06:55:11Z</dcterms:modified>
</cp:coreProperties>
</file>