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425" r:id="rId4"/>
    <p:sldId id="438" r:id="rId5"/>
    <p:sldId id="439" r:id="rId6"/>
    <p:sldId id="437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34" r:id="rId15"/>
    <p:sldId id="435" r:id="rId16"/>
    <p:sldId id="436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9/6/2016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</a:t>
            </a:r>
            <a:r>
              <a:rPr lang="en-US" b="1" dirty="0" smtClean="0"/>
              <a:t>1 </a:t>
            </a:r>
            <a:r>
              <a:rPr lang="en-US" b="1" dirty="0" smtClean="0"/>
              <a:t>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coding for step1 which also needs to be done only one time can be done inside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  this is because the method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is also called only once which is when the first request arrive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there is an important point to </a:t>
            </a:r>
            <a:r>
              <a:rPr lang="en-US" dirty="0" smtClean="0"/>
              <a:t>remember </a:t>
            </a:r>
            <a:r>
              <a:rPr lang="en-US" dirty="0" smtClean="0"/>
              <a:t>which is </a:t>
            </a:r>
            <a:r>
              <a:rPr lang="en-US" dirty="0" smtClean="0"/>
              <a:t>that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 has been already  design in our base class </a:t>
            </a:r>
            <a:r>
              <a:rPr lang="en-US" b="1" dirty="0" err="1" smtClean="0">
                <a:solidFill>
                  <a:srgbClr val="C00000"/>
                </a:solidFill>
              </a:rPr>
              <a:t>HttpServlet</a:t>
            </a:r>
            <a:r>
              <a:rPr lang="en-US" dirty="0" smtClean="0"/>
              <a:t> and </a:t>
            </a:r>
            <a:r>
              <a:rPr lang="en-US" dirty="0" smtClean="0"/>
              <a:t>there is some very important initialization code is written into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Now, if we </a:t>
            </a:r>
            <a:r>
              <a:rPr lang="en-US" dirty="0" smtClean="0"/>
              <a:t>override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then </a:t>
            </a:r>
            <a:r>
              <a:rPr lang="en-US" dirty="0" smtClean="0"/>
              <a:t>the initialization code will not get a chance to run .</a:t>
            </a:r>
          </a:p>
          <a:p>
            <a:endParaRPr lang="en-IN" dirty="0" smtClean="0"/>
          </a:p>
          <a:p>
            <a:r>
              <a:rPr lang="en-IN" dirty="0" smtClean="0"/>
              <a:t>So java has recommend two solutions for this: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can call the parent class version of </a:t>
            </a:r>
            <a:r>
              <a:rPr lang="en-IN" b="1" dirty="0" smtClean="0">
                <a:solidFill>
                  <a:srgbClr val="7030A0"/>
                </a:solidFill>
              </a:rPr>
              <a:t>init(</a:t>
            </a:r>
            <a:r>
              <a:rPr lang="en-IN" b="1" dirty="0" err="1" smtClean="0">
                <a:solidFill>
                  <a:srgbClr val="7030A0"/>
                </a:solidFill>
              </a:rPr>
              <a:t>ServletConfig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from our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using the keyword </a:t>
            </a:r>
            <a:r>
              <a:rPr lang="en-IN" b="1" dirty="0" smtClean="0">
                <a:solidFill>
                  <a:srgbClr val="00B050"/>
                </a:solidFill>
              </a:rPr>
              <a:t>super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</a:t>
            </a:r>
            <a:r>
              <a:rPr lang="en-IN" dirty="0" smtClean="0"/>
              <a:t>is one more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method which is having blank body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the </a:t>
            </a:r>
            <a:r>
              <a:rPr lang="en-IN" dirty="0" smtClean="0"/>
              <a:t>prototype of  this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is </a:t>
            </a:r>
            <a:r>
              <a:rPr lang="en-IN" dirty="0" smtClean="0"/>
              <a:t>: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public </a:t>
            </a:r>
            <a:r>
              <a:rPr lang="en-IN" b="1" dirty="0" smtClean="0">
                <a:solidFill>
                  <a:srgbClr val="0070C0"/>
                </a:solidFill>
              </a:rPr>
              <a:t>void init() throws </a:t>
            </a:r>
            <a:r>
              <a:rPr lang="en-IN" b="1" dirty="0" err="1" smtClean="0">
                <a:solidFill>
                  <a:srgbClr val="0070C0"/>
                </a:solidFill>
              </a:rPr>
              <a:t>ServletException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  <a:endParaRPr lang="en-IN" dirty="0" smtClean="0"/>
          </a:p>
          <a:p>
            <a:r>
              <a:rPr lang="en-IN" dirty="0" smtClean="0"/>
              <a:t>And the parameterized version of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)</a:t>
            </a:r>
            <a:r>
              <a:rPr lang="en-IN" dirty="0" smtClean="0"/>
              <a:t> defined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class contains a call to non-parameterized version of init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instead of overriding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</a:t>
            </a:r>
            <a:r>
              <a:rPr lang="en-US" b="1" dirty="0" err="1" smtClean="0">
                <a:solidFill>
                  <a:srgbClr val="C00000"/>
                </a:solidFill>
              </a:rPr>
              <a:t>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we should override </a:t>
            </a:r>
            <a:r>
              <a:rPr lang="en-US" b="1" dirty="0" smtClean="0">
                <a:solidFill>
                  <a:srgbClr val="C00000"/>
                </a:solidFill>
              </a:rPr>
              <a:t>init() 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case both the </a:t>
            </a:r>
            <a:r>
              <a:rPr lang="en-US" b="1" dirty="0" smtClean="0">
                <a:solidFill>
                  <a:srgbClr val="C00000"/>
                </a:solidFill>
              </a:rPr>
              <a:t>init( ) </a:t>
            </a:r>
            <a:r>
              <a:rPr lang="en-US" dirty="0" smtClean="0"/>
              <a:t>methods will run.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/>
              <a:t>first the parameterized </a:t>
            </a:r>
            <a:r>
              <a:rPr lang="en-US" dirty="0" smtClean="0"/>
              <a:t>version of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</a:t>
            </a:r>
            <a:r>
              <a:rPr lang="en-US" dirty="0" smtClean="0"/>
              <a:t>be called by the container and then from </a:t>
            </a:r>
            <a:r>
              <a:rPr lang="en-US" dirty="0" err="1" smtClean="0"/>
              <a:t>parameterised</a:t>
            </a:r>
            <a:r>
              <a:rPr lang="en-US" dirty="0" smtClean="0"/>
              <a:t> the non </a:t>
            </a:r>
            <a:r>
              <a:rPr lang="en-US" dirty="0" smtClean="0"/>
              <a:t>parameterized version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called.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7216"/>
            <a:ext cx="8858312" cy="52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CODE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Initialization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context initialization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Context Listeners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Improving the code with </a:t>
            </a:r>
            <a:r>
              <a:rPr lang="en-US" sz="2400" b="1" smtClean="0">
                <a:solidFill>
                  <a:srgbClr val="0070C0"/>
                </a:solidFill>
              </a:rPr>
              <a:t>initialization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Recap Of Database Programming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Connecting A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To The Database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Which Methods To Override And Why ?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Sample Code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It's hard to find a professional web site today that doesn't have some sort of </a:t>
            </a:r>
            <a:r>
              <a:rPr lang="en-IN" dirty="0" smtClean="0">
                <a:solidFill>
                  <a:srgbClr val="7030A0"/>
                </a:solidFill>
              </a:rPr>
              <a:t>database connectivity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Java based sites are no different and so we have to learn how to connect a </a:t>
            </a:r>
            <a:r>
              <a:rPr lang="en-IN" dirty="0" err="1" smtClean="0"/>
              <a:t>servlet</a:t>
            </a:r>
            <a:r>
              <a:rPr lang="en-IN" dirty="0" smtClean="0"/>
              <a:t> to databases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Servlets</a:t>
            </a:r>
            <a:r>
              <a:rPr lang="en-IN" dirty="0" smtClean="0"/>
              <a:t>, with their </a:t>
            </a:r>
            <a:r>
              <a:rPr lang="en-IN" dirty="0" smtClean="0">
                <a:solidFill>
                  <a:srgbClr val="0070C0"/>
                </a:solidFill>
              </a:rPr>
              <a:t>enduring </a:t>
            </a:r>
            <a:r>
              <a:rPr lang="en-IN" dirty="0" smtClean="0"/>
              <a:t>life cycle, and JDBC, a </a:t>
            </a:r>
            <a:r>
              <a:rPr lang="en-IN" dirty="0" smtClean="0">
                <a:solidFill>
                  <a:srgbClr val="0070C0"/>
                </a:solidFill>
              </a:rPr>
              <a:t>well-defined database-independent database connectivity API</a:t>
            </a:r>
            <a:r>
              <a:rPr lang="en-IN" dirty="0" smtClean="0"/>
              <a:t>, are an elegant and efficient solution for </a:t>
            </a:r>
            <a:r>
              <a:rPr lang="en-IN" dirty="0" smtClean="0"/>
              <a:t>web developers  </a:t>
            </a:r>
            <a:r>
              <a:rPr lang="en-IN" dirty="0" smtClean="0"/>
              <a:t>who need to hook their web sites to back-end databases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biggest advantage for </a:t>
            </a:r>
            <a:r>
              <a:rPr lang="en-IN" dirty="0" err="1" smtClean="0"/>
              <a:t>servlets</a:t>
            </a:r>
            <a:r>
              <a:rPr lang="en-IN" dirty="0" smtClean="0"/>
              <a:t> with regard to database connectivity is that the </a:t>
            </a:r>
            <a:r>
              <a:rPr lang="en-IN" dirty="0" err="1" smtClean="0"/>
              <a:t>servlet</a:t>
            </a:r>
            <a:r>
              <a:rPr lang="en-IN" dirty="0" smtClean="0"/>
              <a:t> life cycle </a:t>
            </a:r>
            <a:r>
              <a:rPr lang="en-IN" dirty="0" smtClean="0"/>
              <a:t>allows </a:t>
            </a:r>
            <a:r>
              <a:rPr lang="en-IN" dirty="0" err="1" smtClean="0"/>
              <a:t>servlets</a:t>
            </a:r>
            <a:r>
              <a:rPr lang="en-IN" dirty="0" smtClean="0"/>
              <a:t> to maintain open database connections.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 smtClean="0"/>
              <a:t>existing connection can trim several seconds from a response time, compared to a CGI script that has to </a:t>
            </a:r>
            <a:r>
              <a:rPr lang="en-IN" dirty="0" err="1" smtClean="0"/>
              <a:t>reestablish</a:t>
            </a:r>
            <a:r>
              <a:rPr lang="en-IN" dirty="0" smtClean="0"/>
              <a:t> its connection for every invocation.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Exactly </a:t>
            </a:r>
            <a:r>
              <a:rPr lang="en-IN" dirty="0" smtClean="0"/>
              <a:t>how to maintain the database connection depends on the task at hand, and this </a:t>
            </a:r>
            <a:r>
              <a:rPr lang="en-IN" dirty="0" smtClean="0"/>
              <a:t>lecture covers the connected architecture of JDBC.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7927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PROGRAMMING </a:t>
            </a:r>
            <a:br>
              <a:rPr lang="en-US" b="1" dirty="0" smtClean="0"/>
            </a:br>
            <a:r>
              <a:rPr lang="en-US" b="1" dirty="0" smtClean="0"/>
              <a:t>IN SERVLETS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we </a:t>
            </a:r>
            <a:r>
              <a:rPr lang="en-US" dirty="0" smtClean="0"/>
              <a:t>write a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smtClean="0"/>
              <a:t>and interact with database inside the </a:t>
            </a:r>
            <a:r>
              <a:rPr lang="en-US" dirty="0" err="1" smtClean="0"/>
              <a:t>servlet</a:t>
            </a:r>
            <a:r>
              <a:rPr lang="en-US" dirty="0" smtClean="0"/>
              <a:t> then we have to </a:t>
            </a:r>
            <a:r>
              <a:rPr lang="en-US" dirty="0" smtClean="0"/>
              <a:t>take </a:t>
            </a:r>
            <a:r>
              <a:rPr lang="en-US" dirty="0" smtClean="0"/>
              <a:t>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Open the connection to the </a:t>
            </a:r>
            <a:r>
              <a:rPr lang="en-US" b="1" dirty="0" smtClean="0">
                <a:solidFill>
                  <a:srgbClr val="7030A0"/>
                </a:solidFill>
              </a:rPr>
              <a:t>database</a:t>
            </a:r>
            <a:r>
              <a:rPr lang="en-US" i="1" dirty="0" smtClean="0">
                <a:solidFill>
                  <a:srgbClr val="C00000"/>
                </a:solidFill>
              </a:rPr>
              <a:t>(required only once)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Processing the </a:t>
            </a:r>
            <a:r>
              <a:rPr lang="en-US" b="1" dirty="0" smtClean="0">
                <a:solidFill>
                  <a:srgbClr val="00B050"/>
                </a:solidFill>
              </a:rPr>
              <a:t>request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(required on every request)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Disconnecting with the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(required </a:t>
            </a:r>
            <a:r>
              <a:rPr lang="en-US" i="1" dirty="0" smtClean="0">
                <a:solidFill>
                  <a:srgbClr val="C00000"/>
                </a:solidFill>
              </a:rPr>
              <a:t>only once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7158" y="1571612"/>
            <a:ext cx="8572560" cy="4500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00298" y="1928802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 CONNECTION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00298" y="3286124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THE REQUEST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71736" y="4786322"/>
            <a:ext cx="3286148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DISCONNECTING THE DATABASE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rot="5400000">
            <a:off x="3964777" y="31075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07653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2 ?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2 </a:t>
            </a:r>
            <a:r>
              <a:rPr lang="en-US" dirty="0" smtClean="0"/>
              <a:t>can be done in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because request processing needs to be done in every request and </a:t>
            </a:r>
            <a:r>
              <a:rPr lang="en-US" dirty="0" err="1" smtClean="0"/>
              <a:t>i.e</a:t>
            </a:r>
            <a:r>
              <a:rPr lang="en-US" dirty="0" smtClean="0"/>
              <a:t> for every user visiting our site, we will execute a query and process the result.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Now since the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are executed on each request so we will write request processing code in them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3</a:t>
            </a:r>
            <a:r>
              <a:rPr lang="en-US" b="1" dirty="0" smtClean="0"/>
              <a:t> </a:t>
            </a:r>
            <a:r>
              <a:rPr lang="en-US" b="1" dirty="0" smtClean="0"/>
              <a:t>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3 </a:t>
            </a:r>
            <a:r>
              <a:rPr lang="en-US" dirty="0" smtClean="0"/>
              <a:t>which needs to be done only one time we can choose the method </a:t>
            </a:r>
            <a:r>
              <a:rPr lang="en-US" b="1" dirty="0" smtClean="0">
                <a:solidFill>
                  <a:srgbClr val="C00000"/>
                </a:solidFill>
              </a:rPr>
              <a:t>destroy( ) </a:t>
            </a:r>
            <a:r>
              <a:rPr lang="en-US" dirty="0" smtClean="0"/>
              <a:t>and override it because this method is called only once in the life cycle of a </a:t>
            </a:r>
            <a:r>
              <a:rPr lang="en-US" dirty="0" err="1" smtClean="0"/>
              <a:t>servlet</a:t>
            </a:r>
            <a:r>
              <a:rPr lang="en-US" dirty="0" smtClean="0"/>
              <a:t> which is when the server is shut down or due to some reason the </a:t>
            </a:r>
            <a:r>
              <a:rPr lang="en-US" dirty="0" err="1" smtClean="0"/>
              <a:t>servlet</a:t>
            </a:r>
            <a:r>
              <a:rPr lang="en-US" dirty="0" smtClean="0"/>
              <a:t> is </a:t>
            </a:r>
            <a:r>
              <a:rPr lang="en-US" dirty="0" smtClean="0"/>
              <a:t>stopped.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4041</TotalTime>
  <Words>510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RECAP OF  DATABASE PROGRAMMING</vt:lpstr>
      <vt:lpstr>RECAP OF  DATABASE PROGRAMMING</vt:lpstr>
      <vt:lpstr>DIAGRAM</vt:lpstr>
      <vt:lpstr>DATABASE PROGRAMMING  IN SERVLETS</vt:lpstr>
      <vt:lpstr>DIAGRAM</vt:lpstr>
      <vt:lpstr>HOW TO  IMPLEMENT STEP 2 ?</vt:lpstr>
      <vt:lpstr>HOW TO  IMPLEMENT STEP 3 ?</vt:lpstr>
      <vt:lpstr>HOW TO  IMPLEMENT STEP 1 ?</vt:lpstr>
      <vt:lpstr>HOW TO  IMPLEMENT STEP 1 ?</vt:lpstr>
      <vt:lpstr>HOW TO  IMPLEMENT STEP 1 ?</vt:lpstr>
      <vt:lpstr>HOW TO  IMPLEMENT STEP 1 ?</vt:lpstr>
      <vt:lpstr>PROGRAM</vt:lpstr>
      <vt:lpstr>SERVLET CODE</vt:lpstr>
      <vt:lpstr>CONTI.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343</cp:revision>
  <dcterms:created xsi:type="dcterms:W3CDTF">2016-02-04T12:02:26Z</dcterms:created>
  <dcterms:modified xsi:type="dcterms:W3CDTF">2016-09-06T05:46:45Z</dcterms:modified>
</cp:coreProperties>
</file>