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706" r:id="rId4"/>
    <p:sldId id="707" r:id="rId5"/>
    <p:sldId id="708" r:id="rId6"/>
    <p:sldId id="709" r:id="rId7"/>
    <p:sldId id="710" r:id="rId8"/>
    <p:sldId id="711" r:id="rId9"/>
    <p:sldId id="694" r:id="rId10"/>
    <p:sldId id="696" r:id="rId11"/>
    <p:sldId id="697" r:id="rId12"/>
    <p:sldId id="712" r:id="rId13"/>
    <p:sldId id="713" r:id="rId14"/>
    <p:sldId id="699" r:id="rId15"/>
    <p:sldId id="700" r:id="rId16"/>
    <p:sldId id="701" r:id="rId17"/>
    <p:sldId id="702" r:id="rId18"/>
    <p:sldId id="714" r:id="rId19"/>
    <p:sldId id="703" r:id="rId20"/>
    <p:sldId id="704" r:id="rId21"/>
    <p:sldId id="71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Lecture-43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TRACKING</a:t>
            </a:r>
            <a:br>
              <a:rPr lang="en-US" b="1" dirty="0" smtClean="0"/>
            </a:br>
            <a:r>
              <a:rPr lang="en-US" b="1" dirty="0" smtClean="0"/>
              <a:t>WITHOUT COOKIES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Whenever  we implement session tracking using session API , the container creates a cookie called </a:t>
            </a:r>
            <a:r>
              <a:rPr lang="en-US" b="1" dirty="0" err="1" smtClean="0">
                <a:solidFill>
                  <a:srgbClr val="7030A0"/>
                </a:solidFill>
              </a:rPr>
              <a:t>jsessionid</a:t>
            </a:r>
            <a:r>
              <a:rPr lang="en-US" dirty="0" smtClean="0"/>
              <a:t> and returns it back to the browser .</a:t>
            </a:r>
          </a:p>
          <a:p>
            <a:endParaRPr lang="en-US" dirty="0" smtClean="0"/>
          </a:p>
          <a:p>
            <a:r>
              <a:rPr lang="en-US" dirty="0" smtClean="0"/>
              <a:t>Now , when the browser revisits the same page it sends back this cookie and the container fetches the </a:t>
            </a:r>
            <a:r>
              <a:rPr lang="en-US" b="1" dirty="0" err="1" smtClean="0">
                <a:solidFill>
                  <a:srgbClr val="C00000"/>
                </a:solidFill>
              </a:rPr>
              <a:t>sessionid</a:t>
            </a:r>
            <a:r>
              <a:rPr lang="en-US" dirty="0" smtClean="0"/>
              <a:t> from the cookie , pulls out appropriate </a:t>
            </a:r>
            <a:r>
              <a:rPr lang="en-US" b="1" dirty="0" smtClean="0">
                <a:solidFill>
                  <a:srgbClr val="00B050"/>
                </a:solidFill>
              </a:rPr>
              <a:t>session object </a:t>
            </a:r>
            <a:r>
              <a:rPr lang="en-US" dirty="0" smtClean="0"/>
              <a:t>from the </a:t>
            </a:r>
            <a:r>
              <a:rPr lang="en-US" b="1" dirty="0" smtClean="0">
                <a:solidFill>
                  <a:srgbClr val="FF0000"/>
                </a:solidFill>
              </a:rPr>
              <a:t>session pool </a:t>
            </a:r>
            <a:r>
              <a:rPr lang="en-US" dirty="0" smtClean="0"/>
              <a:t>and makes it available to us .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Thus we can observe that </a:t>
            </a:r>
            <a:r>
              <a:rPr lang="en-US" b="1" dirty="0" smtClean="0">
                <a:solidFill>
                  <a:srgbClr val="00B050"/>
                </a:solidFill>
              </a:rPr>
              <a:t>cookie</a:t>
            </a:r>
            <a:r>
              <a:rPr lang="en-US" dirty="0" smtClean="0"/>
              <a:t> plays a </a:t>
            </a:r>
            <a:r>
              <a:rPr lang="en-US" i="1" dirty="0" smtClean="0">
                <a:solidFill>
                  <a:srgbClr val="C00000"/>
                </a:solidFill>
              </a:rPr>
              <a:t>very important  role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7030A0"/>
                </a:solidFill>
              </a:rPr>
              <a:t>session tracking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But , if the user disables cookie settings in his browser then session tracking will fail.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SESSION TRACKING</a:t>
            </a:r>
            <a:br>
              <a:rPr lang="en-US" b="1" dirty="0" smtClean="0"/>
            </a:br>
            <a:r>
              <a:rPr lang="en-US" b="1" dirty="0" smtClean="0"/>
              <a:t>WITHOUT COOKIES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overcome this , java provides us a technique called </a:t>
            </a:r>
            <a:r>
              <a:rPr lang="en-US" b="1" dirty="0" smtClean="0">
                <a:solidFill>
                  <a:srgbClr val="7030A0"/>
                </a:solidFill>
              </a:rPr>
              <a:t>URL Encoding .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In this technique we create all our </a:t>
            </a:r>
            <a:r>
              <a:rPr lang="en-US" b="1" dirty="0" smtClean="0">
                <a:solidFill>
                  <a:srgbClr val="00B050"/>
                </a:solidFill>
              </a:rPr>
              <a:t>clickable elements </a:t>
            </a:r>
            <a:r>
              <a:rPr lang="en-US" dirty="0" smtClean="0"/>
              <a:t>( </a:t>
            </a:r>
            <a:r>
              <a:rPr lang="en-US" i="1" dirty="0" smtClean="0">
                <a:solidFill>
                  <a:srgbClr val="C00000"/>
                </a:solidFill>
              </a:rPr>
              <a:t>buttons and anchors</a:t>
            </a:r>
            <a:r>
              <a:rPr lang="en-US" dirty="0" smtClean="0"/>
              <a:t>) in such a way that they not only contain the </a:t>
            </a:r>
            <a:r>
              <a:rPr lang="en-US" b="1" dirty="0" smtClean="0">
                <a:solidFill>
                  <a:srgbClr val="7030A0"/>
                </a:solidFill>
              </a:rPr>
              <a:t>URL</a:t>
            </a:r>
            <a:r>
              <a:rPr lang="en-US" dirty="0" smtClean="0"/>
              <a:t> of the target page but also the </a:t>
            </a:r>
            <a:r>
              <a:rPr lang="en-US" b="1" dirty="0" smtClean="0">
                <a:solidFill>
                  <a:srgbClr val="FF0000"/>
                </a:solidFill>
              </a:rPr>
              <a:t>session id 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Thus whenever the user will click them , the server will get the session id 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SESSION TRACKING</a:t>
            </a:r>
            <a:br>
              <a:rPr lang="en-US" b="1" dirty="0" smtClean="0"/>
            </a:br>
            <a:r>
              <a:rPr lang="en-US" b="1" dirty="0" smtClean="0"/>
              <a:t>WITHOUT COOKIES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URL Encoding </a:t>
            </a:r>
            <a:r>
              <a:rPr lang="en-US" dirty="0" smtClean="0"/>
              <a:t>can be done in 2 ways: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rgbClr val="00B050"/>
                </a:solidFill>
              </a:rPr>
              <a:t>Manually         </a:t>
            </a:r>
            <a:r>
              <a:rPr lang="en-US" u="sng" dirty="0" smtClean="0"/>
              <a:t>              </a:t>
            </a:r>
            <a:r>
              <a:rPr lang="en-US" dirty="0" smtClean="0"/>
              <a:t>                                                               </a:t>
            </a:r>
          </a:p>
          <a:p>
            <a:pPr marL="514350" indent="-514350">
              <a:buNone/>
            </a:pPr>
            <a:r>
              <a:rPr lang="en-US" dirty="0" smtClean="0"/>
              <a:t>      In this approach we manually generate </a:t>
            </a:r>
            <a:r>
              <a:rPr lang="en-US" b="1" dirty="0" smtClean="0">
                <a:solidFill>
                  <a:srgbClr val="FF0000"/>
                </a:solidFill>
              </a:rPr>
              <a:t>session id </a:t>
            </a:r>
            <a:r>
              <a:rPr lang="en-US" dirty="0" smtClean="0"/>
              <a:t>and attach it in our </a:t>
            </a:r>
            <a:r>
              <a:rPr lang="en-US" b="1" dirty="0" smtClean="0">
                <a:solidFill>
                  <a:srgbClr val="7030A0"/>
                </a:solidFill>
              </a:rPr>
              <a:t>URL</a:t>
            </a:r>
            <a:r>
              <a:rPr lang="en-US" dirty="0" smtClean="0"/>
              <a:t>  :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sz="2400" i="1" dirty="0" smtClean="0">
                <a:solidFill>
                  <a:srgbClr val="002060"/>
                </a:solidFill>
              </a:rPr>
              <a:t>&lt;%</a:t>
            </a:r>
          </a:p>
          <a:p>
            <a:pPr marL="514350" indent="-514350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String </a:t>
            </a:r>
            <a:r>
              <a:rPr lang="en-US" sz="2400" i="1" dirty="0" err="1" smtClean="0">
                <a:solidFill>
                  <a:srgbClr val="002060"/>
                </a:solidFill>
              </a:rPr>
              <a:t>url</a:t>
            </a:r>
            <a:r>
              <a:rPr lang="en-US" sz="2400" i="1" dirty="0" smtClean="0">
                <a:solidFill>
                  <a:srgbClr val="002060"/>
                </a:solidFill>
              </a:rPr>
              <a:t> ; </a:t>
            </a:r>
          </a:p>
          <a:p>
            <a:pPr marL="514350" indent="-514350">
              <a:buNone/>
            </a:pPr>
            <a:r>
              <a:rPr lang="en-US" sz="2300" i="1" dirty="0" err="1" smtClean="0">
                <a:solidFill>
                  <a:srgbClr val="002060"/>
                </a:solidFill>
              </a:rPr>
              <a:t>url</a:t>
            </a:r>
            <a:r>
              <a:rPr lang="en-US" sz="2300" i="1" dirty="0" smtClean="0">
                <a:solidFill>
                  <a:srgbClr val="002060"/>
                </a:solidFill>
              </a:rPr>
              <a:t>=“</a:t>
            </a:r>
            <a:r>
              <a:rPr lang="en-US" sz="2300" i="1" dirty="0" err="1" smtClean="0">
                <a:solidFill>
                  <a:srgbClr val="002060"/>
                </a:solidFill>
              </a:rPr>
              <a:t>hitcounter.jsp;jsessionid</a:t>
            </a:r>
            <a:r>
              <a:rPr lang="en-US" sz="2300" i="1" dirty="0" smtClean="0">
                <a:solidFill>
                  <a:srgbClr val="002060"/>
                </a:solidFill>
              </a:rPr>
              <a:t>=“+</a:t>
            </a:r>
            <a:r>
              <a:rPr lang="en-US" sz="2300" i="1" dirty="0" err="1" smtClean="0">
                <a:solidFill>
                  <a:srgbClr val="002060"/>
                </a:solidFill>
              </a:rPr>
              <a:t>sessionobj.getId</a:t>
            </a:r>
            <a:r>
              <a:rPr lang="en-US" sz="2300" i="1" dirty="0" smtClean="0">
                <a:solidFill>
                  <a:srgbClr val="002060"/>
                </a:solidFill>
              </a:rPr>
              <a:t>();</a:t>
            </a:r>
            <a:r>
              <a:rPr lang="en-US" sz="2200" i="1" dirty="0" smtClean="0">
                <a:solidFill>
                  <a:srgbClr val="002060"/>
                </a:solidFill>
              </a:rPr>
              <a:t> </a:t>
            </a:r>
          </a:p>
          <a:p>
            <a:pPr marL="514350" indent="-514350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%&gt;</a:t>
            </a:r>
          </a:p>
          <a:p>
            <a:pPr marL="514350" indent="-514350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&lt;form action=“&lt;%= </a:t>
            </a:r>
            <a:r>
              <a:rPr lang="en-US" sz="2400" i="1" dirty="0" err="1" smtClean="0">
                <a:solidFill>
                  <a:srgbClr val="002060"/>
                </a:solidFill>
              </a:rPr>
              <a:t>url</a:t>
            </a:r>
            <a:r>
              <a:rPr lang="en-US" sz="2400" i="1" dirty="0" smtClean="0">
                <a:solidFill>
                  <a:srgbClr val="002060"/>
                </a:solidFill>
              </a:rPr>
              <a:t> %&gt;”&gt;</a:t>
            </a:r>
          </a:p>
          <a:p>
            <a:pPr>
              <a:buNone/>
            </a:pPr>
            <a:endParaRPr lang="en-US" dirty="0" smtClean="0"/>
          </a:p>
          <a:p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TRACKING</a:t>
            </a:r>
            <a:br>
              <a:rPr lang="en-US" b="1" dirty="0" smtClean="0"/>
            </a:br>
            <a:r>
              <a:rPr lang="en-US" b="1" dirty="0" smtClean="0"/>
              <a:t>WITHOUT COOKIES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99404" cy="5116662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b="1" u="sng" dirty="0" smtClean="0">
                <a:solidFill>
                  <a:srgbClr val="00B050"/>
                </a:solidFill>
              </a:rPr>
              <a:t>Using the method </a:t>
            </a:r>
            <a:r>
              <a:rPr lang="en-US" b="1" u="sng" dirty="0" err="1" smtClean="0">
                <a:solidFill>
                  <a:srgbClr val="7030A0"/>
                </a:solidFill>
              </a:rPr>
              <a:t>encodeUrl</a:t>
            </a:r>
            <a:r>
              <a:rPr lang="en-US" b="1" u="sng" dirty="0" smtClean="0">
                <a:solidFill>
                  <a:srgbClr val="7030A0"/>
                </a:solidFill>
              </a:rPr>
              <a:t>()</a:t>
            </a:r>
          </a:p>
          <a:p>
            <a:pPr marL="514350" indent="-514350">
              <a:buNone/>
            </a:pPr>
            <a:r>
              <a:rPr lang="en-US" dirty="0" smtClean="0"/>
              <a:t>       This method belongs to response object and  accepts the URL of our page and returns the same URL which session id appended to it.</a:t>
            </a:r>
          </a:p>
          <a:p>
            <a:pPr marL="514350" indent="-514350">
              <a:buNone/>
            </a:pPr>
            <a:r>
              <a:rPr lang="en-US" dirty="0" smtClean="0"/>
              <a:t>   </a:t>
            </a:r>
          </a:p>
          <a:p>
            <a:pPr marL="514350" indent="-514350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&lt;%</a:t>
            </a:r>
          </a:p>
          <a:p>
            <a:pPr marL="514350" indent="-514350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String  </a:t>
            </a:r>
            <a:r>
              <a:rPr lang="en-US" sz="2400" i="1" dirty="0" err="1" smtClean="0">
                <a:solidFill>
                  <a:srgbClr val="002060"/>
                </a:solidFill>
              </a:rPr>
              <a:t>url</a:t>
            </a:r>
            <a:r>
              <a:rPr lang="en-US" sz="2400" i="1" dirty="0" smtClean="0">
                <a:solidFill>
                  <a:srgbClr val="002060"/>
                </a:solidFill>
              </a:rPr>
              <a:t>;</a:t>
            </a:r>
          </a:p>
          <a:p>
            <a:pPr marL="514350" indent="-514350">
              <a:buNone/>
            </a:pPr>
            <a:r>
              <a:rPr lang="en-US" sz="2400" i="1" dirty="0" err="1" smtClean="0">
                <a:solidFill>
                  <a:srgbClr val="002060"/>
                </a:solidFill>
              </a:rPr>
              <a:t>url</a:t>
            </a:r>
            <a:r>
              <a:rPr lang="en-US" sz="2400" i="1" dirty="0" smtClean="0">
                <a:solidFill>
                  <a:srgbClr val="002060"/>
                </a:solidFill>
              </a:rPr>
              <a:t>=</a:t>
            </a:r>
            <a:r>
              <a:rPr lang="en-US" sz="2400" i="1" dirty="0" err="1" smtClean="0">
                <a:solidFill>
                  <a:srgbClr val="002060"/>
                </a:solidFill>
              </a:rPr>
              <a:t>response.encodeUrl</a:t>
            </a:r>
            <a:r>
              <a:rPr lang="en-US" sz="2400" i="1" dirty="0" smtClean="0">
                <a:solidFill>
                  <a:srgbClr val="002060"/>
                </a:solidFill>
              </a:rPr>
              <a:t>(“hitcounter.jsp”); </a:t>
            </a:r>
          </a:p>
          <a:p>
            <a:pPr marL="514350" indent="-514350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%&gt;</a:t>
            </a:r>
          </a:p>
          <a:p>
            <a:pPr marL="514350" indent="-514350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&lt;form action=“&lt;%=</a:t>
            </a:r>
            <a:r>
              <a:rPr lang="en-US" sz="2400" i="1" dirty="0" err="1" smtClean="0">
                <a:solidFill>
                  <a:srgbClr val="002060"/>
                </a:solidFill>
              </a:rPr>
              <a:t>url</a:t>
            </a:r>
            <a:r>
              <a:rPr lang="en-US" sz="2400" i="1" dirty="0" smtClean="0">
                <a:solidFill>
                  <a:srgbClr val="002060"/>
                </a:solidFill>
              </a:rPr>
              <a:t>%&gt;”&gt;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TRACKING</a:t>
            </a:r>
            <a:br>
              <a:rPr lang="en-US" b="1" dirty="0" smtClean="0"/>
            </a:br>
            <a:r>
              <a:rPr lang="en-US" b="1" dirty="0" smtClean="0"/>
              <a:t>WITHOUT COOKIES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EVENT HANDLING IN SESSION MANAGEMENT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643998" cy="5143536"/>
          </a:xfrm>
        </p:spPr>
        <p:txBody>
          <a:bodyPr>
            <a:normAutofit/>
          </a:bodyPr>
          <a:lstStyle/>
          <a:p>
            <a:r>
              <a:rPr lang="en-US" dirty="0" smtClean="0"/>
              <a:t>While developing a </a:t>
            </a:r>
            <a:r>
              <a:rPr lang="en-US" b="1" dirty="0" smtClean="0">
                <a:solidFill>
                  <a:srgbClr val="7030A0"/>
                </a:solidFill>
              </a:rPr>
              <a:t>web application </a:t>
            </a:r>
            <a:r>
              <a:rPr lang="en-US" dirty="0" smtClean="0"/>
              <a:t>whenever we apply  </a:t>
            </a:r>
            <a:r>
              <a:rPr lang="en-US" b="1" dirty="0" smtClean="0">
                <a:solidFill>
                  <a:srgbClr val="00B050"/>
                </a:solidFill>
              </a:rPr>
              <a:t>session tracking </a:t>
            </a:r>
            <a:r>
              <a:rPr lang="en-US" dirty="0" smtClean="0"/>
              <a:t>then there are many </a:t>
            </a:r>
            <a:r>
              <a:rPr lang="en-US" b="1" dirty="0" smtClean="0">
                <a:solidFill>
                  <a:srgbClr val="FF0000"/>
                </a:solidFill>
              </a:rPr>
              <a:t>events </a:t>
            </a:r>
            <a:r>
              <a:rPr lang="en-US" dirty="0" smtClean="0"/>
              <a:t>which are fired in the lifetime of session object.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For example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70C0"/>
                </a:solidFill>
              </a:rPr>
              <a:t>creation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destruction</a:t>
            </a:r>
            <a:r>
              <a:rPr lang="en-US" dirty="0" smtClean="0"/>
              <a:t> of a </a:t>
            </a:r>
            <a:r>
              <a:rPr lang="en-US" b="1" dirty="0" smtClean="0">
                <a:solidFill>
                  <a:srgbClr val="FF0000"/>
                </a:solidFill>
              </a:rPr>
              <a:t>session</a:t>
            </a:r>
            <a:r>
              <a:rPr lang="en-US" dirty="0" smtClean="0"/>
              <a:t> object executes two methods which are :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</a:t>
            </a:r>
            <a:r>
              <a:rPr lang="en-US" b="1" dirty="0" err="1" smtClean="0">
                <a:solidFill>
                  <a:srgbClr val="7030A0"/>
                </a:solidFill>
              </a:rPr>
              <a:t>sessionCreated</a:t>
            </a:r>
            <a:r>
              <a:rPr lang="en-US" b="1" dirty="0" smtClean="0">
                <a:solidFill>
                  <a:srgbClr val="7030A0"/>
                </a:solidFill>
              </a:rPr>
              <a:t>()   </a:t>
            </a:r>
            <a:r>
              <a:rPr lang="en-US" i="1" dirty="0" smtClean="0">
                <a:solidFill>
                  <a:srgbClr val="C00000"/>
                </a:solidFill>
              </a:rPr>
              <a:t>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</a:t>
            </a:r>
            <a:r>
              <a:rPr lang="en-US" b="1" dirty="0" err="1" smtClean="0">
                <a:solidFill>
                  <a:srgbClr val="7030A0"/>
                </a:solidFill>
              </a:rPr>
              <a:t>sessionDestroyed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methods belong to the interface </a:t>
            </a:r>
            <a:r>
              <a:rPr lang="en-US" b="1" dirty="0" err="1" smtClean="0">
                <a:solidFill>
                  <a:srgbClr val="FF0000"/>
                </a:solidFill>
              </a:rPr>
              <a:t>HttpSessionListener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/>
          </a:p>
          <a:p>
            <a:r>
              <a:rPr lang="en-US" dirty="0" smtClean="0"/>
              <a:t>Now if we want to handle these events then we have to do the following: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class which implements </a:t>
            </a:r>
            <a:r>
              <a:rPr lang="en-US" b="1" dirty="0" err="1" smtClean="0">
                <a:solidFill>
                  <a:srgbClr val="7030A0"/>
                </a:solidFill>
              </a:rPr>
              <a:t>HttpSessionListener</a:t>
            </a:r>
            <a:r>
              <a:rPr lang="en-US" b="1" dirty="0" smtClean="0">
                <a:solidFill>
                  <a:srgbClr val="7030A0"/>
                </a:solidFill>
              </a:rPr>
              <a:t> .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Overrride</a:t>
            </a:r>
            <a:r>
              <a:rPr lang="en-US" sz="2800" dirty="0" smtClean="0"/>
              <a:t> the </a:t>
            </a:r>
            <a:r>
              <a:rPr lang="en-US" sz="2800" b="1" dirty="0" err="1" smtClean="0">
                <a:solidFill>
                  <a:srgbClr val="0070C0"/>
                </a:solidFill>
              </a:rPr>
              <a:t>sessionCreated</a:t>
            </a:r>
            <a:r>
              <a:rPr lang="en-US" sz="2800" b="1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and </a:t>
            </a:r>
            <a:r>
              <a:rPr lang="en-US" sz="2800" b="1" dirty="0" err="1" smtClean="0">
                <a:solidFill>
                  <a:srgbClr val="0070C0"/>
                </a:solidFill>
              </a:rPr>
              <a:t>sessionDestroyed</a:t>
            </a:r>
            <a:r>
              <a:rPr lang="en-US" sz="2800" b="1" dirty="0" smtClean="0">
                <a:solidFill>
                  <a:srgbClr val="0070C0"/>
                </a:solidFill>
              </a:rPr>
              <a:t> () </a:t>
            </a:r>
            <a:r>
              <a:rPr lang="en-US" sz="2800" dirty="0" smtClean="0"/>
              <a:t>method .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EVENT HANDLING IN SESSION MANAGEMENT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3"/>
            </a:pPr>
            <a:r>
              <a:rPr lang="en-US" sz="2400" dirty="0" smtClean="0"/>
              <a:t>Create </a:t>
            </a:r>
            <a:r>
              <a:rPr lang="en-US" sz="2400" b="1" dirty="0" smtClean="0">
                <a:solidFill>
                  <a:srgbClr val="0070C0"/>
                </a:solidFill>
              </a:rPr>
              <a:t>web.xml</a:t>
            </a:r>
            <a:r>
              <a:rPr lang="en-US" sz="2400" dirty="0" smtClean="0"/>
              <a:t> file containing the </a:t>
            </a:r>
            <a:r>
              <a:rPr lang="en-US" sz="2400" b="1" dirty="0" smtClean="0">
                <a:solidFill>
                  <a:srgbClr val="FF0000"/>
                </a:solidFill>
              </a:rPr>
              <a:t>listener</a:t>
            </a:r>
            <a:r>
              <a:rPr lang="en-US" sz="2400" dirty="0" smtClean="0"/>
              <a:t> tag with the </a:t>
            </a:r>
            <a:r>
              <a:rPr lang="en-US" sz="2400" i="1" dirty="0" smtClean="0">
                <a:solidFill>
                  <a:srgbClr val="C00000"/>
                </a:solidFill>
              </a:rPr>
              <a:t>name of listener </a:t>
            </a:r>
            <a:r>
              <a:rPr lang="en-US" sz="2400" dirty="0" smtClean="0"/>
              <a:t>class .</a:t>
            </a:r>
          </a:p>
          <a:p>
            <a:pPr marL="514350" indent="-514350">
              <a:buAutoNum type="arabicPeriod" startAt="3"/>
            </a:pPr>
            <a:endParaRPr lang="en-US" sz="2400" dirty="0" smtClean="0"/>
          </a:p>
          <a:p>
            <a:pPr marL="514350" indent="-514350">
              <a:buAutoNum type="arabicPeriod" startAt="3"/>
            </a:pPr>
            <a:r>
              <a:rPr lang="en-US" sz="2400" dirty="0" smtClean="0"/>
              <a:t>Create appropriate directory structure as we did with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and place the package code within </a:t>
            </a:r>
            <a:r>
              <a:rPr lang="en-US" sz="2400" b="1" dirty="0" smtClean="0">
                <a:solidFill>
                  <a:srgbClr val="0070C0"/>
                </a:solidFill>
              </a:rPr>
              <a:t>classes</a:t>
            </a:r>
            <a:r>
              <a:rPr lang="en-US" sz="2400" dirty="0" smtClean="0"/>
              <a:t> folder.</a:t>
            </a:r>
          </a:p>
          <a:p>
            <a:pPr marL="514350" indent="-514350">
              <a:buNone/>
            </a:pPr>
            <a:endParaRPr lang="en-US" sz="3000" dirty="0" smtClean="0"/>
          </a:p>
          <a:p>
            <a:pPr marL="514350" indent="-514350">
              <a:buNone/>
            </a:pPr>
            <a:r>
              <a:rPr lang="en-US" sz="3000" dirty="0" smtClean="0"/>
              <a:t> </a:t>
            </a:r>
          </a:p>
          <a:p>
            <a:pPr marL="514350" indent="-514350">
              <a:buFont typeface="Wingdings 2"/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EVENT HANDLING IN SESSION MANAGEMENT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Write a web application containing a JSP page which displays </a:t>
            </a:r>
            <a:r>
              <a:rPr lang="en-US" b="1" dirty="0" smtClean="0">
                <a:solidFill>
                  <a:srgbClr val="0070C0"/>
                </a:solidFill>
              </a:rPr>
              <a:t>total number of users online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how many users are currently connected</a:t>
            </a:r>
            <a:r>
              <a:rPr lang="en-US" dirty="0" smtClean="0"/>
              <a:t> to the server.</a:t>
            </a:r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SOLUTION(The </a:t>
            </a:r>
            <a:r>
              <a:rPr lang="en-US" sz="2400" b="1" dirty="0" smtClean="0">
                <a:solidFill>
                  <a:srgbClr val="7030A0"/>
                </a:solidFill>
              </a:rPr>
              <a:t>Listener</a:t>
            </a:r>
            <a:r>
              <a:rPr lang="en-US" sz="2400" b="1" dirty="0" smtClean="0"/>
              <a:t> class)</a:t>
            </a:r>
            <a:endParaRPr 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package </a:t>
            </a:r>
            <a:r>
              <a:rPr lang="en-IN" b="1" dirty="0" err="1" smtClean="0"/>
              <a:t>mylistener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import </a:t>
            </a:r>
            <a:r>
              <a:rPr lang="en-IN" b="1" dirty="0" err="1" smtClean="0"/>
              <a:t>javax.servlet.http</a:t>
            </a:r>
            <a:r>
              <a:rPr lang="en-IN" b="1" dirty="0" smtClean="0"/>
              <a:t>.*;</a:t>
            </a:r>
          </a:p>
          <a:p>
            <a:pPr>
              <a:buNone/>
            </a:pPr>
            <a:r>
              <a:rPr lang="en-IN" b="1" dirty="0" smtClean="0"/>
              <a:t>public class </a:t>
            </a:r>
            <a:r>
              <a:rPr lang="en-IN" b="1" dirty="0" err="1" smtClean="0"/>
              <a:t>UserCount</a:t>
            </a:r>
            <a:r>
              <a:rPr lang="en-IN" b="1" dirty="0" smtClean="0"/>
              <a:t> implements </a:t>
            </a:r>
            <a:r>
              <a:rPr lang="en-IN" b="1" dirty="0" err="1" smtClean="0"/>
              <a:t>HttpSessionListener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/>
              <a:t>public static </a:t>
            </a:r>
            <a:r>
              <a:rPr lang="en-IN" b="1" dirty="0" err="1" smtClean="0"/>
              <a:t>int</a:t>
            </a:r>
            <a:r>
              <a:rPr lang="en-IN" b="1" dirty="0" smtClean="0"/>
              <a:t> count;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void </a:t>
            </a:r>
            <a:r>
              <a:rPr lang="en-IN" b="1" dirty="0" err="1" smtClean="0">
                <a:solidFill>
                  <a:srgbClr val="C00000"/>
                </a:solidFill>
              </a:rPr>
              <a:t>sessionCreated</a:t>
            </a:r>
            <a:r>
              <a:rPr lang="en-IN" b="1" dirty="0" smtClean="0">
                <a:solidFill>
                  <a:srgbClr val="C00000"/>
                </a:solidFill>
              </a:rPr>
              <a:t>(</a:t>
            </a:r>
            <a:r>
              <a:rPr lang="en-IN" b="1" dirty="0" err="1" smtClean="0">
                <a:solidFill>
                  <a:srgbClr val="C00000"/>
                </a:solidFill>
              </a:rPr>
              <a:t>HttpSessionEvent</a:t>
            </a:r>
            <a:r>
              <a:rPr lang="en-IN" b="1" dirty="0" smtClean="0">
                <a:solidFill>
                  <a:srgbClr val="C00000"/>
                </a:solidFill>
              </a:rPr>
              <a:t> e)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++count;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void </a:t>
            </a:r>
            <a:r>
              <a:rPr lang="en-IN" b="1" dirty="0" err="1" smtClean="0">
                <a:solidFill>
                  <a:srgbClr val="C00000"/>
                </a:solidFill>
              </a:rPr>
              <a:t>sessionDestroyed</a:t>
            </a:r>
            <a:r>
              <a:rPr lang="en-IN" b="1" dirty="0" smtClean="0">
                <a:solidFill>
                  <a:srgbClr val="C00000"/>
                </a:solidFill>
              </a:rPr>
              <a:t>(</a:t>
            </a:r>
            <a:r>
              <a:rPr lang="en-IN" b="1" dirty="0" err="1" smtClean="0">
                <a:solidFill>
                  <a:srgbClr val="C00000"/>
                </a:solidFill>
              </a:rPr>
              <a:t>HttpSessionEvent</a:t>
            </a:r>
            <a:r>
              <a:rPr lang="en-IN" b="1" dirty="0" smtClean="0">
                <a:solidFill>
                  <a:srgbClr val="C00000"/>
                </a:solidFill>
              </a:rPr>
              <a:t> e)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--count;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b="1" dirty="0" smtClean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Session Counter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Session Tracking Without Cookies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Event Handling In Session Tracking</a:t>
            </a:r>
          </a:p>
          <a:p>
            <a:pPr>
              <a:buSzPct val="100000"/>
              <a:buNone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SOLUTION(The </a:t>
            </a:r>
            <a:r>
              <a:rPr lang="en-US" sz="2400" b="1" dirty="0" smtClean="0">
                <a:solidFill>
                  <a:srgbClr val="7030A0"/>
                </a:solidFill>
              </a:rPr>
              <a:t>web.xml</a:t>
            </a:r>
            <a:r>
              <a:rPr lang="en-US" sz="2400" b="1" dirty="0" smtClean="0"/>
              <a:t> file)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&lt;web-app&gt;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&lt;listener&gt;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&lt;listener-class&gt;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mylistener.UserCount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&lt;/listener-class&gt;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&lt;/listener&gt;</a:t>
            </a:r>
          </a:p>
          <a:p>
            <a:pPr>
              <a:buNone/>
            </a:pPr>
            <a:r>
              <a:rPr lang="en-IN" b="1" dirty="0" smtClean="0"/>
              <a:t>&lt;/web-app&gt;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SOLUTION(The </a:t>
            </a:r>
            <a:r>
              <a:rPr lang="en-US" sz="2400" b="1" dirty="0" smtClean="0">
                <a:solidFill>
                  <a:srgbClr val="7030A0"/>
                </a:solidFill>
              </a:rPr>
              <a:t>home.jsp</a:t>
            </a:r>
            <a:r>
              <a:rPr lang="en-US" sz="2400" b="1" dirty="0" smtClean="0"/>
              <a:t> page)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&lt;%@ page import="mylistener.*" %&gt;</a:t>
            </a:r>
          </a:p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&lt;/title&gt;Session Counter&lt;/title&gt;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("&lt;h2&gt;Total Users Currently online are:"+</a:t>
            </a:r>
            <a:r>
              <a:rPr lang="en-IN" b="1" dirty="0" err="1" smtClean="0">
                <a:solidFill>
                  <a:srgbClr val="C00000"/>
                </a:solidFill>
              </a:rPr>
              <a:t>UserCount.count</a:t>
            </a:r>
            <a:r>
              <a:rPr lang="en-IN" b="1" dirty="0" smtClean="0">
                <a:solidFill>
                  <a:srgbClr val="C00000"/>
                </a:solidFill>
              </a:rPr>
              <a:t>+" &lt;/h2&gt;");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Java Bean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Creating Bean Object 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Bean setter and getter Methods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</a:t>
            </a:r>
            <a:r>
              <a:rPr lang="en-US" sz="2400" b="1" smtClean="0">
                <a:solidFill>
                  <a:srgbClr val="0070C0"/>
                </a:solidFill>
              </a:rPr>
              <a:t>Beans With HTML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Write a web application containing a JSP page with two buttons titled “</a:t>
            </a:r>
            <a:r>
              <a:rPr lang="en-US" b="1" dirty="0" smtClean="0">
                <a:solidFill>
                  <a:srgbClr val="7030A0"/>
                </a:solidFill>
              </a:rPr>
              <a:t>Next</a:t>
            </a:r>
            <a:r>
              <a:rPr lang="en-US" dirty="0" smtClean="0"/>
              <a:t>” and “</a:t>
            </a:r>
            <a:r>
              <a:rPr lang="en-US" b="1" dirty="0" smtClean="0">
                <a:solidFill>
                  <a:srgbClr val="7030A0"/>
                </a:solidFill>
              </a:rPr>
              <a:t>Previous</a:t>
            </a:r>
            <a:r>
              <a:rPr lang="en-US" dirty="0" smtClean="0"/>
              <a:t>”. The page should display the </a:t>
            </a:r>
            <a:r>
              <a:rPr lang="en-US" i="1" dirty="0" smtClean="0">
                <a:solidFill>
                  <a:srgbClr val="C00000"/>
                </a:solidFill>
              </a:rPr>
              <a:t>default value as 0 </a:t>
            </a:r>
            <a:r>
              <a:rPr lang="en-US" dirty="0" smtClean="0"/>
              <a:t>and whenever the user clicks on any of the buttons this counter should be </a:t>
            </a:r>
            <a:r>
              <a:rPr lang="en-US" b="1" dirty="0" smtClean="0">
                <a:solidFill>
                  <a:srgbClr val="00B050"/>
                </a:solidFill>
              </a:rPr>
              <a:t>incremented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decremented </a:t>
            </a:r>
            <a:r>
              <a:rPr lang="en-US" dirty="0" smtClean="0"/>
              <a:t>respectively.</a:t>
            </a:r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OUTPUT( </a:t>
            </a:r>
            <a:r>
              <a:rPr lang="en-US" sz="2800" b="1" dirty="0" smtClean="0">
                <a:solidFill>
                  <a:srgbClr val="7030A0"/>
                </a:solidFill>
              </a:rPr>
              <a:t>default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sioncounter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OUTPUT( </a:t>
            </a:r>
            <a:r>
              <a:rPr lang="en-US" sz="2800" b="1" dirty="0" smtClean="0">
                <a:solidFill>
                  <a:srgbClr val="7030A0"/>
                </a:solidFill>
              </a:rPr>
              <a:t>after “Next”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sioncounter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OUTPUT( </a:t>
            </a:r>
            <a:r>
              <a:rPr lang="en-US" sz="2800" b="1" dirty="0" smtClean="0">
                <a:solidFill>
                  <a:srgbClr val="7030A0"/>
                </a:solidFill>
              </a:rPr>
              <a:t>after “Next”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sioncounter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285860"/>
            <a:ext cx="8858312" cy="5429288"/>
          </a:xfr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OUTPUT( </a:t>
            </a:r>
            <a:r>
              <a:rPr lang="en-US" sz="2800" b="1" dirty="0" smtClean="0">
                <a:solidFill>
                  <a:srgbClr val="7030A0"/>
                </a:solidFill>
              </a:rPr>
              <a:t>after “Previous”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sioncounter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&lt;title&gt;Session Counter&lt;/title&gt;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HttpSession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sess</a:t>
            </a:r>
            <a:r>
              <a:rPr lang="en-IN" b="1" dirty="0" smtClean="0">
                <a:solidFill>
                  <a:srgbClr val="C00000"/>
                </a:solidFill>
              </a:rPr>
              <a:t>=</a:t>
            </a:r>
            <a:r>
              <a:rPr lang="en-IN" b="1" dirty="0" err="1" smtClean="0">
                <a:solidFill>
                  <a:srgbClr val="C00000"/>
                </a:solidFill>
              </a:rPr>
              <a:t>request.getSession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count=0;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</a:t>
            </a:r>
            <a:r>
              <a:rPr lang="en-IN" b="1" dirty="0" err="1" smtClean="0">
                <a:solidFill>
                  <a:srgbClr val="C00000"/>
                </a:solidFill>
              </a:rPr>
              <a:t>btn</a:t>
            </a:r>
            <a:r>
              <a:rPr lang="en-IN" b="1" dirty="0" smtClean="0">
                <a:solidFill>
                  <a:srgbClr val="C00000"/>
                </a:solidFill>
              </a:rPr>
              <a:t>=(String)</a:t>
            </a:r>
            <a:r>
              <a:rPr lang="en-IN" b="1" dirty="0" err="1" smtClean="0">
                <a:solidFill>
                  <a:srgbClr val="C00000"/>
                </a:solidFill>
              </a:rPr>
              <a:t>request.getParameter</a:t>
            </a:r>
            <a:r>
              <a:rPr lang="en-IN" b="1" dirty="0" smtClean="0">
                <a:solidFill>
                  <a:srgbClr val="C00000"/>
                </a:solidFill>
              </a:rPr>
              <a:t>("</a:t>
            </a:r>
            <a:r>
              <a:rPr lang="en-IN" b="1" dirty="0" err="1" smtClean="0">
                <a:solidFill>
                  <a:srgbClr val="C00000"/>
                </a:solidFill>
              </a:rPr>
              <a:t>btn</a:t>
            </a:r>
            <a:r>
              <a:rPr lang="en-IN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if(</a:t>
            </a:r>
            <a:r>
              <a:rPr lang="en-IN" b="1" dirty="0" err="1" smtClean="0">
                <a:solidFill>
                  <a:srgbClr val="C00000"/>
                </a:solidFill>
              </a:rPr>
              <a:t>btn</a:t>
            </a:r>
            <a:r>
              <a:rPr lang="en-IN" b="1" dirty="0" smtClean="0">
                <a:solidFill>
                  <a:srgbClr val="C00000"/>
                </a:solidFill>
              </a:rPr>
              <a:t>!=null)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if(</a:t>
            </a:r>
            <a:r>
              <a:rPr lang="en-IN" b="1" dirty="0" err="1" smtClean="0">
                <a:solidFill>
                  <a:srgbClr val="C00000"/>
                </a:solidFill>
              </a:rPr>
              <a:t>sess.getAttribute</a:t>
            </a:r>
            <a:r>
              <a:rPr lang="en-IN" b="1" dirty="0" smtClean="0">
                <a:solidFill>
                  <a:srgbClr val="C00000"/>
                </a:solidFill>
              </a:rPr>
              <a:t>("counter")!=null)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String </a:t>
            </a:r>
            <a:r>
              <a:rPr lang="en-IN" b="1" dirty="0" err="1" smtClean="0">
                <a:solidFill>
                  <a:srgbClr val="C00000"/>
                </a:solidFill>
              </a:rPr>
              <a:t>cval</a:t>
            </a:r>
            <a:r>
              <a:rPr lang="en-IN" b="1" dirty="0" smtClean="0">
                <a:solidFill>
                  <a:srgbClr val="C00000"/>
                </a:solidFill>
              </a:rPr>
              <a:t>=(String)</a:t>
            </a:r>
            <a:r>
              <a:rPr lang="en-IN" b="1" dirty="0" err="1" smtClean="0">
                <a:solidFill>
                  <a:srgbClr val="C00000"/>
                </a:solidFill>
              </a:rPr>
              <a:t>sess.getAttribute</a:t>
            </a:r>
            <a:r>
              <a:rPr lang="en-IN" b="1" dirty="0" smtClean="0">
                <a:solidFill>
                  <a:srgbClr val="C00000"/>
                </a:solidFill>
              </a:rPr>
              <a:t>("counter");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if(</a:t>
            </a:r>
            <a:r>
              <a:rPr lang="en-IN" b="1" dirty="0" err="1" smtClean="0">
                <a:solidFill>
                  <a:srgbClr val="C00000"/>
                </a:solidFill>
              </a:rPr>
              <a:t>btn.equals</a:t>
            </a:r>
            <a:r>
              <a:rPr lang="en-IN" b="1" dirty="0" smtClean="0">
                <a:solidFill>
                  <a:srgbClr val="C00000"/>
                </a:solidFill>
              </a:rPr>
              <a:t>("Next"))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count=</a:t>
            </a:r>
            <a:r>
              <a:rPr lang="en-IN" b="1" dirty="0" err="1" smtClean="0">
                <a:solidFill>
                  <a:srgbClr val="C00000"/>
                </a:solidFill>
              </a:rPr>
              <a:t>Integer.parseInt</a:t>
            </a:r>
            <a:r>
              <a:rPr lang="en-IN" b="1" dirty="0" smtClean="0">
                <a:solidFill>
                  <a:srgbClr val="C00000"/>
                </a:solidFill>
              </a:rPr>
              <a:t>(</a:t>
            </a:r>
            <a:r>
              <a:rPr lang="en-IN" b="1" dirty="0" err="1" smtClean="0">
                <a:solidFill>
                  <a:srgbClr val="C00000"/>
                </a:solidFill>
              </a:rPr>
              <a:t>cval</a:t>
            </a:r>
            <a:r>
              <a:rPr lang="en-IN" b="1" dirty="0" smtClean="0">
                <a:solidFill>
                  <a:srgbClr val="C00000"/>
                </a:solidFill>
              </a:rPr>
              <a:t>)+1;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else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count=</a:t>
            </a:r>
            <a:r>
              <a:rPr lang="en-IN" b="1" dirty="0" err="1" smtClean="0">
                <a:solidFill>
                  <a:srgbClr val="C00000"/>
                </a:solidFill>
              </a:rPr>
              <a:t>Integer.parseInt</a:t>
            </a:r>
            <a:r>
              <a:rPr lang="en-IN" b="1" dirty="0" smtClean="0">
                <a:solidFill>
                  <a:srgbClr val="C00000"/>
                </a:solidFill>
              </a:rPr>
              <a:t>(</a:t>
            </a:r>
            <a:r>
              <a:rPr lang="en-IN" b="1" dirty="0" err="1" smtClean="0">
                <a:solidFill>
                  <a:srgbClr val="C00000"/>
                </a:solidFill>
              </a:rPr>
              <a:t>cval</a:t>
            </a:r>
            <a:r>
              <a:rPr lang="en-IN" b="1" dirty="0" smtClean="0">
                <a:solidFill>
                  <a:srgbClr val="C00000"/>
                </a:solidFill>
              </a:rPr>
              <a:t>)-1;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sess.setAttribute</a:t>
            </a:r>
            <a:r>
              <a:rPr lang="en-IN" sz="2000" b="1" dirty="0" smtClean="0">
                <a:solidFill>
                  <a:srgbClr val="C00000"/>
                </a:solidFill>
              </a:rPr>
              <a:t>("</a:t>
            </a:r>
            <a:r>
              <a:rPr lang="en-IN" sz="2000" b="1" dirty="0" err="1" smtClean="0">
                <a:solidFill>
                  <a:srgbClr val="C00000"/>
                </a:solidFill>
              </a:rPr>
              <a:t>counter",String.valueOf</a:t>
            </a:r>
            <a:r>
              <a:rPr lang="en-IN" sz="2000" b="1" dirty="0" smtClean="0">
                <a:solidFill>
                  <a:srgbClr val="C00000"/>
                </a:solidFill>
              </a:rPr>
              <a:t>(count));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out.println</a:t>
            </a:r>
            <a:r>
              <a:rPr lang="en-IN" sz="2000" b="1" dirty="0" smtClean="0">
                <a:solidFill>
                  <a:srgbClr val="C00000"/>
                </a:solidFill>
              </a:rPr>
              <a:t>("&lt;h2&gt;Count is :"+count+"&lt;/h2&gt;");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IN" sz="2000" b="1" dirty="0" smtClean="0"/>
              <a:t>&lt;form action="hitcounter.jsp"&gt;</a:t>
            </a:r>
          </a:p>
          <a:p>
            <a:pPr>
              <a:buNone/>
            </a:pPr>
            <a:r>
              <a:rPr lang="en-IN" sz="2000" b="1" dirty="0" smtClean="0"/>
              <a:t>&lt;input type="submit" name="</a:t>
            </a:r>
            <a:r>
              <a:rPr lang="en-IN" sz="2000" b="1" dirty="0" err="1" smtClean="0"/>
              <a:t>btn</a:t>
            </a:r>
            <a:r>
              <a:rPr lang="en-IN" sz="2000" b="1" dirty="0" smtClean="0"/>
              <a:t>" value="Next"&gt;</a:t>
            </a:r>
          </a:p>
          <a:p>
            <a:pPr>
              <a:buNone/>
            </a:pPr>
            <a:r>
              <a:rPr lang="en-IN" sz="2000" b="1" dirty="0" smtClean="0"/>
              <a:t>&lt;input type="submit" name="</a:t>
            </a:r>
            <a:r>
              <a:rPr lang="en-IN" sz="2000" b="1" dirty="0" err="1" smtClean="0"/>
              <a:t>btn</a:t>
            </a:r>
            <a:r>
              <a:rPr lang="en-IN" sz="2000" b="1" dirty="0" smtClean="0"/>
              <a:t>" value="Previous"&gt;</a:t>
            </a:r>
          </a:p>
          <a:p>
            <a:pPr>
              <a:buNone/>
            </a:pPr>
            <a:r>
              <a:rPr lang="en-IN" sz="2000" b="1" dirty="0" smtClean="0"/>
              <a:t>&lt;/form&gt;</a:t>
            </a:r>
          </a:p>
          <a:p>
            <a:pPr>
              <a:buNone/>
            </a:pPr>
            <a:r>
              <a:rPr lang="en-IN" sz="2000" b="1" dirty="0" smtClean="0"/>
              <a:t>&lt;/body&gt;</a:t>
            </a:r>
          </a:p>
          <a:p>
            <a:pPr>
              <a:buNone/>
            </a:pPr>
            <a:r>
              <a:rPr lang="en-IN" sz="2000" b="1" dirty="0" smtClean="0"/>
              <a:t>&lt;/html&gt;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4972</TotalTime>
  <Words>766</Words>
  <Application>Microsoft Office PowerPoint</Application>
  <PresentationFormat>On-screen Show (4:3)</PresentationFormat>
  <Paragraphs>156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Today’s Agenda</vt:lpstr>
      <vt:lpstr>EXERCISE</vt:lpstr>
      <vt:lpstr>OUTPUT( default)</vt:lpstr>
      <vt:lpstr>OUTPUT( after “Next”)</vt:lpstr>
      <vt:lpstr>OUTPUT( after “Next”)</vt:lpstr>
      <vt:lpstr>OUTPUT( after “Previous”)</vt:lpstr>
      <vt:lpstr>SOLUTION</vt:lpstr>
      <vt:lpstr>SOLUTION</vt:lpstr>
      <vt:lpstr>SESSION TRACKING WITHOUT COOKIES</vt:lpstr>
      <vt:lpstr>SESSION TRACKING WITHOUT COOKIES</vt:lpstr>
      <vt:lpstr>SESSION TRACKING WITHOUT COOKIES</vt:lpstr>
      <vt:lpstr>SESSION TRACKING WITHOUT COOKIES</vt:lpstr>
      <vt:lpstr>SESSION TRACKING WITHOUT COOKIES</vt:lpstr>
      <vt:lpstr>EVENT HANDLING IN SESSION MANAGEMENT</vt:lpstr>
      <vt:lpstr>EVENT HANDLING IN SESSION MANAGEMENT</vt:lpstr>
      <vt:lpstr>EVENT HANDLING IN SESSION MANAGEMENT</vt:lpstr>
      <vt:lpstr>EXERCISE</vt:lpstr>
      <vt:lpstr>SOLUTION(The Listener class)</vt:lpstr>
      <vt:lpstr>SOLUTION(The web.xml file)</vt:lpstr>
      <vt:lpstr>SOLUTION(The home.jsp page)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440</cp:revision>
  <dcterms:created xsi:type="dcterms:W3CDTF">2016-02-04T12:02:26Z</dcterms:created>
  <dcterms:modified xsi:type="dcterms:W3CDTF">2019-10-17T12:21:47Z</dcterms:modified>
</cp:coreProperties>
</file>