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800" r:id="rId4"/>
    <p:sldId id="801" r:id="rId5"/>
    <p:sldId id="802" r:id="rId6"/>
    <p:sldId id="803" r:id="rId7"/>
    <p:sldId id="818" r:id="rId8"/>
    <p:sldId id="819" r:id="rId9"/>
    <p:sldId id="817" r:id="rId10"/>
    <p:sldId id="804" r:id="rId11"/>
    <p:sldId id="821" r:id="rId12"/>
    <p:sldId id="822" r:id="rId13"/>
    <p:sldId id="820" r:id="rId14"/>
    <p:sldId id="823" r:id="rId15"/>
    <p:sldId id="824" r:id="rId16"/>
    <p:sldId id="825" r:id="rId17"/>
    <p:sldId id="805" r:id="rId18"/>
    <p:sldId id="807" r:id="rId19"/>
    <p:sldId id="808" r:id="rId20"/>
    <p:sldId id="826" r:id="rId21"/>
    <p:sldId id="809" r:id="rId22"/>
    <p:sldId id="827" r:id="rId23"/>
    <p:sldId id="828" r:id="rId24"/>
    <p:sldId id="811" r:id="rId25"/>
    <p:sldId id="812" r:id="rId26"/>
    <p:sldId id="829" r:id="rId27"/>
    <p:sldId id="831" r:id="rId28"/>
    <p:sldId id="832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custom tag based application which creates a tag  which accepts two numbers as attributes and displays their sum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custom tag based application which creates a tag  which accepts a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dirty="0" smtClean="0"/>
              <a:t> attribute called </a:t>
            </a:r>
            <a:r>
              <a:rPr lang="en-US" b="1" dirty="0" err="1" smtClean="0">
                <a:solidFill>
                  <a:srgbClr val="C00000"/>
                </a:solidFill>
              </a:rPr>
              <a:t>dateOnly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If it’s value is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then only the current date should be displayed and if it is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then both date and time should be displayed.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custom tag based application which creates a tag  which accepts two attributes </a:t>
            </a:r>
            <a:r>
              <a:rPr lang="en-US" b="1" dirty="0" smtClean="0">
                <a:solidFill>
                  <a:srgbClr val="7030A0"/>
                </a:solidFill>
              </a:rPr>
              <a:t>table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column </a:t>
            </a:r>
            <a:r>
              <a:rPr lang="en-US" dirty="0" smtClean="0"/>
              <a:t>and should fetch and display the data of </a:t>
            </a:r>
            <a:r>
              <a:rPr lang="en-US" i="1" dirty="0" smtClean="0">
                <a:solidFill>
                  <a:srgbClr val="C00000"/>
                </a:solidFill>
              </a:rPr>
              <a:t>given column</a:t>
            </a:r>
            <a:r>
              <a:rPr lang="en-US" dirty="0" smtClean="0"/>
              <a:t> from the </a:t>
            </a:r>
            <a:r>
              <a:rPr lang="en-US" i="1" dirty="0" smtClean="0">
                <a:solidFill>
                  <a:srgbClr val="C00000"/>
                </a:solidFill>
              </a:rPr>
              <a:t>given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CUSTOM TAGS </a:t>
            </a:r>
            <a:br>
              <a:rPr lang="en-US" b="1" dirty="0" smtClean="0"/>
            </a:br>
            <a:r>
              <a:rPr lang="en-US" b="1" dirty="0" smtClean="0"/>
              <a:t>WITH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our custom  tag to have a body then two things are required: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</a:t>
            </a:r>
            <a:r>
              <a:rPr lang="en-US" b="1" dirty="0" smtClean="0">
                <a:solidFill>
                  <a:srgbClr val="7030A0"/>
                </a:solidFill>
              </a:rPr>
              <a:t>TLD</a:t>
            </a:r>
            <a:r>
              <a:rPr lang="en-US" dirty="0" smtClean="0"/>
              <a:t> file the tag </a:t>
            </a:r>
            <a:r>
              <a:rPr lang="en-US" b="1" dirty="0" smtClean="0">
                <a:solidFill>
                  <a:srgbClr val="00B050"/>
                </a:solidFill>
              </a:rPr>
              <a:t>&lt;body-content&gt; </a:t>
            </a:r>
            <a:r>
              <a:rPr lang="en-US" dirty="0" smtClean="0"/>
              <a:t>should contain the value </a:t>
            </a:r>
            <a:r>
              <a:rPr lang="en-US" b="1" dirty="0" err="1" smtClean="0">
                <a:solidFill>
                  <a:srgbClr val="FF0000"/>
                </a:solidFill>
              </a:rPr>
              <a:t>jsp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00B050"/>
                </a:solidFill>
              </a:rPr>
              <a:t>&lt;body-content&gt;</a:t>
            </a:r>
            <a:r>
              <a:rPr lang="en-US" b="1" dirty="0" err="1" smtClean="0">
                <a:solidFill>
                  <a:srgbClr val="FF0000"/>
                </a:solidFill>
              </a:rPr>
              <a:t>jsp</a:t>
            </a:r>
            <a:r>
              <a:rPr lang="en-US" b="1" dirty="0" smtClean="0">
                <a:solidFill>
                  <a:srgbClr val="00B050"/>
                </a:solidFill>
              </a:rPr>
              <a:t>&lt;/body-content&gt;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From </a:t>
            </a:r>
            <a:r>
              <a:rPr lang="en-US" b="1" dirty="0" err="1" smtClean="0">
                <a:solidFill>
                  <a:srgbClr val="7030A0"/>
                </a:solidFill>
              </a:rPr>
              <a:t>doStartTag</a:t>
            </a:r>
            <a:r>
              <a:rPr lang="en-US" b="1" dirty="0" smtClean="0">
                <a:solidFill>
                  <a:srgbClr val="7030A0"/>
                </a:solidFill>
              </a:rPr>
              <a:t> ()  </a:t>
            </a:r>
            <a:r>
              <a:rPr lang="en-US" dirty="0" smtClean="0"/>
              <a:t>we should return the constant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rgbClr val="C00000"/>
                </a:solidFill>
              </a:rPr>
              <a:t>return EVAL_BODY_INCLUDE;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package </a:t>
            </a:r>
            <a:r>
              <a:rPr lang="en-IN" sz="2000" b="1" dirty="0" err="1" smtClean="0"/>
              <a:t>classicTag</a:t>
            </a:r>
            <a:r>
              <a:rPr lang="en-IN" sz="2000" b="1" dirty="0" smtClean="0"/>
              <a:t>;</a:t>
            </a:r>
          </a:p>
          <a:p>
            <a:pPr>
              <a:buNone/>
            </a:pPr>
            <a:r>
              <a:rPr lang="en-IN" sz="2000" b="1" dirty="0" smtClean="0"/>
              <a:t>import java.io.*;</a:t>
            </a:r>
          </a:p>
          <a:p>
            <a:pPr>
              <a:buNone/>
            </a:pPr>
            <a:r>
              <a:rPr lang="en-IN" sz="2000" b="1" dirty="0" smtClean="0"/>
              <a:t>import </a:t>
            </a:r>
            <a:r>
              <a:rPr lang="en-IN" sz="2000" b="1" dirty="0" err="1" smtClean="0"/>
              <a:t>java.util</a:t>
            </a:r>
            <a:r>
              <a:rPr lang="en-IN" sz="2000" b="1" dirty="0" smtClean="0"/>
              <a:t>.*;</a:t>
            </a:r>
          </a:p>
          <a:p>
            <a:pPr>
              <a:buNone/>
            </a:pPr>
            <a:r>
              <a:rPr lang="en-IN" sz="2000" b="1" dirty="0" smtClean="0"/>
              <a:t>import </a:t>
            </a:r>
            <a:r>
              <a:rPr lang="en-IN" sz="2000" b="1" dirty="0" err="1" smtClean="0"/>
              <a:t>javax.servlet.jsp</a:t>
            </a:r>
            <a:r>
              <a:rPr lang="en-IN" sz="2000" b="1" dirty="0" smtClean="0"/>
              <a:t>.*;</a:t>
            </a:r>
          </a:p>
          <a:p>
            <a:pPr>
              <a:buNone/>
            </a:pPr>
            <a:r>
              <a:rPr lang="en-IN" sz="2000" b="1" dirty="0" smtClean="0"/>
              <a:t>import </a:t>
            </a:r>
            <a:r>
              <a:rPr lang="en-IN" sz="2000" b="1" dirty="0" err="1" smtClean="0"/>
              <a:t>javax.servlet.jsp.tagext</a:t>
            </a:r>
            <a:r>
              <a:rPr lang="en-IN" sz="2000" b="1" dirty="0" smtClean="0"/>
              <a:t>.*;</a:t>
            </a:r>
          </a:p>
          <a:p>
            <a:pPr>
              <a:buNone/>
            </a:pPr>
            <a:r>
              <a:rPr lang="en-IN" sz="2000" b="1" dirty="0" smtClean="0"/>
              <a:t>public class </a:t>
            </a:r>
            <a:r>
              <a:rPr lang="en-IN" sz="2000" b="1" dirty="0" err="1" smtClean="0"/>
              <a:t>BodyDemo</a:t>
            </a:r>
            <a:r>
              <a:rPr lang="en-IN" sz="2000" b="1" dirty="0" smtClean="0"/>
              <a:t> extends </a:t>
            </a:r>
            <a:r>
              <a:rPr lang="en-IN" sz="2000" b="1" dirty="0" err="1" smtClean="0"/>
              <a:t>TagSupport</a:t>
            </a: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{</a:t>
            </a:r>
          </a:p>
          <a:p>
            <a:pPr>
              <a:buNone/>
            </a:pPr>
            <a:r>
              <a:rPr lang="en-IN" sz="2000" b="1" dirty="0" smtClean="0"/>
              <a:t>public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doStartTag</a:t>
            </a:r>
            <a:r>
              <a:rPr lang="en-IN" sz="2000" b="1" dirty="0" smtClean="0"/>
              <a:t>() throws </a:t>
            </a:r>
            <a:r>
              <a:rPr lang="en-IN" sz="2000" b="1" dirty="0" err="1" smtClean="0"/>
              <a:t>JspTagException</a:t>
            </a: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	{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GregorianCalendar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gc</a:t>
            </a:r>
            <a:r>
              <a:rPr lang="en-IN" sz="2000" b="1" dirty="0" smtClean="0"/>
              <a:t>=new </a:t>
            </a:r>
            <a:r>
              <a:rPr lang="en-IN" sz="2000" b="1" dirty="0" err="1" smtClean="0"/>
              <a:t>GregorianCalendar</a:t>
            </a:r>
            <a:r>
              <a:rPr lang="en-IN" sz="2000" b="1" dirty="0" smtClean="0"/>
              <a:t>();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hour=</a:t>
            </a:r>
            <a:r>
              <a:rPr lang="en-IN" sz="2000" b="1" dirty="0" err="1" smtClean="0"/>
              <a:t>gc.get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Calendar.HOUR_OF_DAY</a:t>
            </a:r>
            <a:r>
              <a:rPr lang="en-IN" sz="2000" b="1" dirty="0" smtClean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if(hour&lt;12)</a:t>
            </a:r>
          </a:p>
          <a:p>
            <a:pPr>
              <a:buNone/>
            </a:pPr>
            <a:r>
              <a:rPr lang="en-IN" sz="2000" b="1" dirty="0" smtClean="0"/>
              <a:t>{</a:t>
            </a:r>
          </a:p>
          <a:p>
            <a:pPr>
              <a:buNone/>
            </a:pPr>
            <a:r>
              <a:rPr lang="en-IN" sz="2000" b="1" dirty="0" smtClean="0"/>
              <a:t>return EVAL_BODY_INCLUDE;</a:t>
            </a:r>
          </a:p>
          <a:p>
            <a:pPr>
              <a:buNone/>
            </a:pPr>
            <a:r>
              <a:rPr lang="en-IN" sz="2000" b="1" dirty="0" smtClean="0"/>
              <a:t>}</a:t>
            </a:r>
          </a:p>
          <a:p>
            <a:pPr>
              <a:buNone/>
            </a:pPr>
            <a:r>
              <a:rPr lang="en-IN" sz="2000" b="1" dirty="0" smtClean="0"/>
              <a:t>else</a:t>
            </a:r>
          </a:p>
          <a:p>
            <a:pPr>
              <a:buNone/>
            </a:pPr>
            <a:r>
              <a:rPr lang="en-IN" sz="2000" b="1" dirty="0" smtClean="0"/>
              <a:t>return SKIP_BODY;</a:t>
            </a:r>
          </a:p>
          <a:p>
            <a:pPr>
              <a:buNone/>
            </a:pPr>
            <a:r>
              <a:rPr lang="en-IN" sz="2000" b="1" dirty="0" smtClean="0"/>
              <a:t>}		</a:t>
            </a:r>
          </a:p>
          <a:p>
            <a:pPr>
              <a:buNone/>
            </a:pPr>
            <a:r>
              <a:rPr lang="en-IN" sz="2000" b="1" dirty="0" smtClean="0"/>
              <a:t>	</a:t>
            </a:r>
          </a:p>
          <a:p>
            <a:pPr>
              <a:buNone/>
            </a:pPr>
            <a:r>
              <a:rPr lang="en-IN" sz="2000" b="1" dirty="0" smtClean="0"/>
              <a:t>public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doEndTag</a:t>
            </a:r>
            <a:r>
              <a:rPr lang="en-IN" sz="2000" b="1" dirty="0" smtClean="0"/>
              <a:t>()</a:t>
            </a:r>
          </a:p>
          <a:p>
            <a:pPr>
              <a:buNone/>
            </a:pPr>
            <a:r>
              <a:rPr lang="en-IN" sz="2000" b="1" dirty="0" smtClean="0"/>
              <a:t>	{</a:t>
            </a:r>
          </a:p>
          <a:p>
            <a:pPr>
              <a:buNone/>
            </a:pPr>
            <a:r>
              <a:rPr lang="en-IN" sz="2000" b="1" dirty="0" smtClean="0"/>
              <a:t>		return EVAL_PAGE;</a:t>
            </a:r>
          </a:p>
          <a:p>
            <a:pPr>
              <a:buNone/>
            </a:pPr>
            <a:r>
              <a:rPr lang="en-IN" sz="2000" b="1" dirty="0" smtClean="0"/>
              <a:t>	}</a:t>
            </a:r>
          </a:p>
          <a:p>
            <a:pPr>
              <a:buNone/>
            </a:pPr>
            <a:r>
              <a:rPr lang="en-IN" sz="2000" b="1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bodytest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classicTag.BodyDemo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&lt;body-content&gt;</a:t>
            </a:r>
            <a:r>
              <a:rPr lang="en-IN" sz="2000" b="1" dirty="0" err="1" smtClean="0">
                <a:solidFill>
                  <a:srgbClr val="00B050"/>
                </a:solidFill>
              </a:rPr>
              <a:t>Jsp</a:t>
            </a:r>
            <a:r>
              <a:rPr lang="en-IN" sz="2000" b="1" dirty="0" smtClean="0">
                <a:solidFill>
                  <a:srgbClr val="00B05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/>
              <a:t>&lt;%@ </a:t>
            </a:r>
            <a:r>
              <a:rPr lang="en-IN" sz="2400" b="1" dirty="0" err="1" smtClean="0"/>
              <a:t>taglib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uri</a:t>
            </a:r>
            <a:r>
              <a:rPr lang="en-IN" sz="2400" b="1" dirty="0" smtClean="0"/>
              <a:t>="/WEB-INF/</a:t>
            </a:r>
            <a:r>
              <a:rPr lang="en-IN" sz="2400" b="1" dirty="0" err="1" smtClean="0"/>
              <a:t>tlds</a:t>
            </a:r>
            <a:r>
              <a:rPr lang="en-IN" sz="2400" b="1" dirty="0" smtClean="0"/>
              <a:t>/mytld.tld"  prefix="</a:t>
            </a:r>
            <a:r>
              <a:rPr lang="en-IN" sz="2400" b="1" dirty="0" err="1" smtClean="0"/>
              <a:t>mytag</a:t>
            </a:r>
            <a:r>
              <a:rPr lang="en-IN" sz="2400" b="1" dirty="0" smtClean="0"/>
              <a:t>" %&gt;</a:t>
            </a:r>
          </a:p>
          <a:p>
            <a:pPr>
              <a:buNone/>
            </a:pPr>
            <a:r>
              <a:rPr lang="en-IN" sz="2400" b="1" dirty="0" smtClean="0"/>
              <a:t>&lt;html&gt;</a:t>
            </a:r>
          </a:p>
          <a:p>
            <a:pPr>
              <a:buNone/>
            </a:pPr>
            <a:r>
              <a:rPr lang="en-IN" sz="2400" b="1" dirty="0" smtClean="0"/>
              <a:t>&lt;head&gt;</a:t>
            </a:r>
          </a:p>
          <a:p>
            <a:pPr>
              <a:buNone/>
            </a:pPr>
            <a:r>
              <a:rPr lang="en-IN" sz="2400" b="1" dirty="0" smtClean="0"/>
              <a:t>&lt;title&gt;Welcome To Classic Tags&lt;/title&gt;</a:t>
            </a:r>
          </a:p>
          <a:p>
            <a:pPr>
              <a:buNone/>
            </a:pPr>
            <a:r>
              <a:rPr lang="en-IN" sz="2400" b="1" dirty="0" smtClean="0"/>
              <a:t>&lt;/head&gt;</a:t>
            </a:r>
          </a:p>
          <a:p>
            <a:pPr>
              <a:buNone/>
            </a:pPr>
            <a:r>
              <a:rPr lang="en-IN" sz="2400" b="1" dirty="0" smtClean="0"/>
              <a:t>&lt;body </a:t>
            </a:r>
            <a:r>
              <a:rPr lang="en-IN" sz="2400" b="1" dirty="0" err="1" smtClean="0"/>
              <a:t>bgcolor</a:t>
            </a:r>
            <a:r>
              <a:rPr lang="en-IN" sz="2400" b="1" dirty="0" smtClean="0"/>
              <a:t>="pink"&gt;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mytag:bodytest</a:t>
            </a:r>
            <a:r>
              <a:rPr lang="en-IN" sz="2400" b="1" dirty="0" smtClean="0">
                <a:solidFill>
                  <a:srgbClr val="C00000"/>
                </a:solidFill>
              </a:rPr>
              <a:t> 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Good Morning!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&lt;/</a:t>
            </a:r>
            <a:r>
              <a:rPr lang="en-IN" sz="2400" b="1" dirty="0" err="1" smtClean="0">
                <a:solidFill>
                  <a:srgbClr val="C00000"/>
                </a:solidFill>
              </a:rPr>
              <a:t>mytag:bodytest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2400" b="1" dirty="0" smtClean="0"/>
              <a:t>&lt;/body&gt;</a:t>
            </a:r>
          </a:p>
          <a:p>
            <a:pPr>
              <a:buNone/>
            </a:pPr>
            <a:r>
              <a:rPr lang="en-IN" sz="2400" b="1" dirty="0" smtClean="0"/>
              <a:t>&lt;/html&gt;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ITERATING OVER TAG BODY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i="1" dirty="0" smtClean="0">
                <a:solidFill>
                  <a:srgbClr val="C00000"/>
                </a:solidFill>
              </a:rPr>
              <a:t>iterate</a:t>
            </a:r>
            <a:r>
              <a:rPr lang="en-US" dirty="0" smtClean="0"/>
              <a:t> over tag body </a:t>
            </a:r>
            <a:r>
              <a:rPr lang="en-US" dirty="0" err="1" smtClean="0"/>
              <a:t>i.e</a:t>
            </a:r>
            <a:r>
              <a:rPr lang="en-US" dirty="0" smtClean="0"/>
              <a:t> to run the body of the tag multiple times we need to follow below mention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b="1" dirty="0" err="1" smtClean="0">
                <a:solidFill>
                  <a:srgbClr val="7030A0"/>
                </a:solidFill>
              </a:rPr>
              <a:t>doStartTag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return the constant </a:t>
            </a:r>
            <a:r>
              <a:rPr lang="en-US" b="1" dirty="0" smtClean="0">
                <a:solidFill>
                  <a:srgbClr val="C00000"/>
                </a:solidFill>
              </a:rPr>
              <a:t>EVAL_BODY_INCLUDE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we do this container runs the tag body and then calls another method called </a:t>
            </a:r>
            <a:r>
              <a:rPr lang="en-US" b="1" dirty="0" err="1" smtClean="0">
                <a:solidFill>
                  <a:srgbClr val="7030A0"/>
                </a:solidFill>
              </a:rPr>
              <a:t>doAfterBody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we must override the method </a:t>
            </a:r>
            <a:r>
              <a:rPr lang="en-US" b="1" dirty="0" err="1" smtClean="0">
                <a:solidFill>
                  <a:srgbClr val="7030A0"/>
                </a:solidFill>
              </a:rPr>
              <a:t>doAfterBody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return a value from this method to the container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two choices of return value.</a:t>
            </a:r>
          </a:p>
          <a:p>
            <a:pPr marL="514350" indent="-51435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SKIP_BODY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         if we return this constant then the container stops executing tag body and moves towards </a:t>
            </a:r>
            <a:r>
              <a:rPr lang="en-US" b="1" dirty="0" err="1" smtClean="0">
                <a:solidFill>
                  <a:srgbClr val="0070C0"/>
                </a:solidFill>
              </a:rPr>
              <a:t>doEndTag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lphaLcParenR" startAt="2"/>
            </a:pPr>
            <a:r>
              <a:rPr lang="en-US" b="1" dirty="0" smtClean="0">
                <a:solidFill>
                  <a:srgbClr val="C00000"/>
                </a:solidFill>
              </a:rPr>
              <a:t>EVAL_BODY_AGAIN</a:t>
            </a:r>
          </a:p>
          <a:p>
            <a:pPr marL="514350" indent="-514350">
              <a:buNone/>
            </a:pPr>
            <a:r>
              <a:rPr lang="en-US" dirty="0" smtClean="0"/>
              <a:t>        if we return this constant then the container  again evaluates the tag body and calls </a:t>
            </a:r>
            <a:r>
              <a:rPr lang="en-US" b="1" dirty="0" err="1" smtClean="0">
                <a:solidFill>
                  <a:srgbClr val="0070C0"/>
                </a:solidFill>
              </a:rPr>
              <a:t>doAfterBody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This process gets repeated until the </a:t>
            </a:r>
            <a:r>
              <a:rPr lang="en-US" b="1" dirty="0" err="1" smtClean="0">
                <a:solidFill>
                  <a:srgbClr val="0070C0"/>
                </a:solidFill>
              </a:rPr>
              <a:t>doAfterBody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returns  </a:t>
            </a:r>
            <a:r>
              <a:rPr lang="en-US" b="1" dirty="0" smtClean="0">
                <a:solidFill>
                  <a:srgbClr val="C00000"/>
                </a:solidFill>
              </a:rPr>
              <a:t>SKIP_BODY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ITERATING OVER TAG BODY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Custom Tags With Attributes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Custom Tags With Body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Iterating Over Tag Body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Accessing Tag Body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package </a:t>
            </a:r>
            <a:r>
              <a:rPr lang="en-IN" b="1" dirty="0" err="1" smtClean="0"/>
              <a:t>classicTag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import java.io.*;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javax.servlet.jsp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javax.servlet.jsp.tagext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BodyDemo</a:t>
            </a:r>
            <a:r>
              <a:rPr lang="en-IN" b="1" dirty="0" smtClean="0"/>
              <a:t> extends </a:t>
            </a:r>
            <a:r>
              <a:rPr lang="en-IN" b="1" dirty="0" err="1" smtClean="0"/>
              <a:t>TagSupport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	private </a:t>
            </a:r>
            <a:r>
              <a:rPr lang="en-IN" b="1" dirty="0" err="1" smtClean="0"/>
              <a:t>int</a:t>
            </a:r>
            <a:r>
              <a:rPr lang="en-IN" b="1" dirty="0" smtClean="0"/>
              <a:t> count;</a:t>
            </a:r>
          </a:p>
          <a:p>
            <a:pPr>
              <a:buNone/>
            </a:pPr>
            <a:r>
              <a:rPr lang="en-IN" b="1" dirty="0" smtClean="0"/>
              <a:t>	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doStartTag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JspTagException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count=0;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++count;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return EVAL_BODY_INCLUDE;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doAfterBody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if(count&gt;=5)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return SKIP_BODY;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    ++count;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return EVAL_BODY_AGAIN;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}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/>
              <a:t>	public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doEndTag</a:t>
            </a:r>
            <a:r>
              <a:rPr lang="en-IN" b="1" dirty="0" smtClean="0"/>
              <a:t>()</a:t>
            </a:r>
          </a:p>
          <a:p>
            <a:pPr>
              <a:buNone/>
            </a:pPr>
            <a:r>
              <a:rPr lang="en-IN" b="1" dirty="0" smtClean="0"/>
              <a:t>	{</a:t>
            </a:r>
          </a:p>
          <a:p>
            <a:pPr>
              <a:buNone/>
            </a:pPr>
            <a:r>
              <a:rPr lang="en-IN" b="1" dirty="0" smtClean="0"/>
              <a:t>		return EVAL_PAGE;</a:t>
            </a:r>
          </a:p>
          <a:p>
            <a:pPr>
              <a:buNone/>
            </a:pPr>
            <a:r>
              <a:rPr lang="en-IN" b="1" dirty="0" smtClean="0"/>
              <a:t>	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bodytest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classicTag.BodyDemo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&lt;body-content&gt;</a:t>
            </a:r>
            <a:r>
              <a:rPr lang="en-IN" sz="2000" b="1" dirty="0" err="1" smtClean="0">
                <a:solidFill>
                  <a:srgbClr val="00B050"/>
                </a:solidFill>
              </a:rPr>
              <a:t>Jsp</a:t>
            </a:r>
            <a:r>
              <a:rPr lang="en-IN" sz="2000" b="1" dirty="0" smtClean="0">
                <a:solidFill>
                  <a:srgbClr val="00B05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&lt;%@ </a:t>
            </a:r>
            <a:r>
              <a:rPr lang="en-IN" sz="2000" b="1" dirty="0" err="1" smtClean="0"/>
              <a:t>taglib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uri</a:t>
            </a:r>
            <a:r>
              <a:rPr lang="en-IN" sz="2000" b="1" dirty="0" smtClean="0"/>
              <a:t>="/WEB-INF/</a:t>
            </a:r>
            <a:r>
              <a:rPr lang="en-IN" sz="2000" b="1" dirty="0" err="1" smtClean="0"/>
              <a:t>tlds</a:t>
            </a:r>
            <a:r>
              <a:rPr lang="en-IN" sz="2000" b="1" dirty="0" smtClean="0"/>
              <a:t>/mytld.tld"  prefix="</a:t>
            </a:r>
            <a:r>
              <a:rPr lang="en-IN" sz="2000" b="1" dirty="0" err="1" smtClean="0"/>
              <a:t>mytag</a:t>
            </a:r>
            <a:r>
              <a:rPr lang="en-IN" sz="2000" b="1" dirty="0" smtClean="0"/>
              <a:t>" %&gt;</a:t>
            </a:r>
          </a:p>
          <a:p>
            <a:pPr>
              <a:buNone/>
            </a:pPr>
            <a:r>
              <a:rPr lang="en-IN" sz="2200" b="1" dirty="0" smtClean="0"/>
              <a:t>&lt;html&gt;</a:t>
            </a:r>
          </a:p>
          <a:p>
            <a:pPr>
              <a:buNone/>
            </a:pPr>
            <a:r>
              <a:rPr lang="en-IN" sz="2200" b="1" dirty="0" smtClean="0"/>
              <a:t>&lt;head&gt;</a:t>
            </a:r>
          </a:p>
          <a:p>
            <a:pPr>
              <a:buNone/>
            </a:pPr>
            <a:r>
              <a:rPr lang="en-IN" sz="2200" b="1" dirty="0" smtClean="0"/>
              <a:t>&lt;title&gt;Welcome To Classic Tags&lt;/title&gt;</a:t>
            </a:r>
          </a:p>
          <a:p>
            <a:pPr>
              <a:buNone/>
            </a:pPr>
            <a:r>
              <a:rPr lang="en-IN" sz="2200" b="1" dirty="0" smtClean="0"/>
              <a:t>&lt;/head&gt;</a:t>
            </a:r>
          </a:p>
          <a:p>
            <a:pPr>
              <a:buNone/>
            </a:pPr>
            <a:r>
              <a:rPr lang="en-IN" sz="2200" b="1" dirty="0" smtClean="0"/>
              <a:t>&lt;body </a:t>
            </a:r>
            <a:r>
              <a:rPr lang="en-IN" sz="2200" b="1" dirty="0" err="1" smtClean="0"/>
              <a:t>bgcolor</a:t>
            </a:r>
            <a:r>
              <a:rPr lang="en-IN" sz="2200" b="1" dirty="0" smtClean="0"/>
              <a:t>="pink"&gt;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&lt;</a:t>
            </a:r>
            <a:r>
              <a:rPr lang="en-IN" sz="2200" b="1" dirty="0" err="1" smtClean="0">
                <a:solidFill>
                  <a:srgbClr val="7030A0"/>
                </a:solidFill>
              </a:rPr>
              <a:t>mytag:bodytest</a:t>
            </a:r>
            <a:r>
              <a:rPr lang="en-IN" sz="2200" b="1" dirty="0" smtClean="0">
                <a:solidFill>
                  <a:srgbClr val="7030A0"/>
                </a:solidFill>
              </a:rPr>
              <a:t> 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Good Morning!&lt;</a:t>
            </a:r>
            <a:r>
              <a:rPr lang="en-IN" sz="2200" b="1" dirty="0" err="1" smtClean="0">
                <a:solidFill>
                  <a:srgbClr val="7030A0"/>
                </a:solidFill>
              </a:rPr>
              <a:t>br</a:t>
            </a:r>
            <a:r>
              <a:rPr lang="en-IN" sz="22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&lt;/</a:t>
            </a:r>
            <a:r>
              <a:rPr lang="en-IN" sz="2200" b="1" dirty="0" err="1" smtClean="0">
                <a:solidFill>
                  <a:srgbClr val="7030A0"/>
                </a:solidFill>
              </a:rPr>
              <a:t>mytag:bodytest</a:t>
            </a:r>
            <a:r>
              <a:rPr lang="en-IN" sz="22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200" b="1" dirty="0" smtClean="0"/>
              <a:t>&lt;/body&gt;</a:t>
            </a:r>
          </a:p>
          <a:p>
            <a:pPr>
              <a:buNone/>
            </a:pPr>
            <a:r>
              <a:rPr lang="en-IN" sz="2200" b="1" dirty="0" smtClean="0"/>
              <a:t>&lt;/html&gt;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ACCESSING TAG BODY</a:t>
            </a:r>
            <a:br>
              <a:rPr lang="en-US" b="1" dirty="0" smtClean="0"/>
            </a:br>
            <a:r>
              <a:rPr lang="en-US" b="1" dirty="0" smtClean="0"/>
              <a:t>IN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access tag body in page we have  to do the following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the class </a:t>
            </a:r>
            <a:r>
              <a:rPr lang="en-US" b="1" dirty="0" err="1" smtClean="0">
                <a:solidFill>
                  <a:srgbClr val="C00000"/>
                </a:solidFill>
              </a:rPr>
              <a:t>BodyTagSupport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the constant </a:t>
            </a:r>
            <a:r>
              <a:rPr lang="en-US" b="1" dirty="0" smtClean="0">
                <a:solidFill>
                  <a:srgbClr val="7030A0"/>
                </a:solidFill>
              </a:rPr>
              <a:t>EVAL_BODY_BUFFERED </a:t>
            </a:r>
            <a:r>
              <a:rPr lang="en-US" dirty="0" smtClean="0"/>
              <a:t>from </a:t>
            </a:r>
            <a:r>
              <a:rPr lang="en-US" b="1" dirty="0" err="1" smtClean="0">
                <a:solidFill>
                  <a:srgbClr val="0070C0"/>
                </a:solidFill>
              </a:rPr>
              <a:t>doStartTag</a:t>
            </a:r>
            <a:r>
              <a:rPr lang="en-US" b="1" dirty="0" smtClean="0">
                <a:solidFill>
                  <a:srgbClr val="0070C0"/>
                </a:solidFill>
              </a:rPr>
              <a:t>()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Doing this will force the container to evaluate the body and store the output in a special buffer object available in </a:t>
            </a:r>
            <a:r>
              <a:rPr lang="en-US" b="1" dirty="0" err="1" smtClean="0">
                <a:solidFill>
                  <a:srgbClr val="C00000"/>
                </a:solidFill>
              </a:rPr>
              <a:t>BodyTagSupport</a:t>
            </a:r>
            <a:r>
              <a:rPr lang="en-US" dirty="0" smtClean="0"/>
              <a:t>  called </a:t>
            </a:r>
            <a:r>
              <a:rPr lang="en-US" b="1" dirty="0" err="1" smtClean="0">
                <a:solidFill>
                  <a:srgbClr val="0070C0"/>
                </a:solidFill>
              </a:rPr>
              <a:t>bodyContent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Then the container calls </a:t>
            </a:r>
            <a:r>
              <a:rPr lang="en-US" b="1" dirty="0" err="1" smtClean="0">
                <a:solidFill>
                  <a:srgbClr val="0070C0"/>
                </a:solidFill>
              </a:rPr>
              <a:t>doAfterBody</a:t>
            </a:r>
            <a:r>
              <a:rPr lang="en-US" b="1" dirty="0" smtClean="0">
                <a:solidFill>
                  <a:srgbClr val="0070C0"/>
                </a:solidFill>
              </a:rPr>
              <a:t> () </a:t>
            </a:r>
            <a:r>
              <a:rPr lang="en-US" dirty="0" smtClean="0"/>
              <a:t>within which we can access the buffered object </a:t>
            </a:r>
            <a:r>
              <a:rPr lang="en-US" b="1" dirty="0" err="1" smtClean="0">
                <a:solidFill>
                  <a:srgbClr val="0070C0"/>
                </a:solidFill>
              </a:rPr>
              <a:t>bodyContent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extract the tag body from it, and display it in a browser by manipulating it.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Finally, return the constant </a:t>
            </a:r>
            <a:r>
              <a:rPr lang="en-US" b="1" dirty="0" smtClean="0">
                <a:solidFill>
                  <a:srgbClr val="C00000"/>
                </a:solidFill>
              </a:rPr>
              <a:t>SKIP_BODY</a:t>
            </a:r>
            <a:r>
              <a:rPr lang="en-US" dirty="0" smtClean="0"/>
              <a:t> from </a:t>
            </a:r>
            <a:r>
              <a:rPr lang="en-US" b="1" dirty="0" err="1" smtClean="0">
                <a:solidFill>
                  <a:srgbClr val="0070C0"/>
                </a:solidFill>
              </a:rPr>
              <a:t>doAfterBody</a:t>
            </a:r>
            <a:r>
              <a:rPr lang="en-US" b="1" dirty="0" smtClean="0">
                <a:solidFill>
                  <a:srgbClr val="0070C0"/>
                </a:solidFill>
              </a:rPr>
              <a:t> () </a:t>
            </a:r>
            <a:r>
              <a:rPr lang="en-US" dirty="0" smtClean="0"/>
              <a:t>so that the container doesn’t reevaluate the body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ACCESSING TAG BODY</a:t>
            </a:r>
            <a:br>
              <a:rPr lang="en-US" b="1" dirty="0" smtClean="0"/>
            </a:br>
            <a:r>
              <a:rPr lang="en-US" b="1" dirty="0" smtClean="0"/>
              <a:t>IN PAGE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786874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900" b="1" dirty="0" smtClean="0"/>
              <a:t>package </a:t>
            </a:r>
            <a:r>
              <a:rPr lang="en-IN" sz="900" b="1" dirty="0" err="1" smtClean="0"/>
              <a:t>classicTag</a:t>
            </a:r>
            <a:r>
              <a:rPr lang="en-IN" sz="900" b="1" dirty="0" smtClean="0"/>
              <a:t>;</a:t>
            </a:r>
          </a:p>
          <a:p>
            <a:pPr>
              <a:buNone/>
            </a:pPr>
            <a:r>
              <a:rPr lang="en-IN" sz="900" b="1" dirty="0" smtClean="0"/>
              <a:t>import </a:t>
            </a:r>
            <a:r>
              <a:rPr lang="en-IN" sz="900" b="1" dirty="0" err="1" smtClean="0"/>
              <a:t>javax.servlet.jsp</a:t>
            </a:r>
            <a:r>
              <a:rPr lang="en-IN" sz="900" b="1" dirty="0" smtClean="0"/>
              <a:t>.*;</a:t>
            </a:r>
          </a:p>
          <a:p>
            <a:pPr>
              <a:buNone/>
            </a:pPr>
            <a:r>
              <a:rPr lang="en-IN" sz="900" b="1" dirty="0" smtClean="0"/>
              <a:t>import </a:t>
            </a:r>
            <a:r>
              <a:rPr lang="en-IN" sz="900" b="1" dirty="0" err="1" smtClean="0"/>
              <a:t>javax.servlet.jsp.tagext</a:t>
            </a:r>
            <a:r>
              <a:rPr lang="en-IN" sz="900" b="1" dirty="0" smtClean="0"/>
              <a:t>.*;</a:t>
            </a:r>
          </a:p>
          <a:p>
            <a:pPr>
              <a:buNone/>
            </a:pPr>
            <a:r>
              <a:rPr lang="en-IN" sz="900" b="1" dirty="0" smtClean="0"/>
              <a:t>public class </a:t>
            </a:r>
            <a:r>
              <a:rPr lang="en-IN" sz="900" b="1" dirty="0" err="1" smtClean="0"/>
              <a:t>MyBodyTag</a:t>
            </a:r>
            <a:r>
              <a:rPr lang="en-IN" sz="900" b="1" dirty="0" smtClean="0"/>
              <a:t> extends </a:t>
            </a:r>
            <a:r>
              <a:rPr lang="en-IN" sz="900" b="1" dirty="0" err="1" smtClean="0"/>
              <a:t>BodyTagSupport</a:t>
            </a:r>
            <a:endParaRPr lang="en-IN" sz="900" b="1" dirty="0" smtClean="0"/>
          </a:p>
          <a:p>
            <a:pPr>
              <a:buNone/>
            </a:pPr>
            <a:r>
              <a:rPr lang="en-IN" sz="900" b="1" dirty="0" smtClean="0"/>
              <a:t>{</a:t>
            </a:r>
          </a:p>
          <a:p>
            <a:pPr>
              <a:buNone/>
            </a:pPr>
            <a:r>
              <a:rPr lang="en-IN" sz="900" b="1" dirty="0" smtClean="0"/>
              <a:t>	public </a:t>
            </a:r>
            <a:r>
              <a:rPr lang="en-IN" sz="900" b="1" dirty="0" err="1" smtClean="0"/>
              <a:t>int</a:t>
            </a:r>
            <a:r>
              <a:rPr lang="en-IN" sz="900" b="1" dirty="0" smtClean="0"/>
              <a:t> </a:t>
            </a:r>
            <a:r>
              <a:rPr lang="en-IN" sz="900" b="1" dirty="0" err="1" smtClean="0"/>
              <a:t>doStartTag</a:t>
            </a:r>
            <a:r>
              <a:rPr lang="en-IN" sz="900" b="1" dirty="0" smtClean="0"/>
              <a:t>() throws </a:t>
            </a:r>
            <a:r>
              <a:rPr lang="en-IN" sz="900" b="1" dirty="0" err="1" smtClean="0"/>
              <a:t>JspException</a:t>
            </a:r>
            <a:endParaRPr lang="en-IN" sz="900" b="1" dirty="0" smtClean="0"/>
          </a:p>
          <a:p>
            <a:pPr>
              <a:buNone/>
            </a:pPr>
            <a:r>
              <a:rPr lang="en-IN" sz="900" b="1" dirty="0" smtClean="0"/>
              <a:t>	{</a:t>
            </a:r>
          </a:p>
          <a:p>
            <a:pPr>
              <a:buNone/>
            </a:pPr>
            <a:r>
              <a:rPr lang="en-IN" sz="900" b="1" dirty="0" smtClean="0"/>
              <a:t>		return EVAL_BODY_BUFFERED;</a:t>
            </a:r>
          </a:p>
          <a:p>
            <a:pPr>
              <a:buNone/>
            </a:pPr>
            <a:r>
              <a:rPr lang="en-IN" sz="900" b="1" dirty="0" smtClean="0"/>
              <a:t>	}</a:t>
            </a:r>
          </a:p>
          <a:p>
            <a:pPr>
              <a:buNone/>
            </a:pPr>
            <a:r>
              <a:rPr lang="en-IN" sz="900" b="1" dirty="0" smtClean="0"/>
              <a:t>	public </a:t>
            </a:r>
            <a:r>
              <a:rPr lang="en-IN" sz="900" b="1" dirty="0" err="1" smtClean="0"/>
              <a:t>int</a:t>
            </a:r>
            <a:r>
              <a:rPr lang="en-IN" sz="900" b="1" dirty="0" smtClean="0"/>
              <a:t> </a:t>
            </a:r>
            <a:r>
              <a:rPr lang="en-IN" sz="900" b="1" dirty="0" err="1" smtClean="0"/>
              <a:t>doAfterBody</a:t>
            </a:r>
            <a:r>
              <a:rPr lang="en-IN" sz="900" b="1" dirty="0" smtClean="0"/>
              <a:t>() throws </a:t>
            </a:r>
            <a:r>
              <a:rPr lang="en-IN" sz="900" b="1" dirty="0" err="1" smtClean="0"/>
              <a:t>JspTagException</a:t>
            </a:r>
            <a:endParaRPr lang="en-IN" sz="900" b="1" dirty="0" smtClean="0"/>
          </a:p>
          <a:p>
            <a:pPr>
              <a:buNone/>
            </a:pPr>
            <a:r>
              <a:rPr lang="en-IN" sz="900" b="1" dirty="0" smtClean="0"/>
              <a:t>	{</a:t>
            </a:r>
          </a:p>
          <a:p>
            <a:pPr>
              <a:buNone/>
            </a:pPr>
            <a:r>
              <a:rPr lang="en-IN" sz="900" b="1" dirty="0" smtClean="0"/>
              <a:t>		try</a:t>
            </a:r>
          </a:p>
          <a:p>
            <a:pPr>
              <a:buNone/>
            </a:pPr>
            <a:r>
              <a:rPr lang="en-IN" sz="900" b="1" dirty="0" smtClean="0"/>
              <a:t>		{</a:t>
            </a:r>
          </a:p>
          <a:p>
            <a:pPr>
              <a:buNone/>
            </a:pPr>
            <a:r>
              <a:rPr lang="en-IN" sz="900" b="1" dirty="0" smtClean="0"/>
              <a:t>		if(</a:t>
            </a:r>
            <a:r>
              <a:rPr lang="en-IN" sz="900" b="1" dirty="0" err="1" smtClean="0"/>
              <a:t>bodyContent</a:t>
            </a:r>
            <a:r>
              <a:rPr lang="en-IN" sz="900" b="1" dirty="0" smtClean="0"/>
              <a:t>!=null)</a:t>
            </a:r>
          </a:p>
          <a:p>
            <a:pPr>
              <a:buNone/>
            </a:pPr>
            <a:r>
              <a:rPr lang="en-IN" sz="900" b="1" dirty="0" smtClean="0"/>
              <a:t>		{</a:t>
            </a:r>
          </a:p>
          <a:p>
            <a:pPr>
              <a:buNone/>
            </a:pPr>
            <a:r>
              <a:rPr lang="en-IN" sz="900" b="1" dirty="0" smtClean="0"/>
              <a:t>		String </a:t>
            </a:r>
            <a:r>
              <a:rPr lang="en-IN" sz="900" b="1" dirty="0" err="1" smtClean="0"/>
              <a:t>str</a:t>
            </a:r>
            <a:r>
              <a:rPr lang="en-IN" sz="900" b="1" dirty="0" smtClean="0"/>
              <a:t>=</a:t>
            </a:r>
            <a:r>
              <a:rPr lang="en-IN" sz="900" b="1" dirty="0" err="1" smtClean="0"/>
              <a:t>bodyContent.getString</a:t>
            </a:r>
            <a:r>
              <a:rPr lang="en-IN" sz="900" b="1" dirty="0" smtClean="0"/>
              <a:t>();</a:t>
            </a:r>
          </a:p>
          <a:p>
            <a:pPr>
              <a:buNone/>
            </a:pPr>
            <a:r>
              <a:rPr lang="en-IN" sz="900" b="1" dirty="0" smtClean="0"/>
              <a:t>		</a:t>
            </a:r>
            <a:r>
              <a:rPr lang="en-IN" sz="900" b="1" dirty="0" err="1" smtClean="0"/>
              <a:t>JspWriter</a:t>
            </a:r>
            <a:r>
              <a:rPr lang="en-IN" sz="900" b="1" dirty="0" smtClean="0"/>
              <a:t> out=</a:t>
            </a:r>
            <a:r>
              <a:rPr lang="en-IN" sz="900" b="1" dirty="0" err="1" smtClean="0"/>
              <a:t>bodyContent.getEnclosingWriter</a:t>
            </a:r>
            <a:r>
              <a:rPr lang="en-IN" sz="900" b="1" dirty="0" smtClean="0"/>
              <a:t>();</a:t>
            </a:r>
          </a:p>
          <a:p>
            <a:pPr>
              <a:buNone/>
            </a:pPr>
            <a:r>
              <a:rPr lang="en-IN" sz="900" b="1" dirty="0" smtClean="0"/>
              <a:t>		</a:t>
            </a:r>
            <a:r>
              <a:rPr lang="en-IN" sz="900" b="1" dirty="0" err="1" smtClean="0"/>
              <a:t>out.println</a:t>
            </a:r>
            <a:r>
              <a:rPr lang="en-IN" sz="900" b="1" dirty="0" smtClean="0"/>
              <a:t>("&lt;b&gt;"+</a:t>
            </a:r>
            <a:r>
              <a:rPr lang="en-IN" sz="900" b="1" dirty="0" err="1" smtClean="0"/>
              <a:t>str.toUpperCase</a:t>
            </a:r>
            <a:r>
              <a:rPr lang="en-IN" sz="900" b="1" dirty="0" smtClean="0"/>
              <a:t>()+"&lt;/b&gt;");</a:t>
            </a:r>
          </a:p>
          <a:p>
            <a:pPr>
              <a:buNone/>
            </a:pPr>
            <a:r>
              <a:rPr lang="en-IN" sz="900" b="1" dirty="0" smtClean="0"/>
              <a:t>		}</a:t>
            </a:r>
          </a:p>
          <a:p>
            <a:pPr>
              <a:buNone/>
            </a:pPr>
            <a:r>
              <a:rPr lang="en-IN" sz="900" b="1" dirty="0" smtClean="0"/>
              <a:t>		}</a:t>
            </a:r>
          </a:p>
          <a:p>
            <a:pPr>
              <a:buNone/>
            </a:pPr>
            <a:r>
              <a:rPr lang="en-IN" sz="900" b="1" dirty="0" smtClean="0"/>
              <a:t>		catch(Exception ex)</a:t>
            </a:r>
          </a:p>
          <a:p>
            <a:pPr>
              <a:buNone/>
            </a:pPr>
            <a:r>
              <a:rPr lang="en-IN" sz="900" b="1" dirty="0" smtClean="0"/>
              <a:t>		{</a:t>
            </a:r>
          </a:p>
          <a:p>
            <a:pPr>
              <a:buNone/>
            </a:pPr>
            <a:r>
              <a:rPr lang="en-IN" sz="900" b="1" dirty="0" smtClean="0"/>
              <a:t>		throw new </a:t>
            </a:r>
            <a:r>
              <a:rPr lang="en-IN" sz="900" b="1" dirty="0" err="1" smtClean="0"/>
              <a:t>JspTagException</a:t>
            </a:r>
            <a:r>
              <a:rPr lang="en-IN" sz="900" b="1" dirty="0" smtClean="0"/>
              <a:t>("Error:"+ex);</a:t>
            </a:r>
          </a:p>
          <a:p>
            <a:pPr>
              <a:buNone/>
            </a:pPr>
            <a:r>
              <a:rPr lang="en-IN" sz="900" b="1" dirty="0" smtClean="0"/>
              <a:t>		}</a:t>
            </a:r>
          </a:p>
          <a:p>
            <a:pPr>
              <a:buNone/>
            </a:pPr>
            <a:r>
              <a:rPr lang="en-IN" sz="900" b="1" dirty="0" smtClean="0"/>
              <a:t>		return SKIP_BODY;</a:t>
            </a:r>
          </a:p>
          <a:p>
            <a:pPr>
              <a:buNone/>
            </a:pPr>
            <a:r>
              <a:rPr lang="en-IN" sz="900" b="1" dirty="0" smtClean="0"/>
              <a:t>	}</a:t>
            </a:r>
          </a:p>
          <a:p>
            <a:pPr>
              <a:buNone/>
            </a:pPr>
            <a:r>
              <a:rPr lang="en-IN" sz="900" b="1" dirty="0" smtClean="0"/>
              <a:t>	public </a:t>
            </a:r>
            <a:r>
              <a:rPr lang="en-IN" sz="900" b="1" dirty="0" err="1" smtClean="0"/>
              <a:t>int</a:t>
            </a:r>
            <a:r>
              <a:rPr lang="en-IN" sz="900" b="1" dirty="0" smtClean="0"/>
              <a:t> </a:t>
            </a:r>
            <a:r>
              <a:rPr lang="en-IN" sz="900" b="1" dirty="0" err="1" smtClean="0"/>
              <a:t>doEndTag</a:t>
            </a:r>
            <a:r>
              <a:rPr lang="en-IN" sz="900" b="1" dirty="0" smtClean="0"/>
              <a:t>() throws </a:t>
            </a:r>
            <a:r>
              <a:rPr lang="en-IN" sz="900" b="1" dirty="0" err="1" smtClean="0"/>
              <a:t>JspException</a:t>
            </a:r>
            <a:endParaRPr lang="en-IN" sz="900" b="1" dirty="0" smtClean="0"/>
          </a:p>
          <a:p>
            <a:pPr>
              <a:buNone/>
            </a:pPr>
            <a:r>
              <a:rPr lang="en-IN" sz="900" b="1" dirty="0" smtClean="0"/>
              <a:t>	{</a:t>
            </a:r>
          </a:p>
          <a:p>
            <a:pPr>
              <a:buNone/>
            </a:pPr>
            <a:r>
              <a:rPr lang="en-IN" sz="900" b="1" dirty="0" smtClean="0"/>
              <a:t>		return EVAL_PAGE;</a:t>
            </a:r>
          </a:p>
          <a:p>
            <a:pPr>
              <a:buNone/>
            </a:pPr>
            <a:r>
              <a:rPr lang="en-IN" sz="900" b="1" dirty="0" smtClean="0"/>
              <a:t>	}</a:t>
            </a:r>
          </a:p>
          <a:p>
            <a:pPr>
              <a:buNone/>
            </a:pPr>
            <a:r>
              <a:rPr lang="en-IN" sz="900" b="1" dirty="0" smtClean="0"/>
              <a:t>}</a:t>
            </a:r>
            <a:endParaRPr lang="en-IN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0070C0"/>
                </a:solidFill>
              </a:rPr>
              <a:t>showbody</a:t>
            </a:r>
            <a:r>
              <a:rPr lang="en-IN" sz="2000" b="1" dirty="0" smtClean="0">
                <a:solidFill>
                  <a:srgbClr val="0070C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0070C0"/>
                </a:solidFill>
              </a:rPr>
              <a:t>classicTag.MyBodyTag</a:t>
            </a:r>
            <a:r>
              <a:rPr lang="en-IN" sz="2000" b="1" dirty="0" smtClean="0">
                <a:solidFill>
                  <a:srgbClr val="0070C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&lt;body-content&gt;</a:t>
            </a:r>
            <a:r>
              <a:rPr lang="en-IN" sz="2000" b="1" dirty="0" err="1" smtClean="0">
                <a:solidFill>
                  <a:srgbClr val="00B050"/>
                </a:solidFill>
              </a:rPr>
              <a:t>Jsp</a:t>
            </a:r>
            <a:r>
              <a:rPr lang="en-IN" sz="2000" b="1" dirty="0" smtClean="0">
                <a:solidFill>
                  <a:srgbClr val="00B05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%@ </a:t>
            </a:r>
            <a:r>
              <a:rPr lang="en-IN" sz="2000" b="1" dirty="0" err="1" smtClean="0"/>
              <a:t>taglib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uri</a:t>
            </a:r>
            <a:r>
              <a:rPr lang="en-IN" sz="2000" b="1" dirty="0" smtClean="0"/>
              <a:t>="/WEB-INF/</a:t>
            </a:r>
            <a:r>
              <a:rPr lang="en-IN" sz="2000" b="1" dirty="0" err="1" smtClean="0"/>
              <a:t>tlds</a:t>
            </a:r>
            <a:r>
              <a:rPr lang="en-IN" sz="2000" b="1" dirty="0" smtClean="0"/>
              <a:t>/mytld.tld"   prefix="</a:t>
            </a:r>
            <a:r>
              <a:rPr lang="en-IN" sz="2000" b="1" dirty="0" err="1" smtClean="0"/>
              <a:t>mytag</a:t>
            </a:r>
            <a:r>
              <a:rPr lang="en-IN" sz="2000" b="1" dirty="0" smtClean="0"/>
              <a:t>" %&gt;</a:t>
            </a:r>
          </a:p>
          <a:p>
            <a:pPr>
              <a:buNone/>
            </a:pPr>
            <a:r>
              <a:rPr lang="en-IN" sz="2000" b="1" dirty="0" smtClean="0"/>
              <a:t>&lt;html&gt;</a:t>
            </a:r>
          </a:p>
          <a:p>
            <a:pPr>
              <a:buNone/>
            </a:pPr>
            <a:r>
              <a:rPr lang="en-IN" sz="2000" b="1" dirty="0" smtClean="0"/>
              <a:t>&lt;head&gt;</a:t>
            </a:r>
          </a:p>
          <a:p>
            <a:pPr>
              <a:buNone/>
            </a:pPr>
            <a:r>
              <a:rPr lang="en-IN" sz="2000" b="1" dirty="0" smtClean="0"/>
              <a:t>&lt;title&gt;Welcome To Classic Tags&lt;/title&gt;</a:t>
            </a:r>
          </a:p>
          <a:p>
            <a:pPr>
              <a:buNone/>
            </a:pPr>
            <a:r>
              <a:rPr lang="en-IN" sz="2000" b="1" dirty="0" smtClean="0"/>
              <a:t>&lt;/head&gt;</a:t>
            </a:r>
          </a:p>
          <a:p>
            <a:pPr>
              <a:buNone/>
            </a:pPr>
            <a:r>
              <a:rPr lang="en-IN" sz="2000" b="1" dirty="0" smtClean="0"/>
              <a:t>&lt;body </a:t>
            </a:r>
            <a:r>
              <a:rPr lang="en-IN" sz="2000" b="1" dirty="0" err="1" smtClean="0"/>
              <a:t>bgcolor</a:t>
            </a:r>
            <a:r>
              <a:rPr lang="en-IN" sz="2000" b="1" dirty="0" smtClean="0"/>
              <a:t>="pink"&gt;&lt;</a:t>
            </a:r>
            <a:r>
              <a:rPr lang="en-IN" sz="2000" b="1" dirty="0" err="1" smtClean="0"/>
              <a:t>center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</a:t>
            </a:r>
            <a:r>
              <a:rPr lang="en-IN" sz="2000" b="1" dirty="0" err="1" smtClean="0">
                <a:solidFill>
                  <a:srgbClr val="C00000"/>
                </a:solidFill>
              </a:rPr>
              <a:t>mytag:showbody</a:t>
            </a:r>
            <a:r>
              <a:rPr lang="en-IN" sz="2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good evening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</a:t>
            </a:r>
            <a:r>
              <a:rPr lang="en-IN" sz="2000" b="1" dirty="0" err="1" smtClean="0">
                <a:solidFill>
                  <a:srgbClr val="C00000"/>
                </a:solidFill>
              </a:rPr>
              <a:t>mytag:showbody</a:t>
            </a:r>
            <a:r>
              <a:rPr lang="en-IN" sz="2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/>
              <a:t>&lt;</a:t>
            </a:r>
            <a:r>
              <a:rPr lang="en-IN" sz="2000" b="1" dirty="0" err="1" smtClean="0"/>
              <a:t>center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</a:t>
            </a:r>
            <a:endParaRPr lang="en-IN" sz="2200" b="1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Simple Tag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Differences With Custom Tag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CUSTOM TAGS WITH</a:t>
            </a:r>
            <a:br>
              <a:rPr lang="en-US" b="1" dirty="0" smtClean="0"/>
            </a:br>
            <a:r>
              <a:rPr lang="en-US" b="1" dirty="0" smtClean="0"/>
              <a:t>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also pass </a:t>
            </a:r>
            <a:r>
              <a:rPr lang="en-US" b="1" dirty="0" smtClean="0">
                <a:solidFill>
                  <a:srgbClr val="00B050"/>
                </a:solidFill>
              </a:rPr>
              <a:t>attributes</a:t>
            </a:r>
            <a:r>
              <a:rPr lang="en-US" dirty="0" smtClean="0"/>
              <a:t> to our tags  and for this we have to do the following: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tag handler class </a:t>
            </a:r>
            <a:r>
              <a:rPr lang="en-US" dirty="0" smtClean="0"/>
              <a:t>provide a data member as well as its </a:t>
            </a:r>
            <a:r>
              <a:rPr lang="en-US" i="1" dirty="0" smtClean="0">
                <a:solidFill>
                  <a:srgbClr val="7030A0"/>
                </a:solidFill>
              </a:rPr>
              <a:t>setter</a:t>
            </a:r>
            <a:r>
              <a:rPr lang="en-US" dirty="0" smtClean="0"/>
              <a:t> :</a:t>
            </a:r>
          </a:p>
          <a:p>
            <a:pPr marL="514350" indent="-514350">
              <a:buNone/>
            </a:pPr>
            <a:r>
              <a:rPr lang="en-US" dirty="0" smtClean="0"/>
              <a:t>   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private String name;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public void </a:t>
            </a:r>
            <a:r>
              <a:rPr lang="en-US" dirty="0" err="1" smtClean="0">
                <a:solidFill>
                  <a:srgbClr val="FF0000"/>
                </a:solidFill>
              </a:rPr>
              <a:t>setName</a:t>
            </a:r>
            <a:r>
              <a:rPr lang="en-US" dirty="0" smtClean="0">
                <a:solidFill>
                  <a:srgbClr val="FF0000"/>
                </a:solidFill>
              </a:rPr>
              <a:t>(String name)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{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this.name=name;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 the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dirty="0" smtClean="0"/>
              <a:t> file within the </a:t>
            </a:r>
            <a:r>
              <a:rPr lang="en-US" b="1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tag</a:t>
            </a:r>
            <a:r>
              <a:rPr lang="en-US" dirty="0" smtClean="0"/>
              <a:t>  provide one more tag called </a:t>
            </a:r>
            <a:r>
              <a:rPr lang="en-US" b="1" dirty="0" smtClean="0">
                <a:solidFill>
                  <a:srgbClr val="C00000"/>
                </a:solidFill>
              </a:rPr>
              <a:t>attribute 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&lt;attribute&gt;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&lt;name&gt;name&lt;/name&gt;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&lt;required&gt;false&lt;/required&gt;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&lt;</a:t>
            </a:r>
            <a:r>
              <a:rPr lang="en-US" dirty="0" err="1" smtClean="0">
                <a:solidFill>
                  <a:srgbClr val="FF0000"/>
                </a:solidFill>
              </a:rPr>
              <a:t>rtexprvalue</a:t>
            </a:r>
            <a:r>
              <a:rPr lang="en-US" dirty="0" smtClean="0">
                <a:solidFill>
                  <a:srgbClr val="FF0000"/>
                </a:solidFill>
              </a:rPr>
              <a:t>&gt;true&lt;/</a:t>
            </a:r>
            <a:r>
              <a:rPr lang="en-US" dirty="0" err="1" smtClean="0">
                <a:solidFill>
                  <a:srgbClr val="FF0000"/>
                </a:solidFill>
              </a:rPr>
              <a:t>rtexprvalue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&lt;/attribute&gt;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CUSTOM TAGS WITH</a:t>
            </a:r>
            <a:br>
              <a:rPr lang="en-US" b="1" dirty="0" smtClean="0"/>
            </a:br>
            <a:r>
              <a:rPr lang="en-US" b="1" dirty="0" smtClean="0"/>
              <a:t>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Write JSP page using the tag.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hello:HelloWorld</a:t>
            </a:r>
            <a:r>
              <a:rPr lang="en-US" dirty="0" smtClean="0">
                <a:solidFill>
                  <a:srgbClr val="FF0000"/>
                </a:solidFill>
              </a:rPr>
              <a:t> name=“${</a:t>
            </a:r>
            <a:r>
              <a:rPr lang="en-US" dirty="0" err="1" smtClean="0">
                <a:solidFill>
                  <a:srgbClr val="FF0000"/>
                </a:solidFill>
              </a:rPr>
              <a:t>param.uname</a:t>
            </a:r>
            <a:r>
              <a:rPr lang="en-US" dirty="0" smtClean="0">
                <a:solidFill>
                  <a:srgbClr val="FF0000"/>
                </a:solidFill>
              </a:rPr>
              <a:t>}”/&gt;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CUSTOM TAGS WITH</a:t>
            </a:r>
            <a:br>
              <a:rPr lang="en-US" b="1" dirty="0" smtClean="0"/>
            </a:br>
            <a:r>
              <a:rPr lang="en-US" b="1" dirty="0" smtClean="0"/>
              <a:t>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classicTag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HelloWorldTag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private String name;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setName</a:t>
            </a:r>
            <a:r>
              <a:rPr lang="en-IN" b="1" dirty="0" smtClean="0">
                <a:solidFill>
                  <a:srgbClr val="7030A0"/>
                </a:solidFill>
              </a:rPr>
              <a:t>(String name)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this.name=name;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String </a:t>
            </a:r>
            <a:r>
              <a:rPr lang="en-IN" b="1" dirty="0" err="1" smtClean="0">
                <a:solidFill>
                  <a:srgbClr val="7030A0"/>
                </a:solidFill>
              </a:rPr>
              <a:t>getName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name;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doEndTag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return EVAL_PAGE;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doStartTag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JspTagException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try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b="1" dirty="0" smtClean="0">
                <a:solidFill>
                  <a:srgbClr val="C00000"/>
                </a:solidFill>
              </a:rPr>
              <a:t> out=</a:t>
            </a:r>
            <a:r>
              <a:rPr lang="en-IN" b="1" dirty="0" err="1" smtClean="0">
                <a:solidFill>
                  <a:srgbClr val="C00000"/>
                </a:solidFill>
              </a:rPr>
              <a:t>pageContext.getOut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("&lt;H1 align='</a:t>
            </a:r>
            <a:r>
              <a:rPr lang="en-IN" b="1" dirty="0" err="1" smtClean="0">
                <a:solidFill>
                  <a:srgbClr val="C00000"/>
                </a:solidFill>
              </a:rPr>
              <a:t>center</a:t>
            </a:r>
            <a:r>
              <a:rPr lang="en-IN" b="1" dirty="0" smtClean="0">
                <a:solidFill>
                  <a:srgbClr val="C00000"/>
                </a:solidFill>
              </a:rPr>
              <a:t>'&gt;");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smtClean="0">
                <a:solidFill>
                  <a:srgbClr val="7030A0"/>
                </a:solidFill>
              </a:rPr>
              <a:t>if(name==null || </a:t>
            </a:r>
            <a:r>
              <a:rPr lang="en-IN" b="1" dirty="0" err="1" smtClean="0">
                <a:solidFill>
                  <a:srgbClr val="7030A0"/>
                </a:solidFill>
              </a:rPr>
              <a:t>name.isEmpty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("Hello World!&lt;/h1&gt;");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else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("Hello "+name+"&lt;/h1&gt;");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catch(</a:t>
            </a:r>
            <a:r>
              <a:rPr lang="en-IN" b="1" dirty="0" err="1" smtClean="0">
                <a:solidFill>
                  <a:srgbClr val="C00000"/>
                </a:solidFill>
              </a:rPr>
              <a:t>IOException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throw new </a:t>
            </a:r>
            <a:r>
              <a:rPr lang="en-IN" b="1" dirty="0" err="1" smtClean="0">
                <a:solidFill>
                  <a:srgbClr val="C00000"/>
                </a:solidFill>
              </a:rPr>
              <a:t>JspTagException</a:t>
            </a:r>
            <a:r>
              <a:rPr lang="en-IN" b="1" dirty="0" smtClean="0">
                <a:solidFill>
                  <a:srgbClr val="C00000"/>
                </a:solidFill>
              </a:rPr>
              <a:t>("Error:"+</a:t>
            </a:r>
            <a:r>
              <a:rPr lang="en-IN" b="1" dirty="0" err="1" smtClean="0">
                <a:solidFill>
                  <a:srgbClr val="C00000"/>
                </a:solidFill>
              </a:rPr>
              <a:t>e.getMessage</a:t>
            </a:r>
            <a:r>
              <a:rPr lang="en-IN" b="1" dirty="0" smtClean="0">
                <a:solidFill>
                  <a:srgbClr val="C00000"/>
                </a:solidFill>
              </a:rPr>
              <a:t>());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return SKIP_BODY;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&lt;name&gt;</a:t>
            </a:r>
            <a:r>
              <a:rPr lang="en-IN" sz="2000" b="1" dirty="0" err="1" smtClean="0">
                <a:solidFill>
                  <a:srgbClr val="C00000"/>
                </a:solidFill>
              </a:rPr>
              <a:t>HelloWorld</a:t>
            </a:r>
            <a:r>
              <a:rPr lang="en-IN" sz="2000" b="1" dirty="0" smtClean="0">
                <a:solidFill>
                  <a:srgbClr val="C0000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C00000"/>
                </a:solidFill>
              </a:rPr>
              <a:t>classicTag.HelloWorldTag</a:t>
            </a:r>
            <a:r>
              <a:rPr lang="en-IN" sz="2000" b="1" dirty="0" smtClean="0">
                <a:solidFill>
                  <a:srgbClr val="C0000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&lt;name&gt;name&lt;/name&gt;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&gt;true&lt;/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&lt;%@ page </a:t>
            </a:r>
            <a:r>
              <a:rPr lang="en-IN" sz="20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20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2000" b="1" dirty="0" smtClean="0"/>
              <a:t>&lt;%@ </a:t>
            </a:r>
            <a:r>
              <a:rPr lang="en-IN" sz="2000" b="1" dirty="0" err="1" smtClean="0"/>
              <a:t>taglib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uri</a:t>
            </a:r>
            <a:r>
              <a:rPr lang="en-IN" sz="2000" b="1" dirty="0" smtClean="0"/>
              <a:t>="/WEB-INF/</a:t>
            </a:r>
            <a:r>
              <a:rPr lang="en-IN" sz="2000" b="1" dirty="0" err="1" smtClean="0"/>
              <a:t>tlds</a:t>
            </a:r>
            <a:r>
              <a:rPr lang="en-IN" sz="2000" b="1" dirty="0" smtClean="0"/>
              <a:t>/HelloWorld.tld" prefix="hello" %&gt;</a:t>
            </a:r>
          </a:p>
          <a:p>
            <a:pPr>
              <a:buNone/>
            </a:pPr>
            <a:r>
              <a:rPr lang="en-IN" sz="2000" b="1" dirty="0" smtClean="0"/>
              <a:t>&lt;html&gt;</a:t>
            </a:r>
          </a:p>
          <a:p>
            <a:pPr>
              <a:buNone/>
            </a:pPr>
            <a:r>
              <a:rPr lang="en-IN" sz="2000" b="1" dirty="0" smtClean="0"/>
              <a:t>&lt;head&gt;</a:t>
            </a:r>
          </a:p>
          <a:p>
            <a:pPr>
              <a:buNone/>
            </a:pPr>
            <a:r>
              <a:rPr lang="en-IN" sz="2000" b="1" dirty="0" smtClean="0"/>
              <a:t>&lt;title&gt;Welcome To Classic Tags&lt;/title&gt;</a:t>
            </a:r>
          </a:p>
          <a:p>
            <a:pPr>
              <a:buNone/>
            </a:pPr>
            <a:r>
              <a:rPr lang="en-IN" sz="2000" b="1" dirty="0" smtClean="0"/>
              <a:t>&lt;/head&gt;</a:t>
            </a:r>
          </a:p>
          <a:p>
            <a:pPr>
              <a:buNone/>
            </a:pPr>
            <a:r>
              <a:rPr lang="en-IN" sz="2000" b="1" dirty="0" smtClean="0"/>
              <a:t>&lt;body </a:t>
            </a:r>
            <a:r>
              <a:rPr lang="en-IN" sz="2000" b="1" dirty="0" err="1" smtClean="0"/>
              <a:t>bgcolor</a:t>
            </a:r>
            <a:r>
              <a:rPr lang="en-IN" sz="2000" b="1" dirty="0" smtClean="0"/>
              <a:t>="pink"&gt;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hello:HelloWorld</a:t>
            </a:r>
            <a:r>
              <a:rPr lang="en-IN" sz="2000" b="1" dirty="0" smtClean="0">
                <a:solidFill>
                  <a:srgbClr val="7030A0"/>
                </a:solidFill>
              </a:rPr>
              <a:t> name="${</a:t>
            </a:r>
            <a:r>
              <a:rPr lang="en-IN" sz="2000" b="1" dirty="0" err="1" smtClean="0">
                <a:solidFill>
                  <a:srgbClr val="7030A0"/>
                </a:solidFill>
              </a:rPr>
              <a:t>param.uname</a:t>
            </a:r>
            <a:r>
              <a:rPr lang="en-IN" sz="2000" b="1" dirty="0" smtClean="0">
                <a:solidFill>
                  <a:srgbClr val="7030A0"/>
                </a:solidFill>
              </a:rPr>
              <a:t>}" /&gt;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5345</TotalTime>
  <Words>908</Words>
  <Application>Microsoft Office PowerPoint</Application>
  <PresentationFormat>On-screen Show (4:3)</PresentationFormat>
  <Paragraphs>304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CUSTOM TAGS WITH ATTRIBUTES</vt:lpstr>
      <vt:lpstr>CUSTOM TAGS WITH ATTRIBUTES</vt:lpstr>
      <vt:lpstr>CUSTOM TAGS WITH ATTRIBUTES</vt:lpstr>
      <vt:lpstr>THE Tag Handler CLASS</vt:lpstr>
      <vt:lpstr>THE Tag Handler CLASS</vt:lpstr>
      <vt:lpstr>THE tld FILE</vt:lpstr>
      <vt:lpstr>THE jsp PAGE</vt:lpstr>
      <vt:lpstr>EXERCISE</vt:lpstr>
      <vt:lpstr>EXERCISE</vt:lpstr>
      <vt:lpstr>EXERCISE</vt:lpstr>
      <vt:lpstr>CUSTOM TAGS  WITH BODY</vt:lpstr>
      <vt:lpstr>THE Tag Handler CLASS</vt:lpstr>
      <vt:lpstr>THE Tag Handler CLASS</vt:lpstr>
      <vt:lpstr>THE tld FILE</vt:lpstr>
      <vt:lpstr>THE jsp PAGE</vt:lpstr>
      <vt:lpstr>ITERATING OVER TAG BODY</vt:lpstr>
      <vt:lpstr>ITERATING OVER TAG BODY</vt:lpstr>
      <vt:lpstr>THE Tag Handler CLASS</vt:lpstr>
      <vt:lpstr>THE Tag Handler CLASS</vt:lpstr>
      <vt:lpstr>THE tld FILE</vt:lpstr>
      <vt:lpstr>THE jsp PAGE</vt:lpstr>
      <vt:lpstr>ACCESSING TAG BODY IN PAGE</vt:lpstr>
      <vt:lpstr>ACCESSING TAG BODY IN PAGE</vt:lpstr>
      <vt:lpstr>THE Tag Handler CLASS</vt:lpstr>
      <vt:lpstr>THE tld FILE</vt:lpstr>
      <vt:lpstr>THE jsp PAGE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482</cp:revision>
  <dcterms:created xsi:type="dcterms:W3CDTF">2016-02-04T12:02:26Z</dcterms:created>
  <dcterms:modified xsi:type="dcterms:W3CDTF">2019-10-17T12:23:03Z</dcterms:modified>
</cp:coreProperties>
</file>