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7" r:id="rId2"/>
    <p:sldId id="258" r:id="rId3"/>
    <p:sldId id="800" r:id="rId4"/>
    <p:sldId id="833" r:id="rId5"/>
    <p:sldId id="834" r:id="rId6"/>
    <p:sldId id="835" r:id="rId7"/>
    <p:sldId id="836" r:id="rId8"/>
    <p:sldId id="837" r:id="rId9"/>
    <p:sldId id="803" r:id="rId10"/>
    <p:sldId id="818" r:id="rId11"/>
    <p:sldId id="819" r:id="rId12"/>
    <p:sldId id="817" r:id="rId13"/>
    <p:sldId id="838" r:id="rId14"/>
    <p:sldId id="840" r:id="rId15"/>
    <p:sldId id="839" r:id="rId16"/>
    <p:sldId id="841" r:id="rId17"/>
    <p:sldId id="842" r:id="rId18"/>
    <p:sldId id="843" r:id="rId19"/>
    <p:sldId id="845" r:id="rId20"/>
    <p:sldId id="844" r:id="rId21"/>
    <p:sldId id="847" r:id="rId22"/>
    <p:sldId id="846" r:id="rId23"/>
    <p:sldId id="848" r:id="rId24"/>
    <p:sldId id="850" r:id="rId25"/>
    <p:sldId id="851" r:id="rId26"/>
    <p:sldId id="852" r:id="rId27"/>
    <p:sldId id="853" r:id="rId28"/>
    <p:sldId id="854" r:id="rId29"/>
    <p:sldId id="855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10/17/2019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Lecture-48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public 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doStartTag</a:t>
            </a:r>
            <a:r>
              <a:rPr lang="en-IN" b="1" dirty="0" smtClean="0">
                <a:solidFill>
                  <a:srgbClr val="C00000"/>
                </a:solidFill>
              </a:rPr>
              <a:t>() throws </a:t>
            </a:r>
            <a:r>
              <a:rPr lang="en-IN" b="1" dirty="0" err="1" smtClean="0">
                <a:solidFill>
                  <a:srgbClr val="C00000"/>
                </a:solidFill>
              </a:rPr>
              <a:t>JspTagException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try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  <a:r>
              <a:rPr lang="en-IN" b="1" dirty="0" err="1" smtClean="0">
                <a:solidFill>
                  <a:srgbClr val="C00000"/>
                </a:solidFill>
              </a:rPr>
              <a:t>JspWriter</a:t>
            </a:r>
            <a:r>
              <a:rPr lang="en-IN" b="1" dirty="0" smtClean="0">
                <a:solidFill>
                  <a:srgbClr val="C00000"/>
                </a:solidFill>
              </a:rPr>
              <a:t> out=</a:t>
            </a:r>
            <a:r>
              <a:rPr lang="en-IN" b="1" dirty="0" err="1" smtClean="0">
                <a:solidFill>
                  <a:srgbClr val="C00000"/>
                </a:solidFill>
              </a:rPr>
              <a:t>pageContext.getOut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("&lt;H1 align='</a:t>
            </a:r>
            <a:r>
              <a:rPr lang="en-IN" b="1" dirty="0" err="1" smtClean="0">
                <a:solidFill>
                  <a:srgbClr val="C00000"/>
                </a:solidFill>
              </a:rPr>
              <a:t>center</a:t>
            </a:r>
            <a:r>
              <a:rPr lang="en-IN" b="1" dirty="0" smtClean="0">
                <a:solidFill>
                  <a:srgbClr val="C00000"/>
                </a:solidFill>
              </a:rPr>
              <a:t>'&gt;");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  <a:r>
              <a:rPr lang="en-IN" b="1" dirty="0" smtClean="0">
                <a:solidFill>
                  <a:srgbClr val="7030A0"/>
                </a:solidFill>
              </a:rPr>
              <a:t>if(name==null || </a:t>
            </a:r>
            <a:r>
              <a:rPr lang="en-IN" b="1" dirty="0" err="1" smtClean="0">
                <a:solidFill>
                  <a:srgbClr val="7030A0"/>
                </a:solidFill>
              </a:rPr>
              <a:t>name.isEmpty</a:t>
            </a:r>
            <a:r>
              <a:rPr lang="en-IN" b="1" dirty="0" smtClean="0">
                <a:solidFill>
                  <a:srgbClr val="7030A0"/>
                </a:solidFill>
              </a:rPr>
              <a:t>())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	</a:t>
            </a:r>
            <a:r>
              <a:rPr lang="en-IN" b="1" dirty="0" err="1" smtClean="0">
                <a:solidFill>
                  <a:srgbClr val="7030A0"/>
                </a:solidFill>
              </a:rPr>
              <a:t>out.println</a:t>
            </a:r>
            <a:r>
              <a:rPr lang="en-IN" b="1" dirty="0" smtClean="0">
                <a:solidFill>
                  <a:srgbClr val="7030A0"/>
                </a:solidFill>
              </a:rPr>
              <a:t>("Hello World!&lt;/h1&gt;");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else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	</a:t>
            </a:r>
            <a:r>
              <a:rPr lang="en-IN" b="1" dirty="0" err="1" smtClean="0">
                <a:solidFill>
                  <a:srgbClr val="7030A0"/>
                </a:solidFill>
              </a:rPr>
              <a:t>out.println</a:t>
            </a:r>
            <a:r>
              <a:rPr lang="en-IN" b="1" dirty="0" smtClean="0">
                <a:solidFill>
                  <a:srgbClr val="7030A0"/>
                </a:solidFill>
              </a:rPr>
              <a:t>("Hello "+name+"&lt;/h1&gt;");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catch(</a:t>
            </a:r>
            <a:r>
              <a:rPr lang="en-IN" b="1" dirty="0" err="1" smtClean="0">
                <a:solidFill>
                  <a:srgbClr val="C00000"/>
                </a:solidFill>
              </a:rPr>
              <a:t>IOException</a:t>
            </a:r>
            <a:r>
              <a:rPr lang="en-IN" b="1" dirty="0" smtClean="0">
                <a:solidFill>
                  <a:srgbClr val="C00000"/>
                </a:solidFill>
              </a:rPr>
              <a:t> e)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throw new </a:t>
            </a:r>
            <a:r>
              <a:rPr lang="en-IN" b="1" dirty="0" err="1" smtClean="0">
                <a:solidFill>
                  <a:srgbClr val="C00000"/>
                </a:solidFill>
              </a:rPr>
              <a:t>JspTagException</a:t>
            </a:r>
            <a:r>
              <a:rPr lang="en-IN" b="1" dirty="0" smtClean="0">
                <a:solidFill>
                  <a:srgbClr val="C00000"/>
                </a:solidFill>
              </a:rPr>
              <a:t>("Error:"+</a:t>
            </a:r>
            <a:r>
              <a:rPr lang="en-IN" b="1" dirty="0" err="1" smtClean="0">
                <a:solidFill>
                  <a:srgbClr val="C00000"/>
                </a:solidFill>
              </a:rPr>
              <a:t>e.getMessage</a:t>
            </a:r>
            <a:r>
              <a:rPr lang="en-IN" b="1" dirty="0" smtClean="0">
                <a:solidFill>
                  <a:srgbClr val="C00000"/>
                </a:solidFill>
              </a:rPr>
              <a:t>());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return SKIP_BODY;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  <a:endParaRPr lang="en-IN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tld</a:t>
            </a:r>
            <a:r>
              <a:rPr lang="en-US" b="1" dirty="0" smtClean="0"/>
              <a:t> FILE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&lt;tag&gt;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&lt;name&gt;</a:t>
            </a:r>
            <a:r>
              <a:rPr lang="en-IN" sz="2000" b="1" dirty="0" err="1" smtClean="0">
                <a:solidFill>
                  <a:srgbClr val="7030A0"/>
                </a:solidFill>
              </a:rPr>
              <a:t>showdate</a:t>
            </a:r>
            <a:r>
              <a:rPr lang="en-IN" sz="2000" b="1" dirty="0" smtClean="0">
                <a:solidFill>
                  <a:srgbClr val="7030A0"/>
                </a:solidFill>
              </a:rPr>
              <a:t>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&lt;tag-class&gt;</a:t>
            </a:r>
            <a:r>
              <a:rPr lang="en-IN" sz="2000" b="1" dirty="0" err="1" smtClean="0">
                <a:solidFill>
                  <a:srgbClr val="7030A0"/>
                </a:solidFill>
              </a:rPr>
              <a:t>simpleTags.MyDateTag</a:t>
            </a:r>
            <a:r>
              <a:rPr lang="en-IN" sz="2000" b="1" dirty="0" smtClean="0">
                <a:solidFill>
                  <a:srgbClr val="7030A0"/>
                </a:solidFill>
              </a:rPr>
              <a:t>&lt;/tag-class&gt;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&lt;body-content&gt;empty&lt;/body-content&gt;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&lt;/tag&gt;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/>
              <a:t> PAGE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&lt;%@ </a:t>
            </a:r>
            <a:r>
              <a:rPr lang="en-IN" sz="1800" b="1" dirty="0" err="1" smtClean="0">
                <a:solidFill>
                  <a:srgbClr val="7030A0"/>
                </a:solidFill>
              </a:rPr>
              <a:t>taglib</a:t>
            </a:r>
            <a:r>
              <a:rPr lang="en-IN" sz="1800" b="1" dirty="0" smtClean="0">
                <a:solidFill>
                  <a:srgbClr val="7030A0"/>
                </a:solidFill>
              </a:rPr>
              <a:t> </a:t>
            </a:r>
            <a:r>
              <a:rPr lang="en-IN" sz="1800" b="1" dirty="0" err="1" smtClean="0">
                <a:solidFill>
                  <a:srgbClr val="7030A0"/>
                </a:solidFill>
              </a:rPr>
              <a:t>uri</a:t>
            </a:r>
            <a:r>
              <a:rPr lang="en-IN" sz="1800" b="1" dirty="0" smtClean="0">
                <a:solidFill>
                  <a:srgbClr val="7030A0"/>
                </a:solidFill>
              </a:rPr>
              <a:t>="/WEB-INF/</a:t>
            </a:r>
            <a:r>
              <a:rPr lang="en-IN" sz="1800" b="1" dirty="0" err="1" smtClean="0">
                <a:solidFill>
                  <a:srgbClr val="7030A0"/>
                </a:solidFill>
              </a:rPr>
              <a:t>tlds</a:t>
            </a:r>
            <a:r>
              <a:rPr lang="en-IN" sz="1800" b="1" dirty="0" smtClean="0">
                <a:solidFill>
                  <a:srgbClr val="7030A0"/>
                </a:solidFill>
              </a:rPr>
              <a:t>/mytld.tld"   prefix=“</a:t>
            </a:r>
            <a:r>
              <a:rPr lang="en-IN" sz="1800" b="1" dirty="0" err="1" smtClean="0">
                <a:solidFill>
                  <a:srgbClr val="7030A0"/>
                </a:solidFill>
              </a:rPr>
              <a:t>mytag</a:t>
            </a:r>
            <a:r>
              <a:rPr lang="en-IN" sz="1800" b="1" dirty="0" smtClean="0">
                <a:solidFill>
                  <a:srgbClr val="7030A0"/>
                </a:solidFill>
              </a:rPr>
              <a:t>” %&gt;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&lt;html&gt;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&lt;title&gt;Welcome To Simple Tags&lt;/title&gt;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&lt;body </a:t>
            </a:r>
            <a:r>
              <a:rPr lang="en-IN" sz="2000" b="1" dirty="0" err="1" smtClean="0">
                <a:solidFill>
                  <a:srgbClr val="C00000"/>
                </a:solidFill>
              </a:rPr>
              <a:t>bgcolor</a:t>
            </a:r>
            <a:r>
              <a:rPr lang="en-IN" sz="2000" b="1" dirty="0" smtClean="0">
                <a:solidFill>
                  <a:srgbClr val="C00000"/>
                </a:solidFill>
              </a:rPr>
              <a:t>="pink"&gt;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&lt;</a:t>
            </a:r>
            <a:r>
              <a:rPr lang="en-IN" sz="2000" b="1" dirty="0" err="1" smtClean="0">
                <a:solidFill>
                  <a:srgbClr val="7030A0"/>
                </a:solidFill>
              </a:rPr>
              <a:t>mytag:showdate</a:t>
            </a:r>
            <a:r>
              <a:rPr lang="en-IN" sz="2000" b="1" dirty="0" smtClean="0">
                <a:solidFill>
                  <a:srgbClr val="7030A0"/>
                </a:solidFill>
              </a:rPr>
              <a:t>/&gt;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&lt;/html&gt;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TAGS </a:t>
            </a:r>
            <a:br>
              <a:rPr lang="en-US" b="1" dirty="0" smtClean="0"/>
            </a:br>
            <a:r>
              <a:rPr lang="en-US" b="1" dirty="0" smtClean="0"/>
              <a:t>WITH ATTRIBUTES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Custom Tags , we can also pass </a:t>
            </a:r>
            <a:r>
              <a:rPr lang="en-US" b="1" dirty="0" smtClean="0">
                <a:solidFill>
                  <a:srgbClr val="00B050"/>
                </a:solidFill>
              </a:rPr>
              <a:t>attributes</a:t>
            </a:r>
            <a:r>
              <a:rPr lang="en-US" dirty="0" smtClean="0"/>
              <a:t> to Simple Tags using the same steps: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the </a:t>
            </a:r>
            <a:r>
              <a:rPr lang="en-US" b="1" dirty="0" smtClean="0">
                <a:solidFill>
                  <a:srgbClr val="0070C0"/>
                </a:solidFill>
              </a:rPr>
              <a:t>tag handler class </a:t>
            </a:r>
            <a:r>
              <a:rPr lang="en-US" dirty="0" smtClean="0"/>
              <a:t>provide a data member as well as its </a:t>
            </a:r>
            <a:r>
              <a:rPr lang="en-US" i="1" dirty="0" smtClean="0">
                <a:solidFill>
                  <a:srgbClr val="7030A0"/>
                </a:solidFill>
              </a:rPr>
              <a:t>setter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the </a:t>
            </a:r>
            <a:r>
              <a:rPr lang="en-US" b="1" dirty="0" smtClean="0">
                <a:solidFill>
                  <a:srgbClr val="FF0000"/>
                </a:solidFill>
              </a:rPr>
              <a:t>TLD</a:t>
            </a:r>
            <a:r>
              <a:rPr lang="en-US" dirty="0" smtClean="0"/>
              <a:t> file within the </a:t>
            </a:r>
            <a:r>
              <a:rPr lang="en-US" b="1" dirty="0" smtClean="0">
                <a:solidFill>
                  <a:srgbClr val="C00000"/>
                </a:solidFill>
              </a:rPr>
              <a:t>tag</a:t>
            </a:r>
            <a:r>
              <a:rPr lang="en-US" dirty="0" smtClean="0"/>
              <a:t> </a:t>
            </a:r>
            <a:r>
              <a:rPr lang="en-US" dirty="0" err="1" smtClean="0"/>
              <a:t>tag</a:t>
            </a:r>
            <a:r>
              <a:rPr lang="en-US" dirty="0" smtClean="0"/>
              <a:t>  provide one more tag called </a:t>
            </a:r>
            <a:r>
              <a:rPr lang="en-US" b="1" dirty="0" smtClean="0">
                <a:solidFill>
                  <a:srgbClr val="C00000"/>
                </a:solidFill>
              </a:rPr>
              <a:t>attribute</a:t>
            </a:r>
          </a:p>
          <a:p>
            <a:pPr lvl="1"/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Write the </a:t>
            </a:r>
            <a:r>
              <a:rPr lang="en-US" b="1" dirty="0" err="1" smtClean="0">
                <a:solidFill>
                  <a:srgbClr val="C00000"/>
                </a:solidFill>
              </a:rPr>
              <a:t>Jsp</a:t>
            </a:r>
            <a:r>
              <a:rPr lang="en-US" b="1" dirty="0" smtClean="0">
                <a:solidFill>
                  <a:srgbClr val="C00000"/>
                </a:solidFill>
              </a:rPr>
              <a:t> page using the attribute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package </a:t>
            </a:r>
            <a:r>
              <a:rPr lang="en-IN" b="1" dirty="0" err="1" smtClean="0">
                <a:solidFill>
                  <a:srgbClr val="C00000"/>
                </a:solidFill>
              </a:rPr>
              <a:t>simpleTags</a:t>
            </a:r>
            <a:r>
              <a:rPr lang="en-IN" b="1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javax.servlet.jsp.tagext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java.io.*;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java.util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class </a:t>
            </a:r>
            <a:r>
              <a:rPr lang="en-IN" b="1" dirty="0" err="1" smtClean="0">
                <a:solidFill>
                  <a:srgbClr val="C00000"/>
                </a:solidFill>
              </a:rPr>
              <a:t>RowColumn</a:t>
            </a:r>
            <a:r>
              <a:rPr lang="en-IN" b="1" dirty="0" smtClean="0">
                <a:solidFill>
                  <a:srgbClr val="C00000"/>
                </a:solidFill>
              </a:rPr>
              <a:t> extends </a:t>
            </a:r>
            <a:r>
              <a:rPr lang="en-IN" b="1" dirty="0" err="1" smtClean="0">
                <a:solidFill>
                  <a:srgbClr val="C00000"/>
                </a:solidFill>
              </a:rPr>
              <a:t>SimpleTagSupport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  <a:r>
              <a:rPr lang="en-IN" b="1" dirty="0" smtClean="0">
                <a:solidFill>
                  <a:srgbClr val="7030A0"/>
                </a:solidFill>
              </a:rPr>
              <a:t>private 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7030A0"/>
                </a:solidFill>
              </a:rPr>
              <a:t> rows;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private 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7030A0"/>
                </a:solidFill>
              </a:rPr>
              <a:t> cols;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public void </a:t>
            </a:r>
            <a:r>
              <a:rPr lang="en-IN" b="1" dirty="0" err="1" smtClean="0">
                <a:solidFill>
                  <a:srgbClr val="7030A0"/>
                </a:solidFill>
              </a:rPr>
              <a:t>setRows</a:t>
            </a:r>
            <a:r>
              <a:rPr lang="en-IN" b="1" dirty="0" smtClean="0">
                <a:solidFill>
                  <a:srgbClr val="7030A0"/>
                </a:solidFill>
              </a:rPr>
              <a:t>(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7030A0"/>
                </a:solidFill>
              </a:rPr>
              <a:t> rows)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this.rows</a:t>
            </a:r>
            <a:r>
              <a:rPr lang="en-IN" b="1" dirty="0" smtClean="0">
                <a:solidFill>
                  <a:srgbClr val="7030A0"/>
                </a:solidFill>
              </a:rPr>
              <a:t>=rows;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public 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getRows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return rows;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public void </a:t>
            </a:r>
            <a:r>
              <a:rPr lang="en-IN" b="1" dirty="0" err="1" smtClean="0">
                <a:solidFill>
                  <a:srgbClr val="7030A0"/>
                </a:solidFill>
              </a:rPr>
              <a:t>setCols</a:t>
            </a:r>
            <a:r>
              <a:rPr lang="en-IN" b="1" dirty="0" smtClean="0">
                <a:solidFill>
                  <a:srgbClr val="7030A0"/>
                </a:solidFill>
              </a:rPr>
              <a:t>(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7030A0"/>
                </a:solidFill>
              </a:rPr>
              <a:t> cols)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this.cols</a:t>
            </a:r>
            <a:r>
              <a:rPr lang="en-IN" b="1" dirty="0" smtClean="0">
                <a:solidFill>
                  <a:srgbClr val="7030A0"/>
                </a:solidFill>
              </a:rPr>
              <a:t>=cols;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public 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getCols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return cols;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void </a:t>
            </a:r>
            <a:r>
              <a:rPr lang="en-IN" b="1" dirty="0" err="1" smtClean="0">
                <a:solidFill>
                  <a:srgbClr val="C00000"/>
                </a:solidFill>
              </a:rPr>
              <a:t>doTag</a:t>
            </a:r>
            <a:r>
              <a:rPr lang="en-IN" b="1" dirty="0" smtClean="0">
                <a:solidFill>
                  <a:srgbClr val="C00000"/>
                </a:solidFill>
              </a:rPr>
              <a:t>() throws </a:t>
            </a:r>
            <a:r>
              <a:rPr lang="en-IN" b="1" dirty="0" err="1" smtClean="0">
                <a:solidFill>
                  <a:srgbClr val="C00000"/>
                </a:solidFill>
              </a:rPr>
              <a:t>JspException,IOException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</a:t>
            </a:r>
            <a:r>
              <a:rPr lang="en-IN" b="1" dirty="0" err="1" smtClean="0">
                <a:solidFill>
                  <a:srgbClr val="C00000"/>
                </a:solidFill>
              </a:rPr>
              <a:t>JspContext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ctxt</a:t>
            </a:r>
            <a:r>
              <a:rPr lang="en-IN" b="1" dirty="0" smtClean="0">
                <a:solidFill>
                  <a:srgbClr val="C00000"/>
                </a:solidFill>
              </a:rPr>
              <a:t>=</a:t>
            </a:r>
            <a:r>
              <a:rPr lang="en-IN" b="1" dirty="0" err="1" smtClean="0">
                <a:solidFill>
                  <a:srgbClr val="C00000"/>
                </a:solidFill>
              </a:rPr>
              <a:t>getJspContext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</a:t>
            </a:r>
            <a:r>
              <a:rPr lang="en-IN" b="1" dirty="0" err="1" smtClean="0">
                <a:solidFill>
                  <a:srgbClr val="C00000"/>
                </a:solidFill>
              </a:rPr>
              <a:t>JspWriter</a:t>
            </a:r>
            <a:r>
              <a:rPr lang="en-IN" b="1" dirty="0" smtClean="0">
                <a:solidFill>
                  <a:srgbClr val="C00000"/>
                </a:solidFill>
              </a:rPr>
              <a:t> out=</a:t>
            </a:r>
            <a:r>
              <a:rPr lang="en-IN" b="1" dirty="0" err="1" smtClean="0">
                <a:solidFill>
                  <a:srgbClr val="C00000"/>
                </a:solidFill>
              </a:rPr>
              <a:t>ctxt.getOut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if(rows&gt;0 &amp;&amp; cols &gt;0)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("&lt;table border='1' align='</a:t>
            </a:r>
            <a:r>
              <a:rPr lang="en-IN" b="1" dirty="0" err="1" smtClean="0">
                <a:solidFill>
                  <a:srgbClr val="C00000"/>
                </a:solidFill>
              </a:rPr>
              <a:t>center</a:t>
            </a:r>
            <a:r>
              <a:rPr lang="en-IN" b="1" dirty="0" smtClean="0">
                <a:solidFill>
                  <a:srgbClr val="C00000"/>
                </a:solidFill>
              </a:rPr>
              <a:t>'");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for(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i</a:t>
            </a:r>
            <a:r>
              <a:rPr lang="en-IN" b="1" dirty="0" smtClean="0">
                <a:solidFill>
                  <a:srgbClr val="C00000"/>
                </a:solidFill>
              </a:rPr>
              <a:t>=1;i&lt;=</a:t>
            </a:r>
            <a:r>
              <a:rPr lang="en-IN" b="1" dirty="0" err="1" smtClean="0">
                <a:solidFill>
                  <a:srgbClr val="C00000"/>
                </a:solidFill>
              </a:rPr>
              <a:t>rows;i</a:t>
            </a:r>
            <a:r>
              <a:rPr lang="en-IN" b="1" dirty="0" smtClean="0">
                <a:solidFill>
                  <a:srgbClr val="C00000"/>
                </a:solidFill>
              </a:rPr>
              <a:t>++)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</a:t>
            </a:r>
            <a:r>
              <a:rPr lang="en-IN" b="1" dirty="0" err="1" smtClean="0">
                <a:solidFill>
                  <a:srgbClr val="C00000"/>
                </a:solidFill>
              </a:rPr>
              <a:t>tr</a:t>
            </a:r>
            <a:r>
              <a:rPr lang="en-IN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for(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j=1;j&lt;=</a:t>
            </a:r>
            <a:r>
              <a:rPr lang="en-IN" b="1" dirty="0" err="1" smtClean="0">
                <a:solidFill>
                  <a:srgbClr val="C00000"/>
                </a:solidFill>
              </a:rPr>
              <a:t>cols;j</a:t>
            </a:r>
            <a:r>
              <a:rPr lang="en-IN" b="1" dirty="0" smtClean="0">
                <a:solidFill>
                  <a:srgbClr val="C00000"/>
                </a:solidFill>
              </a:rPr>
              <a:t>++)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("&lt;td&gt;");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("row="+</a:t>
            </a:r>
            <a:r>
              <a:rPr lang="en-IN" b="1" dirty="0" err="1" smtClean="0">
                <a:solidFill>
                  <a:srgbClr val="C00000"/>
                </a:solidFill>
              </a:rPr>
              <a:t>i</a:t>
            </a:r>
            <a:r>
              <a:rPr lang="en-IN" b="1" dirty="0" smtClean="0">
                <a:solidFill>
                  <a:srgbClr val="C00000"/>
                </a:solidFill>
              </a:rPr>
              <a:t>+",</a:t>
            </a:r>
            <a:r>
              <a:rPr lang="en-IN" b="1" dirty="0" err="1" smtClean="0">
                <a:solidFill>
                  <a:srgbClr val="C00000"/>
                </a:solidFill>
              </a:rPr>
              <a:t>col</a:t>
            </a:r>
            <a:r>
              <a:rPr lang="en-IN" b="1" dirty="0" smtClean="0">
                <a:solidFill>
                  <a:srgbClr val="C00000"/>
                </a:solidFill>
              </a:rPr>
              <a:t>="+j);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("&lt;/td&gt;");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("&lt;/</a:t>
            </a:r>
            <a:r>
              <a:rPr lang="en-IN" b="1" dirty="0" err="1" smtClean="0">
                <a:solidFill>
                  <a:srgbClr val="C00000"/>
                </a:solidFill>
              </a:rPr>
              <a:t>tr</a:t>
            </a:r>
            <a:r>
              <a:rPr lang="en-IN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("&lt;/table&gt;");	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else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("Row or column missing");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tld</a:t>
            </a:r>
            <a:r>
              <a:rPr lang="en-US" b="1" dirty="0" smtClean="0"/>
              <a:t> FILE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&lt;tag&gt;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&lt;name&gt;</a:t>
            </a:r>
            <a:r>
              <a:rPr lang="en-IN" sz="2000" b="1" dirty="0" err="1" smtClean="0">
                <a:solidFill>
                  <a:srgbClr val="C00000"/>
                </a:solidFill>
              </a:rPr>
              <a:t>createtable</a:t>
            </a:r>
            <a:r>
              <a:rPr lang="en-IN" sz="2000" b="1" dirty="0" smtClean="0">
                <a:solidFill>
                  <a:srgbClr val="C00000"/>
                </a:solidFill>
              </a:rPr>
              <a:t>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&lt;tag-class&gt;</a:t>
            </a:r>
            <a:r>
              <a:rPr lang="en-IN" sz="2000" b="1" dirty="0" err="1" smtClean="0">
                <a:solidFill>
                  <a:srgbClr val="C00000"/>
                </a:solidFill>
              </a:rPr>
              <a:t>simpleTags.RowColumn</a:t>
            </a:r>
            <a:r>
              <a:rPr lang="en-IN" sz="2000" b="1" dirty="0" smtClean="0">
                <a:solidFill>
                  <a:srgbClr val="C00000"/>
                </a:solidFill>
              </a:rPr>
              <a:t>&lt;/tag-class&gt;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&lt;body-content&gt;empty&lt;/body-content&gt;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&lt;attribute&gt;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&lt;name&gt;rows&lt;/name&gt;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&lt;required&gt;false&lt;/required&gt;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&lt;</a:t>
            </a:r>
            <a:r>
              <a:rPr lang="en-IN" sz="2000" b="1" dirty="0" err="1" smtClean="0">
                <a:solidFill>
                  <a:srgbClr val="7030A0"/>
                </a:solidFill>
              </a:rPr>
              <a:t>rtexprvalue</a:t>
            </a:r>
            <a:r>
              <a:rPr lang="en-IN" sz="2000" b="1" dirty="0" smtClean="0">
                <a:solidFill>
                  <a:srgbClr val="7030A0"/>
                </a:solidFill>
              </a:rPr>
              <a:t>&gt;false&lt;/</a:t>
            </a:r>
            <a:r>
              <a:rPr lang="en-IN" sz="2000" b="1" dirty="0" err="1" smtClean="0">
                <a:solidFill>
                  <a:srgbClr val="7030A0"/>
                </a:solidFill>
              </a:rPr>
              <a:t>rtexprvalue</a:t>
            </a:r>
            <a:r>
              <a:rPr lang="en-IN" sz="20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&lt;/attribute&gt;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&lt;attribute&gt;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&lt;name&gt;cols&lt;/name&gt;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&lt;required&gt;false&lt;/required&gt;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&lt;</a:t>
            </a:r>
            <a:r>
              <a:rPr lang="en-IN" sz="2000" b="1" dirty="0" err="1" smtClean="0">
                <a:solidFill>
                  <a:srgbClr val="7030A0"/>
                </a:solidFill>
              </a:rPr>
              <a:t>rtexprvalue</a:t>
            </a:r>
            <a:r>
              <a:rPr lang="en-IN" sz="2000" b="1" dirty="0" smtClean="0">
                <a:solidFill>
                  <a:srgbClr val="7030A0"/>
                </a:solidFill>
              </a:rPr>
              <a:t>&gt;false&lt;/</a:t>
            </a:r>
            <a:r>
              <a:rPr lang="en-IN" sz="2000" b="1" dirty="0" err="1" smtClean="0">
                <a:solidFill>
                  <a:srgbClr val="7030A0"/>
                </a:solidFill>
              </a:rPr>
              <a:t>rtexprvalue</a:t>
            </a:r>
            <a:r>
              <a:rPr lang="en-IN" sz="20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&lt;/attribute&gt;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&lt;/tag&gt;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/>
              <a:t> PAGE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&lt;%@ </a:t>
            </a:r>
            <a:r>
              <a:rPr lang="en-IN" sz="1800" b="1" dirty="0" err="1" smtClean="0">
                <a:solidFill>
                  <a:srgbClr val="7030A0"/>
                </a:solidFill>
              </a:rPr>
              <a:t>taglib</a:t>
            </a:r>
            <a:r>
              <a:rPr lang="en-IN" sz="1800" b="1" dirty="0" smtClean="0">
                <a:solidFill>
                  <a:srgbClr val="7030A0"/>
                </a:solidFill>
              </a:rPr>
              <a:t> </a:t>
            </a:r>
            <a:r>
              <a:rPr lang="en-IN" sz="1800" b="1" dirty="0" err="1" smtClean="0">
                <a:solidFill>
                  <a:srgbClr val="7030A0"/>
                </a:solidFill>
              </a:rPr>
              <a:t>uri</a:t>
            </a:r>
            <a:r>
              <a:rPr lang="en-IN" sz="1800" b="1" dirty="0" smtClean="0">
                <a:solidFill>
                  <a:srgbClr val="7030A0"/>
                </a:solidFill>
              </a:rPr>
              <a:t>="/WEB-INF/</a:t>
            </a:r>
            <a:r>
              <a:rPr lang="en-IN" sz="1800" b="1" dirty="0" err="1" smtClean="0">
                <a:solidFill>
                  <a:srgbClr val="7030A0"/>
                </a:solidFill>
              </a:rPr>
              <a:t>tlds</a:t>
            </a:r>
            <a:r>
              <a:rPr lang="en-IN" sz="1800" b="1" dirty="0" smtClean="0">
                <a:solidFill>
                  <a:srgbClr val="7030A0"/>
                </a:solidFill>
              </a:rPr>
              <a:t>/mytld.tld"   prefix="</a:t>
            </a:r>
            <a:r>
              <a:rPr lang="en-IN" sz="1800" b="1" dirty="0" err="1" smtClean="0">
                <a:solidFill>
                  <a:srgbClr val="7030A0"/>
                </a:solidFill>
              </a:rPr>
              <a:t>mytag</a:t>
            </a:r>
            <a:r>
              <a:rPr lang="en-IN" sz="1800" b="1" dirty="0" smtClean="0">
                <a:solidFill>
                  <a:srgbClr val="7030A0"/>
                </a:solidFill>
              </a:rPr>
              <a:t>" %&gt;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&lt;html&gt;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&lt;title&gt;Welcome To Simple Tags&lt;/title&gt;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&lt;body </a:t>
            </a:r>
            <a:r>
              <a:rPr lang="en-IN" sz="1800" b="1" dirty="0" err="1" smtClean="0">
                <a:solidFill>
                  <a:srgbClr val="C00000"/>
                </a:solidFill>
              </a:rPr>
              <a:t>bgcolor</a:t>
            </a:r>
            <a:r>
              <a:rPr lang="en-IN" sz="1800" b="1" dirty="0" smtClean="0">
                <a:solidFill>
                  <a:srgbClr val="C00000"/>
                </a:solidFill>
              </a:rPr>
              <a:t>="pink"&gt;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</a:t>
            </a:r>
            <a:r>
              <a:rPr lang="en-IN" sz="1800" b="1" dirty="0" err="1" smtClean="0">
                <a:solidFill>
                  <a:srgbClr val="7030A0"/>
                </a:solidFill>
              </a:rPr>
              <a:t>mytag:createtable</a:t>
            </a:r>
            <a:r>
              <a:rPr lang="en-IN" sz="1800" b="1" dirty="0" smtClean="0">
                <a:solidFill>
                  <a:srgbClr val="7030A0"/>
                </a:solidFill>
              </a:rPr>
              <a:t> rows="9" cols="4"/&gt;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&lt;/html&gt;</a:t>
            </a:r>
          </a:p>
          <a:p>
            <a:pPr>
              <a:buNone/>
            </a:pPr>
            <a:endParaRPr lang="en-IN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TAGS </a:t>
            </a:r>
            <a:br>
              <a:rPr lang="en-US" b="1" dirty="0" smtClean="0"/>
            </a:br>
            <a:r>
              <a:rPr lang="en-US" b="1" dirty="0" smtClean="0"/>
              <a:t>WITH BODY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Like </a:t>
            </a:r>
            <a:r>
              <a:rPr lang="en-IN" b="1" dirty="0" smtClean="0">
                <a:solidFill>
                  <a:srgbClr val="00B050"/>
                </a:solidFill>
              </a:rPr>
              <a:t>Custom Tags 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C00000"/>
                </a:solidFill>
              </a:rPr>
              <a:t>Simple Tags </a:t>
            </a:r>
            <a:r>
              <a:rPr lang="en-IN" dirty="0" smtClean="0"/>
              <a:t>can also have  body.</a:t>
            </a:r>
          </a:p>
          <a:p>
            <a:endParaRPr lang="en-IN" dirty="0" smtClean="0"/>
          </a:p>
          <a:p>
            <a:r>
              <a:rPr lang="en-IN" dirty="0" smtClean="0"/>
              <a:t>However whatever we write in a </a:t>
            </a:r>
            <a:r>
              <a:rPr lang="en-IN" b="1" dirty="0" smtClean="0">
                <a:solidFill>
                  <a:srgbClr val="C00000"/>
                </a:solidFill>
              </a:rPr>
              <a:t>Simple Tag’s </a:t>
            </a:r>
            <a:r>
              <a:rPr lang="en-IN" dirty="0" smtClean="0"/>
              <a:t>body gets pasted by the container inside a special buffer called 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b="1" dirty="0" smtClean="0">
                <a:solidFill>
                  <a:srgbClr val="7030A0"/>
                </a:solidFill>
              </a:rPr>
              <a:t>.</a:t>
            </a:r>
          </a:p>
          <a:p>
            <a:endParaRPr lang="en-IN" dirty="0" smtClean="0"/>
          </a:p>
          <a:p>
            <a:r>
              <a:rPr lang="en-IN" dirty="0" smtClean="0"/>
              <a:t>So if we want our </a:t>
            </a:r>
            <a:r>
              <a:rPr lang="en-IN" b="1" dirty="0" smtClean="0">
                <a:solidFill>
                  <a:srgbClr val="C00000"/>
                </a:solidFill>
              </a:rPr>
              <a:t>Simple Tag’s </a:t>
            </a:r>
            <a:r>
              <a:rPr lang="en-IN" dirty="0" smtClean="0"/>
              <a:t>body to be displayed in the page then we need to access the 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dirty="0" smtClean="0"/>
              <a:t> object in our </a:t>
            </a:r>
            <a:r>
              <a:rPr lang="en-IN" b="1" dirty="0" smtClean="0">
                <a:solidFill>
                  <a:srgbClr val="00B050"/>
                </a:solidFill>
              </a:rPr>
              <a:t>Tag handler </a:t>
            </a:r>
            <a:r>
              <a:rPr lang="en-IN" dirty="0" smtClean="0"/>
              <a:t>class.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STEPS REQD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First, a simple amendment to the TLD is required — the</a:t>
            </a:r>
            <a:r>
              <a:rPr lang="en-IN" i="1" dirty="0" smtClean="0">
                <a:solidFill>
                  <a:srgbClr val="C00000"/>
                </a:solidFill>
              </a:rPr>
              <a:t> body-content </a:t>
            </a:r>
            <a:r>
              <a:rPr lang="en-IN" dirty="0" smtClean="0"/>
              <a:t>element needs a value </a:t>
            </a:r>
            <a:r>
              <a:rPr lang="en-IN" dirty="0" err="1" smtClean="0"/>
              <a:t>of'</a:t>
            </a:r>
            <a:r>
              <a:rPr lang="en-IN" b="1" dirty="0" err="1" smtClean="0">
                <a:solidFill>
                  <a:srgbClr val="7030A0"/>
                </a:solidFill>
              </a:rPr>
              <a:t>scriptless</a:t>
            </a:r>
            <a:r>
              <a:rPr lang="en-IN" dirty="0" smtClean="0"/>
              <a:t>'. </a:t>
            </a:r>
          </a:p>
          <a:p>
            <a:endParaRPr lang="en-IN" dirty="0" smtClean="0"/>
          </a:p>
          <a:p>
            <a:r>
              <a:rPr lang="en-IN" dirty="0" smtClean="0"/>
              <a:t>When using '</a:t>
            </a:r>
            <a:r>
              <a:rPr lang="en-IN" b="1" dirty="0" err="1" smtClean="0">
                <a:solidFill>
                  <a:srgbClr val="7030A0"/>
                </a:solidFill>
              </a:rPr>
              <a:t>scriptless</a:t>
            </a:r>
            <a:r>
              <a:rPr lang="en-IN" dirty="0" smtClean="0"/>
              <a:t>', we’re allowed to put template text, standard actions and custom actions within our tag’s body — but not java code.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Simple Tags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Differences With Custom Tags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Examples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Another important method that is called by the container is </a:t>
            </a:r>
            <a:r>
              <a:rPr lang="en-IN" b="1" dirty="0" err="1" smtClean="0">
                <a:solidFill>
                  <a:srgbClr val="7030A0"/>
                </a:solidFill>
              </a:rPr>
              <a:t>setJspBody</a:t>
            </a:r>
            <a:r>
              <a:rPr lang="en-IN" b="1" dirty="0" smtClean="0">
                <a:solidFill>
                  <a:srgbClr val="7030A0"/>
                </a:solidFill>
              </a:rPr>
              <a:t>(). </a:t>
            </a:r>
          </a:p>
          <a:p>
            <a:endParaRPr lang="en-IN" b="1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This method makes the tag’s body content available as an executable fragment of any EL expressions, custom actions and template text. </a:t>
            </a:r>
          </a:p>
          <a:p>
            <a:endParaRPr lang="en-IN" dirty="0" smtClean="0"/>
          </a:p>
          <a:p>
            <a:r>
              <a:rPr lang="en-IN" dirty="0" smtClean="0"/>
              <a:t>We  access this fragment with the </a:t>
            </a:r>
            <a:r>
              <a:rPr lang="en-IN" b="1" dirty="0" err="1" smtClean="0">
                <a:solidFill>
                  <a:srgbClr val="7030A0"/>
                </a:solidFill>
              </a:rPr>
              <a:t>getJspBody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  <a:r>
              <a:rPr lang="en-IN" dirty="0" smtClean="0"/>
              <a:t> method, and we can execute it using the </a:t>
            </a:r>
            <a:r>
              <a:rPr lang="en-IN" b="1" dirty="0" err="1" smtClean="0">
                <a:solidFill>
                  <a:srgbClr val="C00000"/>
                </a:solidFill>
              </a:rPr>
              <a:t>JspFragment</a:t>
            </a:r>
            <a:r>
              <a:rPr lang="en-IN" dirty="0" smtClean="0"/>
              <a:t> object’s </a:t>
            </a:r>
            <a:r>
              <a:rPr lang="en-IN" b="1" dirty="0" smtClean="0">
                <a:solidFill>
                  <a:srgbClr val="7030A0"/>
                </a:solidFill>
              </a:rPr>
              <a:t>invoke()</a:t>
            </a:r>
            <a:r>
              <a:rPr lang="en-IN" dirty="0" smtClean="0"/>
              <a:t> method. </a:t>
            </a:r>
          </a:p>
          <a:p>
            <a:pPr lvl="1"/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REQD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prototype of </a:t>
            </a:r>
            <a:r>
              <a:rPr lang="en-IN" b="1" dirty="0" smtClean="0">
                <a:solidFill>
                  <a:srgbClr val="7030A0"/>
                </a:solidFill>
              </a:rPr>
              <a:t>invoke( ) </a:t>
            </a:r>
            <a:r>
              <a:rPr lang="en-IN" dirty="0" smtClean="0"/>
              <a:t>is: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	public void invoke(Writer)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When </a:t>
            </a:r>
            <a:r>
              <a:rPr lang="en-IN" b="1" dirty="0" smtClean="0">
                <a:solidFill>
                  <a:srgbClr val="7030A0"/>
                </a:solidFill>
              </a:rPr>
              <a:t>invoke()</a:t>
            </a:r>
            <a:r>
              <a:rPr lang="en-IN" dirty="0" smtClean="0"/>
              <a:t> is called, the fragment is executed and then written to this Writer object.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endParaRPr lang="en-IN" b="1" dirty="0" smtClean="0"/>
          </a:p>
          <a:p>
            <a:pPr lvl="1"/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REQD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sz="3700" dirty="0" smtClean="0"/>
              <a:t>In simple cases we can supply </a:t>
            </a:r>
            <a:r>
              <a:rPr lang="en-IN" sz="3700" b="1" dirty="0" smtClean="0">
                <a:solidFill>
                  <a:srgbClr val="7030A0"/>
                </a:solidFill>
              </a:rPr>
              <a:t>invoke()</a:t>
            </a:r>
            <a:r>
              <a:rPr lang="en-IN" sz="3700" dirty="0" smtClean="0"/>
              <a:t> an argument of </a:t>
            </a:r>
            <a:r>
              <a:rPr lang="en-IN" sz="3700" b="1" dirty="0" smtClean="0">
                <a:solidFill>
                  <a:srgbClr val="00B050"/>
                </a:solidFill>
              </a:rPr>
              <a:t>null</a:t>
            </a:r>
            <a:r>
              <a:rPr lang="en-IN" sz="3700" dirty="0" smtClean="0"/>
              <a:t>, causing it to use the current JSP’s Writer and, consequently, print the executed fragment directly to the page. </a:t>
            </a:r>
          </a:p>
          <a:p>
            <a:endParaRPr lang="en-IN" sz="3700" dirty="0" smtClean="0"/>
          </a:p>
          <a:p>
            <a:r>
              <a:rPr lang="en-IN" sz="3700" dirty="0" smtClean="0"/>
              <a:t>However in many cases, we will want to first process the body content in some way before we send it to the output stream.</a:t>
            </a:r>
          </a:p>
          <a:p>
            <a:endParaRPr lang="en-IN" sz="3700" dirty="0" smtClean="0"/>
          </a:p>
          <a:p>
            <a:r>
              <a:rPr lang="en-IN" sz="3700" dirty="0" smtClean="0"/>
              <a:t>This can be done by using a special class called </a:t>
            </a:r>
            <a:r>
              <a:rPr lang="en-IN" sz="3700" b="1" dirty="0" err="1" smtClean="0">
                <a:solidFill>
                  <a:srgbClr val="7030A0"/>
                </a:solidFill>
              </a:rPr>
              <a:t>StringWriter</a:t>
            </a:r>
            <a:endParaRPr lang="en-IN" sz="3700" b="1" dirty="0" smtClean="0">
              <a:solidFill>
                <a:srgbClr val="7030A0"/>
              </a:solidFill>
            </a:endParaRP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endParaRPr lang="en-IN" b="1" dirty="0" smtClean="0"/>
          </a:p>
          <a:p>
            <a:pPr lvl="1"/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REQD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package </a:t>
            </a:r>
            <a:r>
              <a:rPr lang="en-IN" b="1" dirty="0" err="1" smtClean="0">
                <a:solidFill>
                  <a:srgbClr val="C00000"/>
                </a:solidFill>
              </a:rPr>
              <a:t>simpleTags</a:t>
            </a:r>
            <a:r>
              <a:rPr lang="en-IN" b="1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javax.servlet.jsp.tagext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java.io.*;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java.util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class </a:t>
            </a:r>
            <a:r>
              <a:rPr lang="en-IN" b="1" dirty="0" err="1" smtClean="0">
                <a:solidFill>
                  <a:srgbClr val="C00000"/>
                </a:solidFill>
              </a:rPr>
              <a:t>TestBody</a:t>
            </a:r>
            <a:r>
              <a:rPr lang="en-IN" b="1" dirty="0" smtClean="0">
                <a:solidFill>
                  <a:srgbClr val="C00000"/>
                </a:solidFill>
              </a:rPr>
              <a:t> extends </a:t>
            </a:r>
            <a:r>
              <a:rPr lang="en-IN" b="1" dirty="0" err="1" smtClean="0">
                <a:solidFill>
                  <a:srgbClr val="C00000"/>
                </a:solidFill>
              </a:rPr>
              <a:t>SimpleTagSupport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public void </a:t>
            </a:r>
            <a:r>
              <a:rPr lang="en-IN" b="1" dirty="0" err="1" smtClean="0">
                <a:solidFill>
                  <a:srgbClr val="C00000"/>
                </a:solidFill>
              </a:rPr>
              <a:t>doTag</a:t>
            </a:r>
            <a:r>
              <a:rPr lang="en-IN" b="1" dirty="0" smtClean="0">
                <a:solidFill>
                  <a:srgbClr val="C00000"/>
                </a:solidFill>
              </a:rPr>
              <a:t>() throws </a:t>
            </a:r>
            <a:r>
              <a:rPr lang="en-IN" b="1" dirty="0" err="1" smtClean="0">
                <a:solidFill>
                  <a:srgbClr val="C00000"/>
                </a:solidFill>
              </a:rPr>
              <a:t>JspException,IOException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fr</a:t>
            </a:r>
            <a:r>
              <a:rPr lang="en-IN" b="1" dirty="0" smtClean="0">
                <a:solidFill>
                  <a:srgbClr val="7030A0"/>
                </a:solidFill>
              </a:rPr>
              <a:t>=</a:t>
            </a:r>
            <a:r>
              <a:rPr lang="en-IN" b="1" dirty="0" err="1" smtClean="0">
                <a:solidFill>
                  <a:srgbClr val="7030A0"/>
                </a:solidFill>
              </a:rPr>
              <a:t>getJspBody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	</a:t>
            </a:r>
            <a:r>
              <a:rPr lang="en-IN" b="1" dirty="0" err="1" smtClean="0">
                <a:solidFill>
                  <a:srgbClr val="7030A0"/>
                </a:solidFill>
              </a:rPr>
              <a:t>fr.invoke</a:t>
            </a:r>
            <a:r>
              <a:rPr lang="en-IN" b="1" dirty="0" smtClean="0">
                <a:solidFill>
                  <a:srgbClr val="7030A0"/>
                </a:solidFill>
              </a:rPr>
              <a:t>(null);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tld</a:t>
            </a:r>
            <a:r>
              <a:rPr lang="en-US" b="1" dirty="0" smtClean="0"/>
              <a:t> FILE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&lt;tag&gt;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&lt;name&gt;</a:t>
            </a:r>
            <a:r>
              <a:rPr lang="en-IN" sz="2000" b="1" dirty="0" err="1" smtClean="0">
                <a:solidFill>
                  <a:srgbClr val="7030A0"/>
                </a:solidFill>
              </a:rPr>
              <a:t>showbody</a:t>
            </a:r>
            <a:r>
              <a:rPr lang="en-IN" sz="2000" b="1" dirty="0" smtClean="0">
                <a:solidFill>
                  <a:srgbClr val="7030A0"/>
                </a:solidFill>
              </a:rPr>
              <a:t>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&lt;tag-class&gt;</a:t>
            </a:r>
            <a:r>
              <a:rPr lang="en-IN" sz="2000" b="1" dirty="0" err="1" smtClean="0">
                <a:solidFill>
                  <a:srgbClr val="7030A0"/>
                </a:solidFill>
              </a:rPr>
              <a:t>simpleTags.TestBody</a:t>
            </a:r>
            <a:r>
              <a:rPr lang="en-IN" sz="2000" b="1" dirty="0" smtClean="0">
                <a:solidFill>
                  <a:srgbClr val="7030A0"/>
                </a:solidFill>
              </a:rPr>
              <a:t>&lt;/tag-class&gt;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&lt;body-content&gt;</a:t>
            </a:r>
            <a:r>
              <a:rPr lang="en-IN" sz="2000" b="1" dirty="0" err="1" smtClean="0">
                <a:solidFill>
                  <a:srgbClr val="7030A0"/>
                </a:solidFill>
              </a:rPr>
              <a:t>Scriptless</a:t>
            </a:r>
            <a:r>
              <a:rPr lang="en-IN" sz="2000" b="1" dirty="0" smtClean="0">
                <a:solidFill>
                  <a:srgbClr val="7030A0"/>
                </a:solidFill>
              </a:rPr>
              <a:t>&lt;/body-content&gt;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&lt;/tag&gt;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/>
              <a:t> PAGE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&lt;%@ page </a:t>
            </a:r>
            <a:r>
              <a:rPr lang="en-IN" sz="1800" b="1" dirty="0" err="1" smtClean="0">
                <a:solidFill>
                  <a:srgbClr val="C00000"/>
                </a:solidFill>
              </a:rPr>
              <a:t>isELIgnored</a:t>
            </a:r>
            <a:r>
              <a:rPr lang="en-IN" sz="1800" b="1" dirty="0" smtClean="0">
                <a:solidFill>
                  <a:srgbClr val="C00000"/>
                </a:solidFill>
              </a:rPr>
              <a:t>="false" %&gt;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&lt;%@ </a:t>
            </a:r>
            <a:r>
              <a:rPr lang="en-IN" sz="1800" b="1" dirty="0" err="1" smtClean="0">
                <a:solidFill>
                  <a:srgbClr val="C00000"/>
                </a:solidFill>
              </a:rPr>
              <a:t>taglib</a:t>
            </a:r>
            <a:r>
              <a:rPr lang="en-IN" sz="1800" b="1" dirty="0" smtClean="0">
                <a:solidFill>
                  <a:srgbClr val="C00000"/>
                </a:solidFill>
              </a:rPr>
              <a:t> </a:t>
            </a:r>
            <a:r>
              <a:rPr lang="en-IN" sz="1800" b="1" dirty="0" err="1" smtClean="0">
                <a:solidFill>
                  <a:srgbClr val="C00000"/>
                </a:solidFill>
              </a:rPr>
              <a:t>uri</a:t>
            </a:r>
            <a:r>
              <a:rPr lang="en-IN" sz="1800" b="1" dirty="0" smtClean="0">
                <a:solidFill>
                  <a:srgbClr val="C00000"/>
                </a:solidFill>
              </a:rPr>
              <a:t>="/WEB-INF/</a:t>
            </a:r>
            <a:r>
              <a:rPr lang="en-IN" sz="1800" b="1" dirty="0" err="1" smtClean="0">
                <a:solidFill>
                  <a:srgbClr val="C00000"/>
                </a:solidFill>
              </a:rPr>
              <a:t>tlds</a:t>
            </a:r>
            <a:r>
              <a:rPr lang="en-IN" sz="1800" b="1" dirty="0" smtClean="0">
                <a:solidFill>
                  <a:srgbClr val="C00000"/>
                </a:solidFill>
              </a:rPr>
              <a:t>/mytld.tld"  prefix="</a:t>
            </a:r>
            <a:r>
              <a:rPr lang="en-IN" sz="1800" b="1" dirty="0" err="1" smtClean="0">
                <a:solidFill>
                  <a:srgbClr val="C00000"/>
                </a:solidFill>
              </a:rPr>
              <a:t>mytag</a:t>
            </a:r>
            <a:r>
              <a:rPr lang="en-IN" sz="1800" b="1" dirty="0" smtClean="0">
                <a:solidFill>
                  <a:srgbClr val="C00000"/>
                </a:solidFill>
              </a:rPr>
              <a:t>" %&gt;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&lt;html&gt;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&lt;title&gt;Welcome To Simple Tags&lt;/title&gt;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&lt;body </a:t>
            </a:r>
            <a:r>
              <a:rPr lang="en-IN" sz="1800" b="1" dirty="0" err="1" smtClean="0">
                <a:solidFill>
                  <a:srgbClr val="C00000"/>
                </a:solidFill>
              </a:rPr>
              <a:t>bgcolor</a:t>
            </a:r>
            <a:r>
              <a:rPr lang="en-IN" sz="1800" b="1" dirty="0" smtClean="0">
                <a:solidFill>
                  <a:srgbClr val="C00000"/>
                </a:solidFill>
              </a:rPr>
              <a:t>="pink"&gt;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</a:t>
            </a:r>
            <a:r>
              <a:rPr lang="en-IN" sz="1800" b="1" dirty="0" err="1" smtClean="0">
                <a:solidFill>
                  <a:srgbClr val="7030A0"/>
                </a:solidFill>
              </a:rPr>
              <a:t>mytag:showbody</a:t>
            </a:r>
            <a:r>
              <a:rPr lang="en-IN" sz="18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Hello user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&lt;/</a:t>
            </a:r>
            <a:r>
              <a:rPr lang="en-IN" sz="1800" b="1" dirty="0" err="1" smtClean="0">
                <a:solidFill>
                  <a:srgbClr val="7030A0"/>
                </a:solidFill>
              </a:rPr>
              <a:t>mytag:showbody</a:t>
            </a:r>
            <a:r>
              <a:rPr lang="en-IN" sz="18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&lt;/html&gt;</a:t>
            </a:r>
            <a:endParaRPr lang="en-IN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MANIPULATING </a:t>
            </a:r>
            <a:br>
              <a:rPr lang="en-US" b="1" dirty="0" smtClean="0"/>
            </a:br>
            <a:r>
              <a:rPr lang="en-US" b="1" dirty="0" smtClean="0"/>
              <a:t>TAG BODY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In order to manipulate contents of Simple Tag we have to perform the following steps:</a:t>
            </a: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Create an instance of </a:t>
            </a:r>
            <a:r>
              <a:rPr lang="en-IN" b="1" dirty="0" err="1" smtClean="0">
                <a:solidFill>
                  <a:srgbClr val="7030A0"/>
                </a:solidFill>
              </a:rPr>
              <a:t>StringWriter</a:t>
            </a:r>
            <a:r>
              <a:rPr lang="en-IN" b="1" dirty="0" smtClean="0">
                <a:solidFill>
                  <a:srgbClr val="00B050"/>
                </a:solidFill>
              </a:rPr>
              <a:t> class</a:t>
            </a:r>
          </a:p>
          <a:p>
            <a:pPr lvl="1"/>
            <a:endParaRPr lang="en-IN" b="1" dirty="0" smtClean="0">
              <a:solidFill>
                <a:srgbClr val="00B050"/>
              </a:solidFill>
            </a:endParaRP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Pass the </a:t>
            </a:r>
            <a:r>
              <a:rPr lang="en-IN" b="1" dirty="0" err="1" smtClean="0">
                <a:solidFill>
                  <a:srgbClr val="7030A0"/>
                </a:solidFill>
              </a:rPr>
              <a:t>StringWriter</a:t>
            </a:r>
            <a:r>
              <a:rPr lang="en-IN" b="1" dirty="0" smtClean="0">
                <a:solidFill>
                  <a:srgbClr val="00B050"/>
                </a:solidFill>
              </a:rPr>
              <a:t> instance to the method </a:t>
            </a:r>
            <a:r>
              <a:rPr lang="en-IN" b="1" dirty="0" smtClean="0">
                <a:solidFill>
                  <a:srgbClr val="C00000"/>
                </a:solidFill>
              </a:rPr>
              <a:t>invoke() </a:t>
            </a:r>
            <a:r>
              <a:rPr lang="en-IN" b="1" dirty="0" smtClean="0">
                <a:solidFill>
                  <a:srgbClr val="00B050"/>
                </a:solidFill>
              </a:rPr>
              <a:t>of 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endParaRPr lang="en-IN" b="1" dirty="0" smtClean="0">
              <a:solidFill>
                <a:srgbClr val="7030A0"/>
              </a:solidFill>
            </a:endParaRPr>
          </a:p>
          <a:p>
            <a:pPr lvl="1"/>
            <a:endParaRPr lang="en-IN" b="1" dirty="0" smtClean="0">
              <a:solidFill>
                <a:srgbClr val="00B050"/>
              </a:solidFill>
            </a:endParaRP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The method </a:t>
            </a:r>
            <a:r>
              <a:rPr lang="en-IN" b="1" dirty="0" smtClean="0">
                <a:solidFill>
                  <a:srgbClr val="C00000"/>
                </a:solidFill>
              </a:rPr>
              <a:t>invoke( ) </a:t>
            </a:r>
            <a:r>
              <a:rPr lang="en-IN" b="1" dirty="0" smtClean="0">
                <a:solidFill>
                  <a:srgbClr val="00B050"/>
                </a:solidFill>
              </a:rPr>
              <a:t>will send the output to the </a:t>
            </a:r>
            <a:r>
              <a:rPr lang="en-IN" b="1" dirty="0" err="1" smtClean="0">
                <a:solidFill>
                  <a:srgbClr val="7030A0"/>
                </a:solidFill>
              </a:rPr>
              <a:t>StringWriter</a:t>
            </a:r>
            <a:r>
              <a:rPr lang="en-IN" b="1" dirty="0" smtClean="0">
                <a:solidFill>
                  <a:srgbClr val="00B050"/>
                </a:solidFill>
              </a:rPr>
              <a:t> object rather than passing it to the page output.</a:t>
            </a:r>
          </a:p>
          <a:p>
            <a:pPr lvl="1"/>
            <a:endParaRPr lang="en-IN" b="1" dirty="0" smtClean="0">
              <a:solidFill>
                <a:srgbClr val="00B050"/>
              </a:solidFill>
            </a:endParaRP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Extract the output and manipulate it as per </a:t>
            </a:r>
            <a:r>
              <a:rPr lang="en-IN" b="1" dirty="0" err="1" smtClean="0">
                <a:solidFill>
                  <a:srgbClr val="00B050"/>
                </a:solidFill>
              </a:rPr>
              <a:t>rquirement</a:t>
            </a:r>
            <a:r>
              <a:rPr lang="en-IN" b="1" dirty="0" smtClean="0">
                <a:solidFill>
                  <a:srgbClr val="00B050"/>
                </a:solidFill>
              </a:rPr>
              <a:t>.</a:t>
            </a:r>
          </a:p>
          <a:p>
            <a:pPr lvl="1"/>
            <a:endParaRPr lang="en-IN" b="1" dirty="0" smtClean="0">
              <a:solidFill>
                <a:srgbClr val="00B050"/>
              </a:solidFill>
            </a:endParaRP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Finally pass it as the argument to </a:t>
            </a:r>
            <a:r>
              <a:rPr lang="en-IN" b="1" dirty="0" err="1" smtClean="0">
                <a:solidFill>
                  <a:srgbClr val="C00000"/>
                </a:solidFill>
              </a:rPr>
              <a:t>println</a:t>
            </a:r>
            <a:r>
              <a:rPr lang="en-IN" b="1" dirty="0" smtClean="0">
                <a:solidFill>
                  <a:srgbClr val="C00000"/>
                </a:solidFill>
              </a:rPr>
              <a:t>( ) </a:t>
            </a:r>
            <a:r>
              <a:rPr lang="en-IN" b="1" dirty="0" smtClean="0">
                <a:solidFill>
                  <a:srgbClr val="00B050"/>
                </a:solidFill>
              </a:rPr>
              <a:t>method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ackage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simpleTags</a:t>
            </a:r>
            <a:r>
              <a:rPr lang="en-IN" b="1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javax.servlet.jsp.tagext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java.io.*;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java.util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class </a:t>
            </a:r>
            <a:r>
              <a:rPr lang="en-IN" b="1" dirty="0" err="1" smtClean="0">
                <a:solidFill>
                  <a:srgbClr val="C00000"/>
                </a:solidFill>
              </a:rPr>
              <a:t>BodyChange</a:t>
            </a:r>
            <a:r>
              <a:rPr lang="en-IN" b="1" dirty="0" smtClean="0">
                <a:solidFill>
                  <a:srgbClr val="C00000"/>
                </a:solidFill>
              </a:rPr>
              <a:t> extends </a:t>
            </a:r>
            <a:r>
              <a:rPr lang="en-IN" b="1" dirty="0" err="1" smtClean="0">
                <a:solidFill>
                  <a:srgbClr val="C00000"/>
                </a:solidFill>
              </a:rPr>
              <a:t>SimpleTagSupport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public void </a:t>
            </a:r>
            <a:r>
              <a:rPr lang="en-IN" b="1" dirty="0" err="1" smtClean="0">
                <a:solidFill>
                  <a:srgbClr val="C00000"/>
                </a:solidFill>
              </a:rPr>
              <a:t>doTag</a:t>
            </a:r>
            <a:r>
              <a:rPr lang="en-IN" b="1" dirty="0" smtClean="0">
                <a:solidFill>
                  <a:srgbClr val="C00000"/>
                </a:solidFill>
              </a:rPr>
              <a:t>()throws </a:t>
            </a:r>
            <a:r>
              <a:rPr lang="en-IN" b="1" dirty="0" err="1" smtClean="0">
                <a:solidFill>
                  <a:srgbClr val="C00000"/>
                </a:solidFill>
              </a:rPr>
              <a:t>JspException,IOException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fr</a:t>
            </a:r>
            <a:r>
              <a:rPr lang="en-IN" b="1" dirty="0" smtClean="0">
                <a:solidFill>
                  <a:srgbClr val="7030A0"/>
                </a:solidFill>
              </a:rPr>
              <a:t>=</a:t>
            </a:r>
            <a:r>
              <a:rPr lang="en-IN" b="1" dirty="0" err="1" smtClean="0">
                <a:solidFill>
                  <a:srgbClr val="7030A0"/>
                </a:solidFill>
              </a:rPr>
              <a:t>getJspBody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00B050"/>
                </a:solidFill>
              </a:rPr>
              <a:t>StringWriter</a:t>
            </a:r>
            <a:r>
              <a:rPr lang="en-IN" b="1" dirty="0" smtClean="0">
                <a:solidFill>
                  <a:srgbClr val="00B050"/>
                </a:solidFill>
              </a:rPr>
              <a:t> </a:t>
            </a:r>
            <a:r>
              <a:rPr lang="en-IN" b="1" dirty="0" err="1" smtClean="0">
                <a:solidFill>
                  <a:srgbClr val="00B050"/>
                </a:solidFill>
              </a:rPr>
              <a:t>sw</a:t>
            </a:r>
            <a:r>
              <a:rPr lang="en-IN" b="1" dirty="0" smtClean="0">
                <a:solidFill>
                  <a:srgbClr val="00B050"/>
                </a:solidFill>
              </a:rPr>
              <a:t>=new </a:t>
            </a:r>
            <a:r>
              <a:rPr lang="en-IN" b="1" dirty="0" err="1" smtClean="0">
                <a:solidFill>
                  <a:srgbClr val="00B050"/>
                </a:solidFill>
              </a:rPr>
              <a:t>StringWriter</a:t>
            </a:r>
            <a:r>
              <a:rPr lang="en-IN" b="1" dirty="0" smtClean="0">
                <a:solidFill>
                  <a:srgbClr val="00B05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		</a:t>
            </a:r>
            <a:r>
              <a:rPr lang="en-IN" b="1" dirty="0" err="1" smtClean="0">
                <a:solidFill>
                  <a:srgbClr val="00B050"/>
                </a:solidFill>
              </a:rPr>
              <a:t>fr.invoke</a:t>
            </a:r>
            <a:r>
              <a:rPr lang="en-IN" b="1" dirty="0" smtClean="0">
                <a:solidFill>
                  <a:srgbClr val="00B050"/>
                </a:solidFill>
              </a:rPr>
              <a:t>(</a:t>
            </a:r>
            <a:r>
              <a:rPr lang="en-IN" b="1" dirty="0" err="1" smtClean="0">
                <a:solidFill>
                  <a:srgbClr val="00B050"/>
                </a:solidFill>
              </a:rPr>
              <a:t>sw</a:t>
            </a:r>
            <a:r>
              <a:rPr lang="en-IN" b="1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		String </a:t>
            </a:r>
            <a:r>
              <a:rPr lang="en-IN" b="1" dirty="0" err="1" smtClean="0">
                <a:solidFill>
                  <a:srgbClr val="00B050"/>
                </a:solidFill>
              </a:rPr>
              <a:t>str</a:t>
            </a:r>
            <a:r>
              <a:rPr lang="en-IN" b="1" dirty="0" smtClean="0">
                <a:solidFill>
                  <a:srgbClr val="00B050"/>
                </a:solidFill>
              </a:rPr>
              <a:t>=</a:t>
            </a:r>
            <a:r>
              <a:rPr lang="en-IN" b="1" dirty="0" err="1" smtClean="0">
                <a:solidFill>
                  <a:srgbClr val="00B050"/>
                </a:solidFill>
              </a:rPr>
              <a:t>sw.toString</a:t>
            </a:r>
            <a:r>
              <a:rPr lang="en-IN" b="1" dirty="0" smtClean="0">
                <a:solidFill>
                  <a:srgbClr val="00B05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		</a:t>
            </a:r>
            <a:r>
              <a:rPr lang="en-IN" b="1" dirty="0" err="1" smtClean="0">
                <a:solidFill>
                  <a:srgbClr val="00B050"/>
                </a:solidFill>
              </a:rPr>
              <a:t>str</a:t>
            </a:r>
            <a:r>
              <a:rPr lang="en-IN" b="1" dirty="0" smtClean="0">
                <a:solidFill>
                  <a:srgbClr val="00B050"/>
                </a:solidFill>
              </a:rPr>
              <a:t>=</a:t>
            </a:r>
            <a:r>
              <a:rPr lang="en-IN" b="1" dirty="0" err="1" smtClean="0">
                <a:solidFill>
                  <a:srgbClr val="00B050"/>
                </a:solidFill>
              </a:rPr>
              <a:t>str.toUpperCase</a:t>
            </a:r>
            <a:r>
              <a:rPr lang="en-IN" b="1" dirty="0" smtClean="0">
                <a:solidFill>
                  <a:srgbClr val="00B05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JspContext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ctxt</a:t>
            </a:r>
            <a:r>
              <a:rPr lang="en-IN" b="1" dirty="0" smtClean="0">
                <a:solidFill>
                  <a:srgbClr val="7030A0"/>
                </a:solidFill>
              </a:rPr>
              <a:t>=</a:t>
            </a:r>
            <a:r>
              <a:rPr lang="en-IN" b="1" dirty="0" err="1" smtClean="0">
                <a:solidFill>
                  <a:srgbClr val="7030A0"/>
                </a:solidFill>
              </a:rPr>
              <a:t>getJspContext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JspWriter</a:t>
            </a:r>
            <a:r>
              <a:rPr lang="en-IN" b="1" dirty="0" smtClean="0">
                <a:solidFill>
                  <a:srgbClr val="7030A0"/>
                </a:solidFill>
              </a:rPr>
              <a:t> out=</a:t>
            </a:r>
            <a:r>
              <a:rPr lang="en-IN" b="1" dirty="0" err="1" smtClean="0">
                <a:solidFill>
                  <a:srgbClr val="7030A0"/>
                </a:solidFill>
              </a:rPr>
              <a:t>ctxt.getOut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out.print</a:t>
            </a:r>
            <a:r>
              <a:rPr lang="en-IN" b="1" dirty="0" smtClean="0">
                <a:solidFill>
                  <a:srgbClr val="7030A0"/>
                </a:solidFill>
              </a:rPr>
              <a:t>("&lt;h1&gt;&lt;span style='</a:t>
            </a:r>
            <a:r>
              <a:rPr lang="en-IN" b="1" dirty="0" err="1" smtClean="0">
                <a:solidFill>
                  <a:srgbClr val="7030A0"/>
                </a:solidFill>
              </a:rPr>
              <a:t>color:blue</a:t>
            </a:r>
            <a:r>
              <a:rPr lang="en-IN" b="1" dirty="0" smtClean="0">
                <a:solidFill>
                  <a:srgbClr val="7030A0"/>
                </a:solidFill>
              </a:rPr>
              <a:t>'&gt;"+</a:t>
            </a:r>
            <a:r>
              <a:rPr lang="en-IN" b="1" dirty="0" err="1" smtClean="0">
                <a:solidFill>
                  <a:srgbClr val="7030A0"/>
                </a:solidFill>
              </a:rPr>
              <a:t>str</a:t>
            </a:r>
            <a:r>
              <a:rPr lang="en-IN" b="1" dirty="0" smtClean="0">
                <a:solidFill>
                  <a:srgbClr val="7030A0"/>
                </a:solidFill>
              </a:rPr>
              <a:t>+"&lt;/span&gt;&lt;/h1&gt;");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tld</a:t>
            </a:r>
            <a:r>
              <a:rPr lang="en-US" b="1" dirty="0" smtClean="0"/>
              <a:t> FILE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&lt;tag&gt;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&lt;name&gt;upper&lt;/name&gt;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&lt;tag-class&gt;</a:t>
            </a:r>
            <a:r>
              <a:rPr lang="en-IN" sz="2000" b="1" dirty="0" err="1" smtClean="0">
                <a:solidFill>
                  <a:srgbClr val="7030A0"/>
                </a:solidFill>
              </a:rPr>
              <a:t>simpleTags.BodyChange</a:t>
            </a:r>
            <a:r>
              <a:rPr lang="en-IN" sz="2000" b="1" dirty="0" smtClean="0">
                <a:solidFill>
                  <a:srgbClr val="7030A0"/>
                </a:solidFill>
              </a:rPr>
              <a:t>&lt;/tag-class&gt;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&lt;body-content&gt;</a:t>
            </a:r>
            <a:r>
              <a:rPr lang="en-IN" sz="2000" b="1" dirty="0" err="1" smtClean="0">
                <a:solidFill>
                  <a:srgbClr val="7030A0"/>
                </a:solidFill>
              </a:rPr>
              <a:t>Scriptless</a:t>
            </a:r>
            <a:r>
              <a:rPr lang="en-IN" sz="2000" b="1" dirty="0" smtClean="0">
                <a:solidFill>
                  <a:srgbClr val="7030A0"/>
                </a:solidFill>
              </a:rPr>
              <a:t>&lt;/body-content&gt;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&lt;/tag&gt;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/>
              <a:t> PAGE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&lt;%@ page </a:t>
            </a:r>
            <a:r>
              <a:rPr lang="en-IN" sz="1800" b="1" dirty="0" err="1" smtClean="0">
                <a:solidFill>
                  <a:srgbClr val="C00000"/>
                </a:solidFill>
              </a:rPr>
              <a:t>isELIgnored</a:t>
            </a:r>
            <a:r>
              <a:rPr lang="en-IN" sz="1800" b="1" dirty="0" smtClean="0">
                <a:solidFill>
                  <a:srgbClr val="C00000"/>
                </a:solidFill>
              </a:rPr>
              <a:t>="false" %&gt;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&lt;%@ </a:t>
            </a:r>
            <a:r>
              <a:rPr lang="en-IN" sz="1800" b="1" dirty="0" err="1" smtClean="0">
                <a:solidFill>
                  <a:srgbClr val="C00000"/>
                </a:solidFill>
              </a:rPr>
              <a:t>taglib</a:t>
            </a:r>
            <a:r>
              <a:rPr lang="en-IN" sz="1800" b="1" dirty="0" smtClean="0">
                <a:solidFill>
                  <a:srgbClr val="C00000"/>
                </a:solidFill>
              </a:rPr>
              <a:t> </a:t>
            </a:r>
            <a:r>
              <a:rPr lang="en-IN" sz="1800" b="1" dirty="0" err="1" smtClean="0">
                <a:solidFill>
                  <a:srgbClr val="C00000"/>
                </a:solidFill>
              </a:rPr>
              <a:t>uri</a:t>
            </a:r>
            <a:r>
              <a:rPr lang="en-IN" sz="1800" b="1" dirty="0" smtClean="0">
                <a:solidFill>
                  <a:srgbClr val="C00000"/>
                </a:solidFill>
              </a:rPr>
              <a:t>="/WEB-INF/</a:t>
            </a:r>
            <a:r>
              <a:rPr lang="en-IN" sz="1800" b="1" dirty="0" err="1" smtClean="0">
                <a:solidFill>
                  <a:srgbClr val="C00000"/>
                </a:solidFill>
              </a:rPr>
              <a:t>tlds</a:t>
            </a:r>
            <a:r>
              <a:rPr lang="en-IN" sz="1800" b="1" dirty="0" smtClean="0">
                <a:solidFill>
                  <a:srgbClr val="C00000"/>
                </a:solidFill>
              </a:rPr>
              <a:t>/mytld.tld"   prefix="</a:t>
            </a:r>
            <a:r>
              <a:rPr lang="en-IN" sz="1800" b="1" dirty="0" err="1" smtClean="0">
                <a:solidFill>
                  <a:srgbClr val="C00000"/>
                </a:solidFill>
              </a:rPr>
              <a:t>mytag</a:t>
            </a:r>
            <a:r>
              <a:rPr lang="en-IN" sz="1800" b="1" dirty="0" smtClean="0">
                <a:solidFill>
                  <a:srgbClr val="C00000"/>
                </a:solidFill>
              </a:rPr>
              <a:t>" %&gt;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&lt;html&gt;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&lt;title&gt;Welcome To Simple Tags&lt;/title&gt;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&lt;body </a:t>
            </a:r>
            <a:r>
              <a:rPr lang="en-IN" sz="1800" b="1" dirty="0" err="1" smtClean="0">
                <a:solidFill>
                  <a:srgbClr val="C00000"/>
                </a:solidFill>
              </a:rPr>
              <a:t>bgcolor</a:t>
            </a:r>
            <a:r>
              <a:rPr lang="en-IN" sz="1800" b="1" dirty="0" smtClean="0">
                <a:solidFill>
                  <a:srgbClr val="C00000"/>
                </a:solidFill>
              </a:rPr>
              <a:t>="pink"&gt;&lt;</a:t>
            </a:r>
            <a:r>
              <a:rPr lang="en-IN" sz="1800" b="1" dirty="0" err="1" smtClean="0">
                <a:solidFill>
                  <a:srgbClr val="C00000"/>
                </a:solidFill>
              </a:rPr>
              <a:t>center</a:t>
            </a:r>
            <a:r>
              <a:rPr lang="en-IN" sz="18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</a:t>
            </a:r>
            <a:r>
              <a:rPr lang="en-IN" sz="1800" b="1" dirty="0" err="1" smtClean="0">
                <a:solidFill>
                  <a:srgbClr val="7030A0"/>
                </a:solidFill>
              </a:rPr>
              <a:t>mytag:upper</a:t>
            </a:r>
            <a:r>
              <a:rPr lang="en-IN" sz="18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hello user welcome to simple tags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&lt;/</a:t>
            </a:r>
            <a:r>
              <a:rPr lang="en-IN" sz="1800" b="1" dirty="0" err="1" smtClean="0">
                <a:solidFill>
                  <a:srgbClr val="7030A0"/>
                </a:solidFill>
              </a:rPr>
              <a:t>mytag:upper</a:t>
            </a:r>
            <a:r>
              <a:rPr lang="en-IN" sz="18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 </a:t>
            </a:r>
            <a:br>
              <a:rPr lang="en-US" b="1" dirty="0" smtClean="0"/>
            </a:br>
            <a:r>
              <a:rPr lang="en-US" b="1" dirty="0" smtClean="0"/>
              <a:t>SIMPLE TAGS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From JSP 2.0 , SUN introduced </a:t>
            </a:r>
            <a:r>
              <a:rPr lang="en-IN" b="1" dirty="0" smtClean="0">
                <a:solidFill>
                  <a:srgbClr val="7030A0"/>
                </a:solidFill>
              </a:rPr>
              <a:t>Simple Tags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r>
              <a:rPr lang="en-IN" dirty="0" smtClean="0"/>
              <a:t>Simple Tags lets us create custom tags that out-perform tag file-based solutions, and are far easier to write than tags based on the previous custom tag API.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Moreover that is the reason they are called “Simple Tag”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AJAX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Advantages of AJAX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 err="1" smtClean="0">
                <a:solidFill>
                  <a:srgbClr val="0070C0"/>
                </a:solidFill>
              </a:rPr>
              <a:t>XMLHttpRequest</a:t>
            </a:r>
            <a:r>
              <a:rPr lang="en-US" sz="2400" b="1" dirty="0" smtClean="0">
                <a:solidFill>
                  <a:srgbClr val="0070C0"/>
                </a:solidFill>
              </a:rPr>
              <a:t> class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Steps In AJAX Programming</a:t>
            </a:r>
          </a:p>
          <a:p>
            <a:pPr marL="457200" indent="-457200">
              <a:buAutoNum type="arabicPeriod"/>
            </a:pPr>
            <a:r>
              <a:rPr lang="en-US" sz="2400" b="1" smtClean="0">
                <a:solidFill>
                  <a:srgbClr val="0070C0"/>
                </a:solidFill>
              </a:rPr>
              <a:t>Examples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STEPS REQD FOR</a:t>
            </a:r>
            <a:br>
              <a:rPr lang="en-US" b="1" dirty="0" smtClean="0"/>
            </a:br>
            <a:r>
              <a:rPr lang="en-US" b="1" dirty="0" smtClean="0"/>
              <a:t>SIMPLE TAGS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handling of Simple Tags contains 3 steps:</a:t>
            </a:r>
          </a:p>
          <a:p>
            <a:pPr lvl="1"/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Creation Of it’s Object</a:t>
            </a:r>
          </a:p>
          <a:p>
            <a:pPr lvl="1"/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Initialization Of Attributes</a:t>
            </a:r>
          </a:p>
          <a:p>
            <a:pPr lvl="1"/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dirty="0" err="1" smtClean="0">
                <a:solidFill>
                  <a:srgbClr val="FF0000"/>
                </a:solidFill>
              </a:rPr>
              <a:t>Overrding</a:t>
            </a:r>
            <a:r>
              <a:rPr lang="en-IN" dirty="0" smtClean="0">
                <a:solidFill>
                  <a:srgbClr val="FF0000"/>
                </a:solidFill>
              </a:rPr>
              <a:t> of </a:t>
            </a:r>
            <a:r>
              <a:rPr lang="en-IN" b="1" dirty="0" err="1" smtClean="0">
                <a:solidFill>
                  <a:srgbClr val="7030A0"/>
                </a:solidFill>
              </a:rPr>
              <a:t>doTag</a:t>
            </a:r>
            <a:r>
              <a:rPr lang="en-IN" b="1" dirty="0" smtClean="0">
                <a:solidFill>
                  <a:srgbClr val="7030A0"/>
                </a:solidFill>
              </a:rPr>
              <a:t>( ) </a:t>
            </a:r>
            <a:r>
              <a:rPr lang="en-IN" dirty="0" smtClean="0">
                <a:solidFill>
                  <a:srgbClr val="FF0000"/>
                </a:solidFill>
              </a:rPr>
              <a:t>method</a:t>
            </a:r>
          </a:p>
          <a:p>
            <a:endParaRPr lang="en-IN" dirty="0" smtClean="0"/>
          </a:p>
          <a:p>
            <a:r>
              <a:rPr lang="en-IN" dirty="0" smtClean="0"/>
              <a:t>Of the above 3 steps the programmer has to perform only the 3</a:t>
            </a:r>
            <a:r>
              <a:rPr lang="en-IN" baseline="30000" dirty="0" smtClean="0"/>
              <a:t>rd</a:t>
            </a:r>
            <a:r>
              <a:rPr lang="en-IN" dirty="0" smtClean="0"/>
              <a:t> step and previous 2 steps are automatically handled by the container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br>
              <a:rPr lang="en-US" b="1" dirty="0" smtClean="0"/>
            </a:br>
            <a:r>
              <a:rPr lang="en-US" b="1" dirty="0" err="1" smtClean="0">
                <a:solidFill>
                  <a:srgbClr val="7030A0"/>
                </a:solidFill>
              </a:rPr>
              <a:t>SimpleTagSupport</a:t>
            </a:r>
            <a:r>
              <a:rPr lang="en-US" b="1" dirty="0" smtClean="0"/>
              <a:t> 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simple tag handler subclasses a support class called '</a:t>
            </a:r>
            <a:r>
              <a:rPr lang="en-IN" b="1" dirty="0" err="1" smtClean="0">
                <a:solidFill>
                  <a:srgbClr val="C00000"/>
                </a:solidFill>
              </a:rPr>
              <a:t>SimpleTagSupport</a:t>
            </a:r>
            <a:r>
              <a:rPr lang="en-IN" dirty="0" smtClean="0"/>
              <a:t>'.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This class is a very handy implementation of the '</a:t>
            </a:r>
            <a:r>
              <a:rPr lang="en-IN" b="1" dirty="0" err="1" smtClean="0">
                <a:solidFill>
                  <a:srgbClr val="C00000"/>
                </a:solidFill>
              </a:rPr>
              <a:t>SimpleTag</a:t>
            </a:r>
            <a:r>
              <a:rPr lang="en-IN" dirty="0" smtClean="0"/>
              <a:t>' interface. </a:t>
            </a:r>
          </a:p>
          <a:p>
            <a:endParaRPr lang="en-IN" dirty="0" smtClean="0"/>
          </a:p>
          <a:p>
            <a:r>
              <a:rPr lang="en-IN" dirty="0" smtClean="0"/>
              <a:t>It provides implementations of all 5 of this interface’s methods, the most important of which is the </a:t>
            </a:r>
            <a:r>
              <a:rPr lang="en-IN" b="1" dirty="0" err="1" smtClean="0">
                <a:solidFill>
                  <a:srgbClr val="7030A0"/>
                </a:solidFill>
              </a:rPr>
              <a:t>doTag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  <a:r>
              <a:rPr lang="en-IN" dirty="0" smtClean="0"/>
              <a:t> method.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br>
              <a:rPr lang="en-US" b="1" dirty="0" smtClean="0"/>
            </a:br>
            <a:r>
              <a:rPr lang="en-US" b="1" dirty="0" err="1" smtClean="0">
                <a:solidFill>
                  <a:srgbClr val="7030A0"/>
                </a:solidFill>
              </a:rPr>
              <a:t>SimpleTagSupport</a:t>
            </a:r>
            <a:r>
              <a:rPr lang="en-US" b="1" dirty="0" smtClean="0"/>
              <a:t> 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The </a:t>
            </a:r>
            <a:r>
              <a:rPr lang="en-IN" b="1" dirty="0" err="1" smtClean="0">
                <a:solidFill>
                  <a:srgbClr val="7030A0"/>
                </a:solidFill>
              </a:rPr>
              <a:t>doTag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  <a:r>
              <a:rPr lang="en-IN" dirty="0" smtClean="0"/>
              <a:t> method in </a:t>
            </a:r>
            <a:r>
              <a:rPr lang="en-IN" b="1" dirty="0" err="1" smtClean="0">
                <a:solidFill>
                  <a:srgbClr val="C00000"/>
                </a:solidFill>
              </a:rPr>
              <a:t>SimpleTagSupport</a:t>
            </a:r>
            <a:r>
              <a:rPr lang="en-IN" b="1" dirty="0" smtClean="0">
                <a:solidFill>
                  <a:srgbClr val="C00000"/>
                </a:solidFill>
              </a:rPr>
              <a:t> </a:t>
            </a:r>
            <a:r>
              <a:rPr lang="en-IN" dirty="0" smtClean="0"/>
              <a:t>actually does nothing — it’s up to the developer, to override this method and code his tag’s functionality.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LIFE –CYLCE OF</a:t>
            </a:r>
            <a:br>
              <a:rPr lang="en-US" b="1" dirty="0" smtClean="0"/>
            </a:br>
            <a:r>
              <a:rPr lang="en-US" b="1" dirty="0" smtClean="0">
                <a:solidFill>
                  <a:srgbClr val="7030A0"/>
                </a:solidFill>
              </a:rPr>
              <a:t>Simple Tag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Following is the life-cycle of Simple Tag: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A new Tag Handler object is created whenever the container encounters a </a:t>
            </a:r>
            <a:r>
              <a:rPr lang="en-IN" dirty="0" err="1" smtClean="0"/>
              <a:t>simpe</a:t>
            </a:r>
            <a:r>
              <a:rPr lang="en-IN" dirty="0" smtClean="0"/>
              <a:t> tag in our </a:t>
            </a:r>
            <a:r>
              <a:rPr lang="en-IN" dirty="0" err="1" smtClean="0"/>
              <a:t>jsp</a:t>
            </a:r>
            <a:r>
              <a:rPr lang="en-IN" dirty="0" smtClean="0"/>
              <a:t> page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container calls back the </a:t>
            </a:r>
            <a:r>
              <a:rPr lang="en-IN" b="1" dirty="0" err="1" smtClean="0">
                <a:solidFill>
                  <a:srgbClr val="7030A0"/>
                </a:solidFill>
              </a:rPr>
              <a:t>setJspContext</a:t>
            </a:r>
            <a:r>
              <a:rPr lang="en-IN" b="1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 so that we can get the </a:t>
            </a:r>
            <a:r>
              <a:rPr lang="en-IN" dirty="0" err="1" smtClean="0"/>
              <a:t>JspContext</a:t>
            </a:r>
            <a:r>
              <a:rPr lang="en-IN" dirty="0" smtClean="0"/>
              <a:t> object.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container then calls attribute setter methods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If a body exists, the container calls back the </a:t>
            </a:r>
            <a:r>
              <a:rPr lang="en-IN" b="1" dirty="0" err="1" smtClean="0">
                <a:solidFill>
                  <a:srgbClr val="7030A0"/>
                </a:solidFill>
              </a:rPr>
              <a:t>setJspBody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  <a:r>
              <a:rPr lang="en-IN" dirty="0" smtClean="0"/>
              <a:t> method to set the body of the tag as a 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container calls back the </a:t>
            </a:r>
            <a:r>
              <a:rPr lang="en-IN" b="1" dirty="0" err="1" smtClean="0">
                <a:solidFill>
                  <a:srgbClr val="7030A0"/>
                </a:solidFill>
              </a:rPr>
              <a:t>doTag</a:t>
            </a:r>
            <a:r>
              <a:rPr lang="en-IN" b="1" dirty="0" smtClean="0">
                <a:solidFill>
                  <a:srgbClr val="7030A0"/>
                </a:solidFill>
              </a:rPr>
              <a:t>(), </a:t>
            </a:r>
            <a:r>
              <a:rPr lang="en-IN" dirty="0" smtClean="0"/>
              <a:t>which caries out all the business logic.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600" b="1" dirty="0" smtClean="0"/>
              <a:t>OBTAINING </a:t>
            </a:r>
            <a:r>
              <a:rPr lang="en-US" sz="2600" b="1" dirty="0" smtClean="0">
                <a:solidFill>
                  <a:srgbClr val="7030A0"/>
                </a:solidFill>
              </a:rPr>
              <a:t>out 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OBJECT IN SIMPLE TAGS</a:t>
            </a:r>
            <a:endParaRPr lang="en-US" sz="26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 had a method </a:t>
            </a:r>
            <a:r>
              <a:rPr lang="en-IN" b="1" dirty="0" err="1" smtClean="0">
                <a:solidFill>
                  <a:srgbClr val="7030A0"/>
                </a:solidFill>
              </a:rPr>
              <a:t>getJspWriter</a:t>
            </a:r>
            <a:r>
              <a:rPr lang="en-IN" b="1" dirty="0" smtClean="0">
                <a:solidFill>
                  <a:srgbClr val="7030A0"/>
                </a:solidFill>
              </a:rPr>
              <a:t>( ) </a:t>
            </a:r>
            <a:r>
              <a:rPr lang="en-IN" dirty="0" smtClean="0"/>
              <a:t>which returned us the </a:t>
            </a:r>
            <a:r>
              <a:rPr lang="en-IN" b="1" dirty="0" err="1" smtClean="0">
                <a:solidFill>
                  <a:srgbClr val="C00000"/>
                </a:solidFill>
              </a:rPr>
              <a:t>JspWriter</a:t>
            </a:r>
            <a:r>
              <a:rPr lang="en-IN" dirty="0" smtClean="0"/>
              <a:t> object which we used to write in the page output.</a:t>
            </a:r>
          </a:p>
          <a:p>
            <a:endParaRPr lang="en-IN" dirty="0" smtClean="0"/>
          </a:p>
          <a:p>
            <a:r>
              <a:rPr lang="en-IN" dirty="0" smtClean="0"/>
              <a:t>But in Simple Tags we need to call two methods to get a </a:t>
            </a:r>
            <a:r>
              <a:rPr lang="en-IN" b="1" dirty="0" err="1" smtClean="0">
                <a:solidFill>
                  <a:srgbClr val="C00000"/>
                </a:solidFill>
              </a:rPr>
              <a:t>JspWriter</a:t>
            </a:r>
            <a:r>
              <a:rPr lang="en-IN" dirty="0" smtClean="0"/>
              <a:t> object.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method </a:t>
            </a:r>
            <a:r>
              <a:rPr lang="en-IN" b="1" dirty="0" err="1" smtClean="0">
                <a:solidFill>
                  <a:srgbClr val="7030A0"/>
                </a:solidFill>
              </a:rPr>
              <a:t>getJspContext</a:t>
            </a:r>
            <a:r>
              <a:rPr lang="en-IN" b="1" dirty="0" smtClean="0">
                <a:solidFill>
                  <a:srgbClr val="7030A0"/>
                </a:solidFill>
              </a:rPr>
              <a:t>( ) </a:t>
            </a:r>
            <a:r>
              <a:rPr lang="en-IN" dirty="0" smtClean="0"/>
              <a:t>which returns the </a:t>
            </a:r>
            <a:r>
              <a:rPr lang="en-IN" b="1" dirty="0" err="1" smtClean="0">
                <a:solidFill>
                  <a:srgbClr val="C00000"/>
                </a:solidFill>
              </a:rPr>
              <a:t>JspContext</a:t>
            </a:r>
            <a:r>
              <a:rPr lang="en-IN" dirty="0" smtClean="0"/>
              <a:t> object</a:t>
            </a:r>
          </a:p>
          <a:p>
            <a:pPr lvl="1"/>
            <a:r>
              <a:rPr lang="en-IN" smtClean="0"/>
              <a:t>The </a:t>
            </a:r>
            <a:r>
              <a:rPr lang="en-IN" dirty="0" smtClean="0"/>
              <a:t>method </a:t>
            </a:r>
            <a:r>
              <a:rPr lang="en-IN" b="1" dirty="0" err="1" smtClean="0">
                <a:solidFill>
                  <a:srgbClr val="7030A0"/>
                </a:solidFill>
              </a:rPr>
              <a:t>getOut</a:t>
            </a:r>
            <a:r>
              <a:rPr lang="en-IN" b="1" dirty="0" smtClean="0">
                <a:solidFill>
                  <a:srgbClr val="7030A0"/>
                </a:solidFill>
              </a:rPr>
              <a:t>( ) </a:t>
            </a:r>
            <a:r>
              <a:rPr lang="en-IN" dirty="0" smtClean="0"/>
              <a:t>which belongs to </a:t>
            </a:r>
            <a:r>
              <a:rPr lang="en-IN" b="1" dirty="0" err="1" smtClean="0">
                <a:solidFill>
                  <a:srgbClr val="C00000"/>
                </a:solidFill>
              </a:rPr>
              <a:t>JspContext</a:t>
            </a:r>
            <a:r>
              <a:rPr lang="en-IN" dirty="0" smtClean="0"/>
              <a:t> object and returns the </a:t>
            </a:r>
            <a:r>
              <a:rPr lang="en-IN" b="1" dirty="0" err="1" smtClean="0">
                <a:solidFill>
                  <a:srgbClr val="C00000"/>
                </a:solidFill>
              </a:rPr>
              <a:t>JspWriter</a:t>
            </a:r>
            <a:r>
              <a:rPr lang="en-IN" dirty="0" smtClean="0"/>
              <a:t> object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package </a:t>
            </a:r>
            <a:r>
              <a:rPr lang="en-IN" b="1" dirty="0" err="1" smtClean="0">
                <a:solidFill>
                  <a:srgbClr val="C00000"/>
                </a:solidFill>
              </a:rPr>
              <a:t>simpleTags</a:t>
            </a:r>
            <a:r>
              <a:rPr lang="en-IN" b="1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javax.servlet.jsp.tagext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java.io.*;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java.util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class </a:t>
            </a:r>
            <a:r>
              <a:rPr lang="en-IN" b="1" dirty="0" err="1" smtClean="0">
                <a:solidFill>
                  <a:srgbClr val="C00000"/>
                </a:solidFill>
              </a:rPr>
              <a:t>MyDateTag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extends </a:t>
            </a:r>
            <a:r>
              <a:rPr lang="en-IN" b="1" dirty="0" err="1" smtClean="0">
                <a:solidFill>
                  <a:srgbClr val="7030A0"/>
                </a:solidFill>
              </a:rPr>
              <a:t>SimpleTagSupport</a:t>
            </a:r>
            <a:endParaRPr lang="en-IN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  <a:r>
              <a:rPr lang="en-IN" b="1" dirty="0" smtClean="0">
                <a:solidFill>
                  <a:srgbClr val="7030A0"/>
                </a:solidFill>
              </a:rPr>
              <a:t>public void </a:t>
            </a:r>
            <a:r>
              <a:rPr lang="en-IN" b="1" dirty="0" err="1" smtClean="0">
                <a:solidFill>
                  <a:srgbClr val="7030A0"/>
                </a:solidFill>
              </a:rPr>
              <a:t>doTag</a:t>
            </a:r>
            <a:r>
              <a:rPr lang="en-IN" b="1" dirty="0" smtClean="0">
                <a:solidFill>
                  <a:srgbClr val="7030A0"/>
                </a:solidFill>
              </a:rPr>
              <a:t>() throws </a:t>
            </a:r>
            <a:r>
              <a:rPr lang="en-IN" b="1" dirty="0" err="1" smtClean="0">
                <a:solidFill>
                  <a:srgbClr val="7030A0"/>
                </a:solidFill>
              </a:rPr>
              <a:t>JspException,IOException</a:t>
            </a:r>
            <a:endParaRPr lang="en-IN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JspContext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ctxt</a:t>
            </a:r>
            <a:r>
              <a:rPr lang="en-IN" b="1" dirty="0" smtClean="0">
                <a:solidFill>
                  <a:srgbClr val="7030A0"/>
                </a:solidFill>
              </a:rPr>
              <a:t>=</a:t>
            </a:r>
            <a:r>
              <a:rPr lang="en-IN" b="1" dirty="0" err="1" smtClean="0">
                <a:solidFill>
                  <a:srgbClr val="7030A0"/>
                </a:solidFill>
              </a:rPr>
              <a:t>getJspContext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JspWriter</a:t>
            </a:r>
            <a:r>
              <a:rPr lang="en-IN" b="1" dirty="0" smtClean="0">
                <a:solidFill>
                  <a:srgbClr val="7030A0"/>
                </a:solidFill>
              </a:rPr>
              <a:t> out=</a:t>
            </a:r>
            <a:r>
              <a:rPr lang="en-IN" b="1" dirty="0" err="1" smtClean="0">
                <a:solidFill>
                  <a:srgbClr val="7030A0"/>
                </a:solidFill>
              </a:rPr>
              <a:t>ctxt.getOut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out.println</a:t>
            </a:r>
            <a:r>
              <a:rPr lang="en-IN" b="1" dirty="0" smtClean="0">
                <a:solidFill>
                  <a:srgbClr val="7030A0"/>
                </a:solidFill>
              </a:rPr>
              <a:t>("&lt;h1 align='</a:t>
            </a:r>
            <a:r>
              <a:rPr lang="en-IN" b="1" dirty="0" err="1" smtClean="0">
                <a:solidFill>
                  <a:srgbClr val="7030A0"/>
                </a:solidFill>
              </a:rPr>
              <a:t>center</a:t>
            </a:r>
            <a:r>
              <a:rPr lang="en-IN" b="1" dirty="0" smtClean="0">
                <a:solidFill>
                  <a:srgbClr val="7030A0"/>
                </a:solidFill>
              </a:rPr>
              <a:t>'&gt;The current date and time is "+new Date()+"&lt;/h1&gt;");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	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5417</TotalTime>
  <Words>866</Words>
  <Application>Microsoft Office PowerPoint</Application>
  <PresentationFormat>On-screen Show (4:3)</PresentationFormat>
  <Paragraphs>351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Civic</vt:lpstr>
      <vt:lpstr>Slide 1</vt:lpstr>
      <vt:lpstr>Today’s Agenda</vt:lpstr>
      <vt:lpstr>INTRODUCTION TO  SIMPLE TAGS</vt:lpstr>
      <vt:lpstr>STEPS REQD FOR SIMPLE TAGS</vt:lpstr>
      <vt:lpstr>THE  SimpleTagSupport CLASS</vt:lpstr>
      <vt:lpstr>THE  SimpleTagSupport CLASS</vt:lpstr>
      <vt:lpstr>THE LIFE –CYLCE OF Simple Tag</vt:lpstr>
      <vt:lpstr>OBTAINING out  OBJECT IN SIMPLE TAGS</vt:lpstr>
      <vt:lpstr>THE Tag Handler CLASS</vt:lpstr>
      <vt:lpstr>THE Tag Handler CLASS</vt:lpstr>
      <vt:lpstr>THE tld FILE</vt:lpstr>
      <vt:lpstr>THE jsp PAGE</vt:lpstr>
      <vt:lpstr>SIMPLE TAGS  WITH ATTRIBUTES</vt:lpstr>
      <vt:lpstr>THE Tag Handler CLASS</vt:lpstr>
      <vt:lpstr>THE Tag Handler CLASS</vt:lpstr>
      <vt:lpstr>THE tld FILE</vt:lpstr>
      <vt:lpstr>THE jsp PAGE</vt:lpstr>
      <vt:lpstr>SIMPLE TAGS  WITH BODY</vt:lpstr>
      <vt:lpstr>STEPS REQD</vt:lpstr>
      <vt:lpstr>STEPS REQD</vt:lpstr>
      <vt:lpstr>STEPS REQD</vt:lpstr>
      <vt:lpstr>STEPS REQD</vt:lpstr>
      <vt:lpstr>THE Tag Handler CLASS</vt:lpstr>
      <vt:lpstr>THE tld FILE</vt:lpstr>
      <vt:lpstr>THE jsp PAGE</vt:lpstr>
      <vt:lpstr>MANIPULATING  TAG BODY</vt:lpstr>
      <vt:lpstr>THE Tag Handler CLASS</vt:lpstr>
      <vt:lpstr>THE tld FILE</vt:lpstr>
      <vt:lpstr>THE jsp PAGE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Admin</cp:lastModifiedBy>
  <cp:revision>490</cp:revision>
  <dcterms:created xsi:type="dcterms:W3CDTF">2016-02-04T12:02:26Z</dcterms:created>
  <dcterms:modified xsi:type="dcterms:W3CDTF">2019-10-17T12:24:44Z</dcterms:modified>
</cp:coreProperties>
</file>