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7" r:id="rId2"/>
    <p:sldId id="258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7" r:id="rId16"/>
    <p:sldId id="298" r:id="rId17"/>
    <p:sldId id="299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802" autoAdjust="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11-07-2016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7/11/2016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SE</a:t>
            </a:r>
          </a:p>
          <a:p>
            <a:r>
              <a:rPr lang="en-US" sz="2800" dirty="0" smtClean="0"/>
              <a:t>(ADVANCE JAVA)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Lecture-13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CONTI.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 Create one more SQL statement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SQL = "UPDATE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SET age = 35 " + "WHERE id = 100"; 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 Add above SQL statement in the batch. 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stmt.addBatch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(SQL); 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 Create an </a:t>
            </a:r>
            <a:r>
              <a:rPr lang="en-IN" dirty="0" err="1" smtClean="0">
                <a:solidFill>
                  <a:srgbClr val="00B050"/>
                </a:solidFill>
              </a:rPr>
              <a:t>int</a:t>
            </a:r>
            <a:r>
              <a:rPr lang="en-IN" dirty="0" smtClean="0">
                <a:solidFill>
                  <a:srgbClr val="00B050"/>
                </a:solidFill>
              </a:rPr>
              <a:t>[] to hold returned values 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[] count =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stmt.executeBatch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 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//Explicitly commit statements to apply changes 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conn.commit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EXECUTING BATCH FOR</a:t>
            </a:r>
            <a:br>
              <a:rPr lang="en-IN" b="1" dirty="0" smtClean="0"/>
            </a:br>
            <a:r>
              <a:rPr lang="en-IN" b="1" dirty="0" smtClean="0"/>
              <a:t>PREPARED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Sequence of steps to use </a:t>
            </a:r>
            <a:r>
              <a:rPr lang="en-IN" dirty="0" smtClean="0">
                <a:solidFill>
                  <a:srgbClr val="00B050"/>
                </a:solidFill>
              </a:rPr>
              <a:t>Batch Processing </a:t>
            </a:r>
            <a:r>
              <a:rPr lang="en-IN" dirty="0" smtClean="0"/>
              <a:t>with </a:t>
            </a:r>
          </a:p>
          <a:p>
            <a:pPr>
              <a:buNone/>
            </a:pPr>
            <a:r>
              <a:rPr lang="en-IN" dirty="0" err="1" smtClean="0">
                <a:solidFill>
                  <a:srgbClr val="0070C0"/>
                </a:solidFill>
              </a:rPr>
              <a:t>PreparedStatement</a:t>
            </a:r>
            <a:r>
              <a:rPr lang="en-IN" dirty="0" smtClean="0"/>
              <a:t> Object −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0070C0"/>
                </a:solidFill>
              </a:rPr>
              <a:t>Create SQL statements with placeholders.</a:t>
            </a:r>
          </a:p>
          <a:p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Create </a:t>
            </a:r>
            <a:r>
              <a:rPr lang="en-IN" dirty="0" err="1" smtClean="0">
                <a:solidFill>
                  <a:srgbClr val="0070C0"/>
                </a:solidFill>
              </a:rPr>
              <a:t>PreparedStatement</a:t>
            </a:r>
            <a:r>
              <a:rPr lang="en-IN" dirty="0" smtClean="0">
                <a:solidFill>
                  <a:srgbClr val="0070C0"/>
                </a:solidFill>
              </a:rPr>
              <a:t> object using either </a:t>
            </a:r>
            <a:r>
              <a:rPr lang="en-IN" i="1" dirty="0" err="1" smtClean="0">
                <a:solidFill>
                  <a:schemeClr val="accent6">
                    <a:lumMod val="75000"/>
                  </a:schemeClr>
                </a:solidFill>
              </a:rPr>
              <a:t>prepareStatement</a:t>
            </a:r>
            <a:r>
              <a:rPr lang="en-IN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IN" dirty="0" smtClean="0">
                <a:solidFill>
                  <a:srgbClr val="0070C0"/>
                </a:solidFill>
              </a:rPr>
              <a:t>method.</a:t>
            </a:r>
          </a:p>
          <a:p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Set auto-commit to false using </a:t>
            </a:r>
            <a:r>
              <a:rPr lang="en-IN" i="1" dirty="0" err="1" smtClean="0">
                <a:solidFill>
                  <a:schemeClr val="accent6">
                    <a:lumMod val="75000"/>
                  </a:schemeClr>
                </a:solidFill>
              </a:rPr>
              <a:t>setAutoCommit</a:t>
            </a:r>
            <a:r>
              <a:rPr lang="en-IN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CONTI.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Call appropriate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setter( ) </a:t>
            </a:r>
            <a:r>
              <a:rPr lang="en-IN" dirty="0" smtClean="0">
                <a:solidFill>
                  <a:srgbClr val="0070C0"/>
                </a:solidFill>
              </a:rPr>
              <a:t>methods </a:t>
            </a:r>
          </a:p>
          <a:p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Call the </a:t>
            </a:r>
            <a:r>
              <a:rPr lang="en-IN" i="1" dirty="0" err="1" smtClean="0">
                <a:solidFill>
                  <a:schemeClr val="accent6">
                    <a:lumMod val="75000"/>
                  </a:schemeClr>
                </a:solidFill>
              </a:rPr>
              <a:t>addBatch</a:t>
            </a:r>
            <a:r>
              <a:rPr lang="en-IN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IN" dirty="0" smtClean="0">
                <a:solidFill>
                  <a:srgbClr val="0070C0"/>
                </a:solidFill>
              </a:rPr>
              <a:t>method on created </a:t>
            </a:r>
            <a:r>
              <a:rPr lang="en-IN" dirty="0" err="1" smtClean="0">
                <a:solidFill>
                  <a:srgbClr val="0070C0"/>
                </a:solidFill>
              </a:rPr>
              <a:t>PreparedStatement</a:t>
            </a:r>
            <a:r>
              <a:rPr lang="en-IN" dirty="0" smtClean="0">
                <a:solidFill>
                  <a:srgbClr val="0070C0"/>
                </a:solidFill>
              </a:rPr>
              <a:t> object.</a:t>
            </a:r>
          </a:p>
          <a:p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Execute all the SQL statements using </a:t>
            </a:r>
            <a:r>
              <a:rPr lang="en-IN" i="1" dirty="0" err="1" smtClean="0">
                <a:solidFill>
                  <a:schemeClr val="accent6">
                    <a:lumMod val="75000"/>
                  </a:schemeClr>
                </a:solidFill>
              </a:rPr>
              <a:t>executeBatch</a:t>
            </a:r>
            <a:r>
              <a:rPr lang="en-IN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IN" dirty="0" smtClean="0">
                <a:solidFill>
                  <a:srgbClr val="0070C0"/>
                </a:solidFill>
              </a:rPr>
              <a:t> method on created statement object.</a:t>
            </a:r>
          </a:p>
          <a:p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Finally, commit all the changes using </a:t>
            </a:r>
            <a:r>
              <a:rPr lang="en-IN" i="1" dirty="0" smtClean="0">
                <a:solidFill>
                  <a:schemeClr val="accent6">
                    <a:lumMod val="75000"/>
                  </a:schemeClr>
                </a:solidFill>
              </a:rPr>
              <a:t>commit()</a:t>
            </a:r>
            <a:r>
              <a:rPr lang="en-IN" dirty="0" smtClean="0">
                <a:solidFill>
                  <a:srgbClr val="0070C0"/>
                </a:solidFill>
              </a:rPr>
              <a:t> method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 Create SQL statement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String SQL = "INSERT INTO Books VALUES(?, ?, ?)";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rgbClr val="00B050"/>
                </a:solidFill>
              </a:rPr>
              <a:t>// Create </a:t>
            </a:r>
            <a:r>
              <a:rPr lang="en-IN" dirty="0" err="1" smtClean="0">
                <a:solidFill>
                  <a:srgbClr val="00B050"/>
                </a:solidFill>
              </a:rPr>
              <a:t>PreparedStatement</a:t>
            </a:r>
            <a:r>
              <a:rPr lang="en-IN" dirty="0" smtClean="0">
                <a:solidFill>
                  <a:srgbClr val="00B050"/>
                </a:solidFill>
              </a:rPr>
              <a:t> object 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PreparedStatement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pstmt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=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conn.preparedStatement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(SQL);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rgbClr val="00B050"/>
                </a:solidFill>
              </a:rPr>
              <a:t>//Set auto-commit to false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conn.setAutoCommit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(false); 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 Set the variables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pstmt.setInt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( 1, 400 );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pstmt.setString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( 2, “Java Gems" 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pstmt.setInt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( 3, 780 ); 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 Add it to the batch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pstmt.addBatch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 </a:t>
            </a:r>
          </a:p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CONTI.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 Again set the variables for next </a:t>
            </a:r>
            <a:r>
              <a:rPr lang="en-IN" dirty="0" err="1" smtClean="0">
                <a:solidFill>
                  <a:srgbClr val="00B050"/>
                </a:solidFill>
              </a:rPr>
              <a:t>rec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pstmt.setInt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( 1, 401 );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pstmt.setString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( 2, “JEE Programming" ); 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pstmt.setInt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( 3, 800); 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 Add it to the batch 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pstmt.addBatch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 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//Create an </a:t>
            </a:r>
            <a:r>
              <a:rPr lang="en-IN" dirty="0" err="1" smtClean="0">
                <a:solidFill>
                  <a:srgbClr val="00B050"/>
                </a:solidFill>
              </a:rPr>
              <a:t>int</a:t>
            </a:r>
            <a:r>
              <a:rPr lang="en-IN" dirty="0" smtClean="0">
                <a:solidFill>
                  <a:srgbClr val="00B050"/>
                </a:solidFill>
              </a:rPr>
              <a:t>[] to hold returned values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[] count =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stmt.executeBatch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 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//Explicitly commit statements to apply changes 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conn.commit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/>
              <a:t>TRANSACTION MANAGMENT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r>
              <a:rPr lang="en-IN" dirty="0" smtClean="0"/>
              <a:t>The  term ‘</a:t>
            </a:r>
            <a:r>
              <a:rPr lang="en-IN" dirty="0" smtClean="0">
                <a:solidFill>
                  <a:srgbClr val="00B050"/>
                </a:solidFill>
              </a:rPr>
              <a:t>TRANSACTION</a:t>
            </a:r>
            <a:r>
              <a:rPr lang="en-IN" dirty="0" smtClean="0"/>
              <a:t>’ in database terminology is defined as a set of c0-related SQL statements which should work as a single unit , thus either all of them should be executed (</a:t>
            </a:r>
            <a:r>
              <a:rPr lang="en-IN" dirty="0" err="1" smtClean="0"/>
              <a:t>i.e</a:t>
            </a:r>
            <a:r>
              <a:rPr lang="en-IN" dirty="0" smtClean="0"/>
              <a:t> </a:t>
            </a:r>
            <a:r>
              <a:rPr lang="en-IN" dirty="0" err="1" smtClean="0"/>
              <a:t>commited</a:t>
            </a:r>
            <a:r>
              <a:rPr lang="en-IN" dirty="0" smtClean="0"/>
              <a:t>) or none of them is </a:t>
            </a:r>
            <a:r>
              <a:rPr lang="en-IN" dirty="0" err="1" smtClean="0"/>
              <a:t>commited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By default when a connection object  is created it remains in “</a:t>
            </a:r>
            <a:r>
              <a:rPr lang="en-IN" b="1" dirty="0" smtClean="0">
                <a:solidFill>
                  <a:srgbClr val="00B050"/>
                </a:solidFill>
              </a:rPr>
              <a:t>auto commit</a:t>
            </a:r>
            <a:r>
              <a:rPr lang="en-IN" dirty="0" smtClean="0"/>
              <a:t>”</a:t>
            </a:r>
            <a:r>
              <a:rPr lang="en-IN" b="1" dirty="0" smtClean="0">
                <a:solidFill>
                  <a:srgbClr val="00B050"/>
                </a:solidFill>
              </a:rPr>
              <a:t> </a:t>
            </a:r>
            <a:r>
              <a:rPr lang="en-IN" dirty="0" smtClean="0"/>
              <a:t>mode </a:t>
            </a:r>
            <a:r>
              <a:rPr lang="en-IN" dirty="0" err="1" smtClean="0"/>
              <a:t>i.e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0070C0"/>
                </a:solidFill>
              </a:rPr>
              <a:t>after every SQL statement an automatic </a:t>
            </a:r>
            <a:r>
              <a:rPr lang="en-IN" dirty="0" smtClean="0"/>
              <a:t>“</a:t>
            </a:r>
            <a:r>
              <a:rPr lang="en-IN" b="1" dirty="0" smtClean="0">
                <a:solidFill>
                  <a:srgbClr val="00B050"/>
                </a:solidFill>
              </a:rPr>
              <a:t>commit</a:t>
            </a:r>
            <a:r>
              <a:rPr lang="en-IN" dirty="0" smtClean="0"/>
              <a:t>”</a:t>
            </a:r>
            <a:r>
              <a:rPr lang="en-IN" dirty="0" smtClean="0">
                <a:solidFill>
                  <a:srgbClr val="0070C0"/>
                </a:solidFill>
              </a:rPr>
              <a:t> command is automatically  generated.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try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 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//Assume a valid connection object </a:t>
            </a:r>
            <a:r>
              <a:rPr lang="en-IN" dirty="0" err="1" smtClean="0">
                <a:solidFill>
                  <a:srgbClr val="00B050"/>
                </a:solidFill>
              </a:rPr>
              <a:t>conn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conn.setAutoCommit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(false); 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Statement stmt =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conn.createStatement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 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String SQL = "INSERT INTO Books VALUES (106, ‘Learning PHP’,450)";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stmt.executeUpdate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(SQL); 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//Submit a malformed SQL statement that breaks 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String SQL = "</a:t>
            </a:r>
            <a:r>
              <a:rPr lang="en-IN" dirty="0" smtClean="0">
                <a:solidFill>
                  <a:srgbClr val="FF0000"/>
                </a:solidFill>
              </a:rPr>
              <a:t>INSERTED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IN Books VALUES (107, ‘Oracle 12 c', 680)";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CONTI.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stmt.executeUpdate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(SQL);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rgbClr val="00B050"/>
                </a:solidFill>
              </a:rPr>
              <a:t>// If there is no error. 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conn.commit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}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catch(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SQLException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se)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rgbClr val="00B050"/>
                </a:solidFill>
              </a:rPr>
              <a:t>// If there is any error. 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conn.rollback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 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585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Introduction to Disconnected Architecture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Working with </a:t>
            </a:r>
            <a:r>
              <a:rPr lang="en-US" sz="2400" b="1" smtClean="0">
                <a:solidFill>
                  <a:srgbClr val="0070C0"/>
                </a:solidFill>
              </a:rPr>
              <a:t>CachedRowSet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342900" indent="-34290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History.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Executing batch updates.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Executing batch updates using statements.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Executing batch update for prepared statement.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Transaction management.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Disconnected architecture.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HISTORY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 traditional JDBC programming , to perform any transaction we have to send separate request to the database.</a:t>
            </a:r>
          </a:p>
          <a:p>
            <a:endParaRPr lang="en-IN" dirty="0" smtClean="0"/>
          </a:p>
          <a:p>
            <a:r>
              <a:rPr lang="en-IN" dirty="0" smtClean="0"/>
              <a:t>If  there are </a:t>
            </a:r>
            <a:r>
              <a:rPr lang="en-IN" b="1" u="sng" dirty="0" smtClean="0">
                <a:solidFill>
                  <a:srgbClr val="0070C0"/>
                </a:solidFill>
              </a:rPr>
              <a:t>n</a:t>
            </a:r>
            <a:r>
              <a:rPr lang="en-IN" dirty="0" smtClean="0"/>
              <a:t> no. of transactions then we must make </a:t>
            </a:r>
            <a:r>
              <a:rPr lang="en-IN" b="1" u="sng" dirty="0" smtClean="0">
                <a:solidFill>
                  <a:srgbClr val="0070C0"/>
                </a:solidFill>
              </a:rPr>
              <a:t>n</a:t>
            </a:r>
            <a:r>
              <a:rPr lang="en-IN" dirty="0" smtClean="0"/>
              <a:t> no. of request to the database, </a:t>
            </a:r>
          </a:p>
          <a:p>
            <a:endParaRPr lang="en-IN" dirty="0" smtClean="0"/>
          </a:p>
          <a:p>
            <a:r>
              <a:rPr lang="en-IN" dirty="0" smtClean="0"/>
              <a:t>And finally this will causes a poor performance.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DISADVANTAGE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There is also a possibility of leading database result in ‘</a:t>
            </a:r>
            <a:r>
              <a:rPr lang="en-IN" b="1" dirty="0" smtClean="0">
                <a:solidFill>
                  <a:srgbClr val="FF0000"/>
                </a:solidFill>
              </a:rPr>
              <a:t>inconsistent</a:t>
            </a:r>
            <a:r>
              <a:rPr lang="en-IN" dirty="0" smtClean="0"/>
              <a:t>’  in the case of </a:t>
            </a:r>
            <a:r>
              <a:rPr lang="en-IN" dirty="0" smtClean="0">
                <a:solidFill>
                  <a:srgbClr val="0070C0"/>
                </a:solidFill>
              </a:rPr>
              <a:t>interrelated transactions.</a:t>
            </a:r>
          </a:p>
          <a:p>
            <a:endParaRPr lang="en-IN" dirty="0" smtClean="0"/>
          </a:p>
          <a:p>
            <a:r>
              <a:rPr lang="en-IN" dirty="0" smtClean="0"/>
              <a:t>No. of network round trips or too or fro calls are more between frontend and backend.</a:t>
            </a:r>
          </a:p>
          <a:p>
            <a:endParaRPr lang="en-IN" dirty="0" smtClean="0"/>
          </a:p>
          <a:p>
            <a:r>
              <a:rPr lang="en-IN" dirty="0" smtClean="0"/>
              <a:t>To avoid this we use </a:t>
            </a:r>
            <a:r>
              <a:rPr lang="en-IN" b="1" dirty="0" smtClean="0">
                <a:solidFill>
                  <a:srgbClr val="00B050"/>
                </a:solidFill>
              </a:rPr>
              <a:t>BATCH PROCESSING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EXECUTING BATCH</a:t>
            </a:r>
            <a:br>
              <a:rPr lang="en-IN" b="1" dirty="0" smtClean="0"/>
            </a:br>
            <a:r>
              <a:rPr lang="en-IN" b="1" dirty="0" smtClean="0"/>
              <a:t>UPDATES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b="1" dirty="0" smtClean="0">
                <a:solidFill>
                  <a:srgbClr val="00B050"/>
                </a:solidFill>
              </a:rPr>
              <a:t>Batch update </a:t>
            </a:r>
            <a:r>
              <a:rPr lang="en-IN" dirty="0" smtClean="0"/>
              <a:t>is a  facility provided by java, using which we can execute a group of updates(insert , update, delete) as a single query.</a:t>
            </a:r>
          </a:p>
          <a:p>
            <a:endParaRPr lang="en-IN" dirty="0" smtClean="0"/>
          </a:p>
          <a:p>
            <a:r>
              <a:rPr lang="en-IN" dirty="0" smtClean="0"/>
              <a:t>Thus , rather than sending one query at a time , we can send an entire batch to the database server to be processed, which can definitely improve the  performance of our application. 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ADVANTAGES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It leads to ‘</a:t>
            </a:r>
            <a:r>
              <a:rPr lang="en-IN" b="1" dirty="0" smtClean="0">
                <a:solidFill>
                  <a:srgbClr val="00B050"/>
                </a:solidFill>
              </a:rPr>
              <a:t>consistency</a:t>
            </a:r>
            <a:r>
              <a:rPr lang="en-IN" dirty="0" smtClean="0"/>
              <a:t>’ of the  database</a:t>
            </a:r>
          </a:p>
          <a:p>
            <a:endParaRPr lang="en-IN" dirty="0" smtClean="0"/>
          </a:p>
          <a:p>
            <a:r>
              <a:rPr lang="en-IN" dirty="0" smtClean="0"/>
              <a:t>No. of network round trips too and fro calls will be reduced.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0182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STEPS REQUIRED FOR</a:t>
            </a:r>
            <a:br>
              <a:rPr lang="en-IN" b="1" dirty="0" smtClean="0"/>
            </a:br>
            <a:r>
              <a:rPr lang="en-IN" b="1" dirty="0" smtClean="0"/>
              <a:t>EXECUTING BATCH UPDATE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dirty="0" smtClean="0"/>
              <a:t>Sequence of steps to use </a:t>
            </a:r>
            <a:r>
              <a:rPr lang="en-IN" b="1" dirty="0" smtClean="0">
                <a:solidFill>
                  <a:srgbClr val="0070C0"/>
                </a:solidFill>
              </a:rPr>
              <a:t>Batch Processing </a:t>
            </a:r>
            <a:r>
              <a:rPr lang="en-IN" dirty="0" smtClean="0"/>
              <a:t>with </a:t>
            </a:r>
          </a:p>
          <a:p>
            <a:pPr>
              <a:buNone/>
            </a:pPr>
            <a:r>
              <a:rPr lang="en-IN" b="1" dirty="0" smtClean="0">
                <a:solidFill>
                  <a:srgbClr val="00B050"/>
                </a:solidFill>
              </a:rPr>
              <a:t>Statement</a:t>
            </a:r>
            <a:r>
              <a:rPr lang="en-IN" dirty="0" smtClean="0"/>
              <a:t> Object −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>
                <a:solidFill>
                  <a:srgbClr val="0070C0"/>
                </a:solidFill>
              </a:rPr>
              <a:t>Create a Statement object using either </a:t>
            </a:r>
            <a:r>
              <a:rPr lang="en-IN" i="1" dirty="0" err="1" smtClean="0">
                <a:solidFill>
                  <a:schemeClr val="accent6">
                    <a:lumMod val="75000"/>
                  </a:schemeClr>
                </a:solidFill>
              </a:rPr>
              <a:t>createStatement</a:t>
            </a:r>
            <a:r>
              <a:rPr lang="en-IN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IN" dirty="0" smtClean="0">
                <a:solidFill>
                  <a:srgbClr val="0070C0"/>
                </a:solidFill>
              </a:rPr>
              <a:t> methods.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0070C0"/>
                </a:solidFill>
              </a:rPr>
              <a:t>Set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00B050"/>
                </a:solidFill>
              </a:rPr>
              <a:t>auto-commit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0070C0"/>
                </a:solidFill>
              </a:rPr>
              <a:t>to false using</a:t>
            </a:r>
            <a:r>
              <a:rPr lang="en-IN" dirty="0" smtClean="0"/>
              <a:t> </a:t>
            </a:r>
            <a:r>
              <a:rPr lang="en-IN" i="1" dirty="0" err="1" smtClean="0">
                <a:solidFill>
                  <a:schemeClr val="accent6">
                    <a:lumMod val="75000"/>
                  </a:schemeClr>
                </a:solidFill>
              </a:rPr>
              <a:t>setAutoCommit</a:t>
            </a:r>
            <a:r>
              <a:rPr lang="en-IN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0070C0"/>
                </a:solidFill>
              </a:rPr>
              <a:t>Add as many as SQL statements you like into batch using </a:t>
            </a:r>
            <a:r>
              <a:rPr lang="en-IN" i="1" dirty="0" err="1" smtClean="0">
                <a:solidFill>
                  <a:schemeClr val="accent6">
                    <a:lumMod val="75000"/>
                  </a:schemeClr>
                </a:solidFill>
              </a:rPr>
              <a:t>addBatch</a:t>
            </a:r>
            <a:r>
              <a:rPr lang="en-IN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IN" dirty="0" smtClean="0">
                <a:solidFill>
                  <a:srgbClr val="0070C0"/>
                </a:solidFill>
              </a:rPr>
              <a:t>method on created statement object.</a:t>
            </a:r>
          </a:p>
          <a:p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Conti.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r>
              <a:rPr lang="en-IN" dirty="0" smtClean="0">
                <a:solidFill>
                  <a:srgbClr val="0070C0"/>
                </a:solidFill>
              </a:rPr>
              <a:t>Execute all the SQL statements using </a:t>
            </a:r>
            <a:r>
              <a:rPr lang="en-IN" i="1" dirty="0" err="1" smtClean="0">
                <a:solidFill>
                  <a:schemeClr val="accent6">
                    <a:lumMod val="75000"/>
                  </a:schemeClr>
                </a:solidFill>
              </a:rPr>
              <a:t>executeBatch</a:t>
            </a:r>
            <a:r>
              <a:rPr lang="en-IN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IN" dirty="0" smtClean="0">
                <a:solidFill>
                  <a:srgbClr val="0070C0"/>
                </a:solidFill>
              </a:rPr>
              <a:t> method on created statement object.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0070C0"/>
                </a:solidFill>
              </a:rPr>
              <a:t>Finally, commit all the changes using </a:t>
            </a:r>
            <a:r>
              <a:rPr lang="en-IN" i="1" dirty="0" smtClean="0">
                <a:solidFill>
                  <a:schemeClr val="accent6">
                    <a:lumMod val="75000"/>
                  </a:schemeClr>
                </a:solidFill>
              </a:rPr>
              <a:t>commit()</a:t>
            </a:r>
            <a:r>
              <a:rPr lang="en-IN" dirty="0" smtClean="0">
                <a:solidFill>
                  <a:srgbClr val="0070C0"/>
                </a:solidFill>
              </a:rPr>
              <a:t> method.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662828" cy="511666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 Create statement object 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Statement stmt =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conn.createStatement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 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 Set auto-commit to </a:t>
            </a:r>
            <a:r>
              <a:rPr lang="en-IN" dirty="0" smtClean="0">
                <a:solidFill>
                  <a:srgbClr val="FF0000"/>
                </a:solidFill>
              </a:rPr>
              <a:t>false 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conn.setAutoCommit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(false);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rgbClr val="00B050"/>
                </a:solidFill>
              </a:rPr>
              <a:t>// Create SQL statement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String SQL = "INSERT INTO Books VALUES(200, ‘Let Us C’, 300)";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rgbClr val="00B050"/>
                </a:solidFill>
              </a:rPr>
              <a:t>// Add above SQL statement in the batch.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stmt.addBatch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(SQL); 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 Create one more SQL statement 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SQL = "INSERT INTO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VALUES(201,'Raj', 35)";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// Add above SQL statement in the batch.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stmt.addBatch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(SQL); </a:t>
            </a:r>
          </a:p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1890</TotalTime>
  <Words>775</Words>
  <Application>Microsoft Office PowerPoint</Application>
  <PresentationFormat>On-screen Show (4:3)</PresentationFormat>
  <Paragraphs>150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Slide 1</vt:lpstr>
      <vt:lpstr>Today’s Agenda</vt:lpstr>
      <vt:lpstr>HISTORY</vt:lpstr>
      <vt:lpstr>DISADVANTAGE</vt:lpstr>
      <vt:lpstr>EXECUTING BATCH UPDATES</vt:lpstr>
      <vt:lpstr>ADVANTAGES</vt:lpstr>
      <vt:lpstr>STEPS REQUIRED FOR EXECUTING BATCH UPDATE</vt:lpstr>
      <vt:lpstr>Conti.</vt:lpstr>
      <vt:lpstr>EXAMPLE</vt:lpstr>
      <vt:lpstr>CONTI.</vt:lpstr>
      <vt:lpstr>EXECUTING BATCH FOR PREPARED STATEMENT</vt:lpstr>
      <vt:lpstr>CONTI.</vt:lpstr>
      <vt:lpstr>EXAMPLE</vt:lpstr>
      <vt:lpstr>CONTI.</vt:lpstr>
      <vt:lpstr>TRANSACTION MANAGMENT</vt:lpstr>
      <vt:lpstr>EXAMPLE</vt:lpstr>
      <vt:lpstr>CONTI.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Windows8</cp:lastModifiedBy>
  <cp:revision>145</cp:revision>
  <dcterms:created xsi:type="dcterms:W3CDTF">2016-02-04T12:02:26Z</dcterms:created>
  <dcterms:modified xsi:type="dcterms:W3CDTF">2016-07-11T11:41:28Z</dcterms:modified>
</cp:coreProperties>
</file>