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87" r:id="rId2"/>
    <p:sldId id="388" r:id="rId3"/>
    <p:sldId id="396" r:id="rId4"/>
    <p:sldId id="397" r:id="rId5"/>
    <p:sldId id="398" r:id="rId6"/>
    <p:sldId id="399" r:id="rId7"/>
    <p:sldId id="400" r:id="rId8"/>
    <p:sldId id="401" r:id="rId9"/>
    <p:sldId id="402" r:id="rId10"/>
    <p:sldId id="403" r:id="rId11"/>
    <p:sldId id="404" r:id="rId12"/>
    <p:sldId id="417" r:id="rId13"/>
    <p:sldId id="405" r:id="rId14"/>
    <p:sldId id="406" r:id="rId15"/>
    <p:sldId id="407" r:id="rId16"/>
    <p:sldId id="409" r:id="rId17"/>
    <p:sldId id="408" r:id="rId18"/>
    <p:sldId id="410" r:id="rId19"/>
    <p:sldId id="411" r:id="rId20"/>
    <p:sldId id="412" r:id="rId21"/>
    <p:sldId id="413" r:id="rId22"/>
    <p:sldId id="418" r:id="rId23"/>
    <p:sldId id="414" r:id="rId24"/>
    <p:sldId id="415" r:id="rId25"/>
    <p:sldId id="416" r:id="rId26"/>
    <p:sldId id="419" r:id="rId27"/>
    <p:sldId id="421" r:id="rId28"/>
  </p:sldIdLst>
  <p:sldSz cx="24384000" cy="13716000"/>
  <p:notesSz cx="6858000" cy="9144000"/>
  <p:defaultTextStyle>
    <a:lvl1pPr algn="ctr" defTabSz="584200">
      <a:defRPr sz="3600">
        <a:solidFill>
          <a:srgbClr val="FFFFFF"/>
        </a:solidFill>
        <a:latin typeface="Lato Bold"/>
        <a:ea typeface="Lato Bold"/>
        <a:cs typeface="Lato Bold"/>
        <a:sym typeface="Lato Bold"/>
      </a:defRPr>
    </a:lvl1pPr>
    <a:lvl2pPr indent="228600" algn="ctr" defTabSz="584200">
      <a:defRPr sz="3600">
        <a:solidFill>
          <a:srgbClr val="FFFFFF"/>
        </a:solidFill>
        <a:latin typeface="Lato Bold"/>
        <a:ea typeface="Lato Bold"/>
        <a:cs typeface="Lato Bold"/>
        <a:sym typeface="Lato Bold"/>
      </a:defRPr>
    </a:lvl2pPr>
    <a:lvl3pPr indent="457200" algn="ctr" defTabSz="584200">
      <a:defRPr sz="3600">
        <a:solidFill>
          <a:srgbClr val="FFFFFF"/>
        </a:solidFill>
        <a:latin typeface="Lato Bold"/>
        <a:ea typeface="Lato Bold"/>
        <a:cs typeface="Lato Bold"/>
        <a:sym typeface="Lato Bold"/>
      </a:defRPr>
    </a:lvl3pPr>
    <a:lvl4pPr indent="685800" algn="ctr" defTabSz="584200">
      <a:defRPr sz="3600">
        <a:solidFill>
          <a:srgbClr val="FFFFFF"/>
        </a:solidFill>
        <a:latin typeface="Lato Bold"/>
        <a:ea typeface="Lato Bold"/>
        <a:cs typeface="Lato Bold"/>
        <a:sym typeface="Lato Bold"/>
      </a:defRPr>
    </a:lvl4pPr>
    <a:lvl5pPr indent="914400" algn="ctr" defTabSz="584200">
      <a:defRPr sz="3600">
        <a:solidFill>
          <a:srgbClr val="FFFFFF"/>
        </a:solidFill>
        <a:latin typeface="Lato Bold"/>
        <a:ea typeface="Lato Bold"/>
        <a:cs typeface="Lato Bold"/>
        <a:sym typeface="Lato Bold"/>
      </a:defRPr>
    </a:lvl5pPr>
    <a:lvl6pPr indent="1143000" algn="ctr" defTabSz="584200">
      <a:defRPr sz="3600">
        <a:solidFill>
          <a:srgbClr val="FFFFFF"/>
        </a:solidFill>
        <a:latin typeface="Lato Bold"/>
        <a:ea typeface="Lato Bold"/>
        <a:cs typeface="Lato Bold"/>
        <a:sym typeface="Lato Bold"/>
      </a:defRPr>
    </a:lvl6pPr>
    <a:lvl7pPr indent="1371600" algn="ctr" defTabSz="584200">
      <a:defRPr sz="3600">
        <a:solidFill>
          <a:srgbClr val="FFFFFF"/>
        </a:solidFill>
        <a:latin typeface="Lato Bold"/>
        <a:ea typeface="Lato Bold"/>
        <a:cs typeface="Lato Bold"/>
        <a:sym typeface="Lato Bold"/>
      </a:defRPr>
    </a:lvl7pPr>
    <a:lvl8pPr indent="1600200" algn="ctr" defTabSz="584200">
      <a:defRPr sz="3600">
        <a:solidFill>
          <a:srgbClr val="FFFFFF"/>
        </a:solidFill>
        <a:latin typeface="Lato Bold"/>
        <a:ea typeface="Lato Bold"/>
        <a:cs typeface="Lato Bold"/>
        <a:sym typeface="Lato Bold"/>
      </a:defRPr>
    </a:lvl8pPr>
    <a:lvl9pPr indent="1828800" algn="ctr" defTabSz="584200">
      <a:defRPr sz="3600">
        <a:solidFill>
          <a:srgbClr val="FFFFFF"/>
        </a:solidFill>
        <a:latin typeface="Lato Bold"/>
        <a:ea typeface="Lato Bold"/>
        <a:cs typeface="Lato Bold"/>
        <a:sym typeface="Lato Bold"/>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00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96" autoAdjust="0"/>
    <p:restoredTop sz="94704"/>
  </p:normalViewPr>
  <p:slideViewPr>
    <p:cSldViewPr snapToGrid="0" snapToObjects="1">
      <p:cViewPr varScale="1">
        <p:scale>
          <a:sx n="41" d="100"/>
          <a:sy n="41" d="100"/>
        </p:scale>
        <p:origin x="-174" y="-204"/>
      </p:cViewPr>
      <p:guideLst>
        <p:guide orient="horz" pos="4320"/>
        <p:guide pos="76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hape 16"/>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7" name="Shape 17"/>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xmlns="" val="1192707556"/>
      </p:ext>
    </p:extLst>
  </p:cSld>
  <p:clrMap bg1="lt1" tx1="dk1" bg2="lt2" tx2="dk2" accent1="accent1" accent2="accent2" accent3="accent3" accent4="accent4" accent5="accent5" accent6="accent6" hlink="hlink" folHlink="folHlink"/>
  <p:notesStyle>
    <a:lvl1pPr defTabSz="457200">
      <a:lnSpc>
        <a:spcPct val="117999"/>
      </a:lnSpc>
      <a:defRPr sz="3000">
        <a:latin typeface="Helvetica Neue"/>
        <a:ea typeface="Helvetica Neue"/>
        <a:cs typeface="Helvetica Neue"/>
        <a:sym typeface="Helvetica Neue"/>
      </a:defRPr>
    </a:lvl1pPr>
    <a:lvl2pPr indent="228600" defTabSz="457200">
      <a:lnSpc>
        <a:spcPct val="117999"/>
      </a:lnSpc>
      <a:defRPr sz="3000">
        <a:latin typeface="Helvetica Neue"/>
        <a:ea typeface="Helvetica Neue"/>
        <a:cs typeface="Helvetica Neue"/>
        <a:sym typeface="Helvetica Neue"/>
      </a:defRPr>
    </a:lvl2pPr>
    <a:lvl3pPr indent="457200" defTabSz="457200">
      <a:lnSpc>
        <a:spcPct val="117999"/>
      </a:lnSpc>
      <a:defRPr sz="3000">
        <a:latin typeface="Helvetica Neue"/>
        <a:ea typeface="Helvetica Neue"/>
        <a:cs typeface="Helvetica Neue"/>
        <a:sym typeface="Helvetica Neue"/>
      </a:defRPr>
    </a:lvl3pPr>
    <a:lvl4pPr indent="685800" defTabSz="457200">
      <a:lnSpc>
        <a:spcPct val="117999"/>
      </a:lnSpc>
      <a:defRPr sz="3000">
        <a:latin typeface="Helvetica Neue"/>
        <a:ea typeface="Helvetica Neue"/>
        <a:cs typeface="Helvetica Neue"/>
        <a:sym typeface="Helvetica Neue"/>
      </a:defRPr>
    </a:lvl4pPr>
    <a:lvl5pPr indent="914400" defTabSz="457200">
      <a:lnSpc>
        <a:spcPct val="117999"/>
      </a:lnSpc>
      <a:defRPr sz="3000">
        <a:latin typeface="Helvetica Neue"/>
        <a:ea typeface="Helvetica Neue"/>
        <a:cs typeface="Helvetica Neue"/>
        <a:sym typeface="Helvetica Neue"/>
      </a:defRPr>
    </a:lvl5pPr>
    <a:lvl6pPr indent="1143000" defTabSz="457200">
      <a:lnSpc>
        <a:spcPct val="117999"/>
      </a:lnSpc>
      <a:defRPr sz="3000">
        <a:latin typeface="Helvetica Neue"/>
        <a:ea typeface="Helvetica Neue"/>
        <a:cs typeface="Helvetica Neue"/>
        <a:sym typeface="Helvetica Neue"/>
      </a:defRPr>
    </a:lvl6pPr>
    <a:lvl7pPr indent="1371600" defTabSz="457200">
      <a:lnSpc>
        <a:spcPct val="117999"/>
      </a:lnSpc>
      <a:defRPr sz="3000">
        <a:latin typeface="Helvetica Neue"/>
        <a:ea typeface="Helvetica Neue"/>
        <a:cs typeface="Helvetica Neue"/>
        <a:sym typeface="Helvetica Neue"/>
      </a:defRPr>
    </a:lvl7pPr>
    <a:lvl8pPr indent="1600200" defTabSz="457200">
      <a:lnSpc>
        <a:spcPct val="117999"/>
      </a:lnSpc>
      <a:defRPr sz="3000">
        <a:latin typeface="Helvetica Neue"/>
        <a:ea typeface="Helvetica Neue"/>
        <a:cs typeface="Helvetica Neue"/>
        <a:sym typeface="Helvetica Neue"/>
      </a:defRPr>
    </a:lvl8pPr>
    <a:lvl9pPr indent="1828800" defTabSz="457200">
      <a:lnSpc>
        <a:spcPct val="117999"/>
      </a:lnSpc>
      <a:defRPr sz="30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goodpitch.co.id"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www.goodpitch.co.id"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mp; Subtitle">
    <p:bg>
      <p:bgPr>
        <a:solidFill>
          <a:srgbClr val="404C55"/>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13980026"/>
            <a:ext cx="4017962" cy="4019550"/>
          </a:xfrm>
          <a:prstGeom prst="rect">
            <a:avLst/>
          </a:prstGeom>
        </p:spPr>
        <p:txBody>
          <a:bodyPr/>
          <a:lstStyle/>
          <a:p>
            <a:endParaRPr lang="en-US"/>
          </a:p>
        </p:txBody>
      </p:sp>
      <p:sp>
        <p:nvSpPr>
          <p:cNvPr id="7" name="Picture Placeholder 5"/>
          <p:cNvSpPr>
            <a:spLocks noGrp="1"/>
          </p:cNvSpPr>
          <p:nvPr>
            <p:ph type="pic" sz="quarter" idx="11"/>
          </p:nvPr>
        </p:nvSpPr>
        <p:spPr>
          <a:xfrm>
            <a:off x="5197642" y="14053636"/>
            <a:ext cx="4067175" cy="4065587"/>
          </a:xfrm>
          <a:prstGeom prst="ellipse">
            <a:avLst/>
          </a:prstGeom>
        </p:spPr>
        <p:txBody>
          <a:bodyPr/>
          <a:lstStyle/>
          <a:p>
            <a:endParaRPr lang="en-US"/>
          </a:p>
        </p:txBody>
      </p:sp>
      <p:sp>
        <p:nvSpPr>
          <p:cNvPr id="8" name="Picture Placeholder 8"/>
          <p:cNvSpPr>
            <a:spLocks noGrp="1"/>
          </p:cNvSpPr>
          <p:nvPr>
            <p:ph type="pic" sz="quarter" idx="12"/>
          </p:nvPr>
        </p:nvSpPr>
        <p:spPr>
          <a:xfrm>
            <a:off x="14597221" y="20008237"/>
            <a:ext cx="6159659" cy="370441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2450" h="4914900">
                <a:moveTo>
                  <a:pt x="2814638" y="0"/>
                </a:moveTo>
                <a:lnTo>
                  <a:pt x="8172450" y="3086100"/>
                </a:lnTo>
                <a:lnTo>
                  <a:pt x="5400675" y="4914900"/>
                </a:lnTo>
                <a:lnTo>
                  <a:pt x="0" y="1828800"/>
                </a:lnTo>
                <a:lnTo>
                  <a:pt x="2814638" y="0"/>
                </a:lnTo>
                <a:close/>
              </a:path>
            </a:pathLst>
          </a:custGeom>
        </p:spPr>
        <p:txBody>
          <a:bodyPr/>
          <a:lstStyle/>
          <a:p>
            <a:endParaRPr lang="en-US"/>
          </a:p>
        </p:txBody>
      </p:sp>
      <p:sp>
        <p:nvSpPr>
          <p:cNvPr id="9" name="Picture Placeholder 8"/>
          <p:cNvSpPr>
            <a:spLocks noGrp="1"/>
          </p:cNvSpPr>
          <p:nvPr>
            <p:ph type="pic" sz="quarter" idx="13"/>
          </p:nvPr>
        </p:nvSpPr>
        <p:spPr>
          <a:xfrm>
            <a:off x="17222312" y="14740906"/>
            <a:ext cx="2659030" cy="5267331"/>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1638651 w 6996463"/>
              <a:gd name="connsiteY0" fmla="*/ 644232 h 5559132"/>
              <a:gd name="connsiteX1" fmla="*/ 6996463 w 6996463"/>
              <a:gd name="connsiteY1" fmla="*/ 3730332 h 5559132"/>
              <a:gd name="connsiteX2" fmla="*/ 4224688 w 6996463"/>
              <a:gd name="connsiteY2" fmla="*/ 5559132 h 5559132"/>
              <a:gd name="connsiteX3" fmla="*/ 0 w 6996463"/>
              <a:gd name="connsiteY3" fmla="*/ 0 h 5559132"/>
              <a:gd name="connsiteX4" fmla="*/ 1638651 w 6996463"/>
              <a:gd name="connsiteY4" fmla="*/ 644232 h 5559132"/>
              <a:gd name="connsiteX0" fmla="*/ 1638651 w 6996463"/>
              <a:gd name="connsiteY0" fmla="*/ 644232 h 6596768"/>
              <a:gd name="connsiteX1" fmla="*/ 6996463 w 6996463"/>
              <a:gd name="connsiteY1" fmla="*/ 3730332 h 6596768"/>
              <a:gd name="connsiteX2" fmla="*/ 1250132 w 6996463"/>
              <a:gd name="connsiteY2" fmla="*/ 6596768 h 6596768"/>
              <a:gd name="connsiteX3" fmla="*/ 0 w 6996463"/>
              <a:gd name="connsiteY3" fmla="*/ 0 h 6596768"/>
              <a:gd name="connsiteX4" fmla="*/ 1638651 w 6996463"/>
              <a:gd name="connsiteY4" fmla="*/ 644232 h 6596768"/>
              <a:gd name="connsiteX0" fmla="*/ 1638651 w 3330150"/>
              <a:gd name="connsiteY0" fmla="*/ 644232 h 6596768"/>
              <a:gd name="connsiteX1" fmla="*/ 3330150 w 3330150"/>
              <a:gd name="connsiteY1" fmla="*/ 5511607 h 6596768"/>
              <a:gd name="connsiteX2" fmla="*/ 1250132 w 3330150"/>
              <a:gd name="connsiteY2" fmla="*/ 6596768 h 6596768"/>
              <a:gd name="connsiteX3" fmla="*/ 0 w 3330150"/>
              <a:gd name="connsiteY3" fmla="*/ 0 h 6596768"/>
              <a:gd name="connsiteX4" fmla="*/ 1638651 w 3330150"/>
              <a:gd name="connsiteY4" fmla="*/ 644232 h 6596768"/>
              <a:gd name="connsiteX0" fmla="*/ 2313114 w 3330150"/>
              <a:gd name="connsiteY0" fmla="*/ 246471 h 6596768"/>
              <a:gd name="connsiteX1" fmla="*/ 3330150 w 3330150"/>
              <a:gd name="connsiteY1" fmla="*/ 5511607 h 6596768"/>
              <a:gd name="connsiteX2" fmla="*/ 1250132 w 3330150"/>
              <a:gd name="connsiteY2" fmla="*/ 6596768 h 6596768"/>
              <a:gd name="connsiteX3" fmla="*/ 0 w 3330150"/>
              <a:gd name="connsiteY3" fmla="*/ 0 h 6596768"/>
              <a:gd name="connsiteX4" fmla="*/ 2313114 w 3330150"/>
              <a:gd name="connsiteY4" fmla="*/ 246471 h 6596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0150" h="6596768">
                <a:moveTo>
                  <a:pt x="2313114" y="246471"/>
                </a:moveTo>
                <a:lnTo>
                  <a:pt x="3330150" y="5511607"/>
                </a:lnTo>
                <a:lnTo>
                  <a:pt x="1250132" y="6596768"/>
                </a:lnTo>
                <a:lnTo>
                  <a:pt x="0" y="0"/>
                </a:lnTo>
                <a:lnTo>
                  <a:pt x="2313114" y="246471"/>
                </a:lnTo>
                <a:close/>
              </a:path>
            </a:pathLst>
          </a:custGeom>
        </p:spPr>
        <p:txBody>
          <a:bodyPr/>
          <a:lstStyle/>
          <a:p>
            <a:endParaRPr lang="en-US"/>
          </a:p>
        </p:txBody>
      </p:sp>
      <p:sp>
        <p:nvSpPr>
          <p:cNvPr id="10" name="Picture Placeholder 8"/>
          <p:cNvSpPr>
            <a:spLocks noGrp="1"/>
          </p:cNvSpPr>
          <p:nvPr>
            <p:ph type="pic" sz="quarter" idx="14"/>
          </p:nvPr>
        </p:nvSpPr>
        <p:spPr>
          <a:xfrm>
            <a:off x="10699561" y="16585697"/>
            <a:ext cx="7145095" cy="342254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2318" h="8311855">
                <a:moveTo>
                  <a:pt x="9810748" y="0"/>
                </a:moveTo>
                <a:lnTo>
                  <a:pt x="17352318" y="2883900"/>
                </a:lnTo>
                <a:lnTo>
                  <a:pt x="7543992" y="8311855"/>
                </a:lnTo>
                <a:lnTo>
                  <a:pt x="0" y="4740476"/>
                </a:lnTo>
                <a:lnTo>
                  <a:pt x="9810748" y="0"/>
                </a:lnTo>
                <a:close/>
              </a:path>
            </a:pathLst>
          </a:custGeom>
        </p:spPr>
        <p:txBody>
          <a:bodyPr/>
          <a:lstStyle/>
          <a:p>
            <a:endParaRPr lang="en-US"/>
          </a:p>
        </p:txBody>
      </p:sp>
      <p:sp>
        <p:nvSpPr>
          <p:cNvPr id="11" name="Picture Placeholder 8"/>
          <p:cNvSpPr>
            <a:spLocks noGrp="1"/>
          </p:cNvSpPr>
          <p:nvPr>
            <p:ph type="pic" sz="quarter" idx="15"/>
          </p:nvPr>
        </p:nvSpPr>
        <p:spPr>
          <a:xfrm>
            <a:off x="8775923" y="21240924"/>
            <a:ext cx="7145095" cy="342254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2318" h="8311855">
                <a:moveTo>
                  <a:pt x="9810748" y="0"/>
                </a:moveTo>
                <a:lnTo>
                  <a:pt x="17352318" y="2883900"/>
                </a:lnTo>
                <a:lnTo>
                  <a:pt x="7543992" y="8311855"/>
                </a:lnTo>
                <a:lnTo>
                  <a:pt x="0" y="4740476"/>
                </a:lnTo>
                <a:lnTo>
                  <a:pt x="9810748" y="0"/>
                </a:lnTo>
                <a:close/>
              </a:path>
            </a:pathLst>
          </a:custGeom>
        </p:spPr>
        <p:txBody>
          <a:bodyPr/>
          <a:lstStyle/>
          <a:p>
            <a:endParaRPr lang="en-US"/>
          </a:p>
        </p:txBody>
      </p:sp>
      <p:sp>
        <p:nvSpPr>
          <p:cNvPr id="12" name="Picture Placeholder 8"/>
          <p:cNvSpPr>
            <a:spLocks noGrp="1"/>
          </p:cNvSpPr>
          <p:nvPr>
            <p:ph type="pic" sz="quarter" idx="17"/>
          </p:nvPr>
        </p:nvSpPr>
        <p:spPr>
          <a:xfrm>
            <a:off x="20566874" y="15623835"/>
            <a:ext cx="5043584" cy="4726492"/>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86659" h="20229495">
                <a:moveTo>
                  <a:pt x="21586659" y="0"/>
                </a:moveTo>
                <a:lnTo>
                  <a:pt x="19727356" y="18206579"/>
                </a:lnTo>
                <a:lnTo>
                  <a:pt x="-1" y="20229495"/>
                </a:lnTo>
                <a:lnTo>
                  <a:pt x="2671128" y="5628747"/>
                </a:lnTo>
                <a:lnTo>
                  <a:pt x="21586659" y="0"/>
                </a:lnTo>
                <a:close/>
              </a:path>
            </a:pathLst>
          </a:custGeom>
        </p:spPr>
        <p:txBody>
          <a:bodyPr/>
          <a:lstStyle/>
          <a:p>
            <a:endParaRPr lang="en-US"/>
          </a:p>
        </p:txBody>
      </p:sp>
      <p:sp>
        <p:nvSpPr>
          <p:cNvPr id="13" name="Picture Placeholder 8"/>
          <p:cNvSpPr>
            <a:spLocks noGrp="1"/>
          </p:cNvSpPr>
          <p:nvPr>
            <p:ph type="pic" sz="quarter" idx="18"/>
          </p:nvPr>
        </p:nvSpPr>
        <p:spPr>
          <a:xfrm>
            <a:off x="21350323" y="20960819"/>
            <a:ext cx="6195211" cy="5808455"/>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9167" h="25013631">
                <a:moveTo>
                  <a:pt x="23282865" y="6807052"/>
                </a:moveTo>
                <a:lnTo>
                  <a:pt x="26679167" y="25013631"/>
                </a:lnTo>
                <a:lnTo>
                  <a:pt x="2288384" y="22447145"/>
                </a:lnTo>
                <a:lnTo>
                  <a:pt x="0" y="0"/>
                </a:lnTo>
                <a:lnTo>
                  <a:pt x="23282865" y="6807052"/>
                </a:lnTo>
                <a:close/>
              </a:path>
            </a:pathLst>
          </a:custGeom>
        </p:spPr>
        <p:txBody>
          <a:bodyPr/>
          <a:lstStyle/>
          <a:p>
            <a:endParaRPr lang="en-US"/>
          </a:p>
        </p:txBody>
      </p:sp>
      <p:sp>
        <p:nvSpPr>
          <p:cNvPr id="14" name="Picture Placeholder 8"/>
          <p:cNvSpPr>
            <a:spLocks noGrp="1"/>
          </p:cNvSpPr>
          <p:nvPr>
            <p:ph type="pic" sz="quarter" idx="16"/>
          </p:nvPr>
        </p:nvSpPr>
        <p:spPr>
          <a:xfrm>
            <a:off x="16331383" y="13716000"/>
            <a:ext cx="10605402" cy="8173331"/>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 name="connsiteX0" fmla="*/ 29001318 w 32397620"/>
              <a:gd name="connsiteY0" fmla="*/ 6807052 h 25013631"/>
              <a:gd name="connsiteX1" fmla="*/ 32397620 w 32397620"/>
              <a:gd name="connsiteY1" fmla="*/ 25013631 h 25013631"/>
              <a:gd name="connsiteX2" fmla="*/ 0 w 32397620"/>
              <a:gd name="connsiteY2" fmla="*/ 21922106 h 25013631"/>
              <a:gd name="connsiteX3" fmla="*/ 5718453 w 32397620"/>
              <a:gd name="connsiteY3" fmla="*/ 0 h 25013631"/>
              <a:gd name="connsiteX4" fmla="*/ 29001318 w 32397620"/>
              <a:gd name="connsiteY4" fmla="*/ 6807052 h 25013631"/>
              <a:gd name="connsiteX0" fmla="*/ 29001318 w 39616899"/>
              <a:gd name="connsiteY0" fmla="*/ 6807052 h 21922106"/>
              <a:gd name="connsiteX1" fmla="*/ 39616899 w 39616899"/>
              <a:gd name="connsiteY1" fmla="*/ 21600881 h 21922106"/>
              <a:gd name="connsiteX2" fmla="*/ 0 w 39616899"/>
              <a:gd name="connsiteY2" fmla="*/ 21922106 h 21922106"/>
              <a:gd name="connsiteX3" fmla="*/ 5718453 w 39616899"/>
              <a:gd name="connsiteY3" fmla="*/ 0 h 21922106"/>
              <a:gd name="connsiteX4" fmla="*/ 29001318 w 39616899"/>
              <a:gd name="connsiteY4" fmla="*/ 6807052 h 21922106"/>
              <a:gd name="connsiteX0" fmla="*/ 45671292 w 45671292"/>
              <a:gd name="connsiteY0" fmla="*/ 0 h 35197774"/>
              <a:gd name="connsiteX1" fmla="*/ 39616899 w 45671292"/>
              <a:gd name="connsiteY1" fmla="*/ 34876549 h 35197774"/>
              <a:gd name="connsiteX2" fmla="*/ 0 w 45671292"/>
              <a:gd name="connsiteY2" fmla="*/ 35197774 h 35197774"/>
              <a:gd name="connsiteX3" fmla="*/ 5718453 w 45671292"/>
              <a:gd name="connsiteY3" fmla="*/ 13275668 h 35197774"/>
              <a:gd name="connsiteX4" fmla="*/ 45671292 w 45671292"/>
              <a:gd name="connsiteY4" fmla="*/ 0 h 35197774"/>
              <a:gd name="connsiteX0" fmla="*/ 45671292 w 45671292"/>
              <a:gd name="connsiteY0" fmla="*/ 0 h 35197774"/>
              <a:gd name="connsiteX1" fmla="*/ 39616899 w 45671292"/>
              <a:gd name="connsiteY1" fmla="*/ 3487654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45671292 w 45671292"/>
              <a:gd name="connsiteY0" fmla="*/ 0 h 35197774"/>
              <a:gd name="connsiteX1" fmla="*/ 39879418 w 45671292"/>
              <a:gd name="connsiteY1" fmla="*/ 35007809 h 35197774"/>
              <a:gd name="connsiteX2" fmla="*/ 0 w 45671292"/>
              <a:gd name="connsiteY2" fmla="*/ 35197774 h 35197774"/>
              <a:gd name="connsiteX3" fmla="*/ 6112232 w 45671292"/>
              <a:gd name="connsiteY3" fmla="*/ 5400092 h 35197774"/>
              <a:gd name="connsiteX4" fmla="*/ 45671292 w 45671292"/>
              <a:gd name="connsiteY4" fmla="*/ 0 h 3519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1292" h="35197774">
                <a:moveTo>
                  <a:pt x="45671292" y="0"/>
                </a:moveTo>
                <a:lnTo>
                  <a:pt x="39879418" y="35007809"/>
                </a:lnTo>
                <a:lnTo>
                  <a:pt x="0" y="35197774"/>
                </a:lnTo>
                <a:lnTo>
                  <a:pt x="6112232" y="5400092"/>
                </a:lnTo>
                <a:lnTo>
                  <a:pt x="45671292" y="0"/>
                </a:lnTo>
                <a:close/>
              </a:path>
            </a:pathLst>
          </a:custGeom>
        </p:spPr>
        <p:txBody>
          <a:bodyPr/>
          <a:lstStyle/>
          <a:p>
            <a:endParaRPr lang="en-US"/>
          </a:p>
        </p:txBody>
      </p:sp>
      <p:sp>
        <p:nvSpPr>
          <p:cNvPr id="15" name="Picture Placeholder 8"/>
          <p:cNvSpPr>
            <a:spLocks noGrp="1"/>
          </p:cNvSpPr>
          <p:nvPr>
            <p:ph type="pic" sz="quarter" idx="19"/>
          </p:nvPr>
        </p:nvSpPr>
        <p:spPr>
          <a:xfrm>
            <a:off x="8048657" y="17543059"/>
            <a:ext cx="7801242" cy="7241015"/>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 name="connsiteX0" fmla="*/ 29001318 w 32397620"/>
              <a:gd name="connsiteY0" fmla="*/ 6807052 h 25013631"/>
              <a:gd name="connsiteX1" fmla="*/ 32397620 w 32397620"/>
              <a:gd name="connsiteY1" fmla="*/ 25013631 h 25013631"/>
              <a:gd name="connsiteX2" fmla="*/ 0 w 32397620"/>
              <a:gd name="connsiteY2" fmla="*/ 21922106 h 25013631"/>
              <a:gd name="connsiteX3" fmla="*/ 5718453 w 32397620"/>
              <a:gd name="connsiteY3" fmla="*/ 0 h 25013631"/>
              <a:gd name="connsiteX4" fmla="*/ 29001318 w 32397620"/>
              <a:gd name="connsiteY4" fmla="*/ 6807052 h 25013631"/>
              <a:gd name="connsiteX0" fmla="*/ 29001318 w 39616899"/>
              <a:gd name="connsiteY0" fmla="*/ 6807052 h 21922106"/>
              <a:gd name="connsiteX1" fmla="*/ 39616899 w 39616899"/>
              <a:gd name="connsiteY1" fmla="*/ 21600881 h 21922106"/>
              <a:gd name="connsiteX2" fmla="*/ 0 w 39616899"/>
              <a:gd name="connsiteY2" fmla="*/ 21922106 h 21922106"/>
              <a:gd name="connsiteX3" fmla="*/ 5718453 w 39616899"/>
              <a:gd name="connsiteY3" fmla="*/ 0 h 21922106"/>
              <a:gd name="connsiteX4" fmla="*/ 29001318 w 39616899"/>
              <a:gd name="connsiteY4" fmla="*/ 6807052 h 21922106"/>
              <a:gd name="connsiteX0" fmla="*/ 45671292 w 45671292"/>
              <a:gd name="connsiteY0" fmla="*/ 0 h 35197774"/>
              <a:gd name="connsiteX1" fmla="*/ 39616899 w 45671292"/>
              <a:gd name="connsiteY1" fmla="*/ 34876549 h 35197774"/>
              <a:gd name="connsiteX2" fmla="*/ 0 w 45671292"/>
              <a:gd name="connsiteY2" fmla="*/ 35197774 h 35197774"/>
              <a:gd name="connsiteX3" fmla="*/ 5718453 w 45671292"/>
              <a:gd name="connsiteY3" fmla="*/ 13275668 h 35197774"/>
              <a:gd name="connsiteX4" fmla="*/ 45671292 w 45671292"/>
              <a:gd name="connsiteY4" fmla="*/ 0 h 35197774"/>
              <a:gd name="connsiteX0" fmla="*/ 45671292 w 45671292"/>
              <a:gd name="connsiteY0" fmla="*/ 0 h 35197774"/>
              <a:gd name="connsiteX1" fmla="*/ 39616899 w 45671292"/>
              <a:gd name="connsiteY1" fmla="*/ 3487654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45671292 w 45671292"/>
              <a:gd name="connsiteY0" fmla="*/ 0 h 35197774"/>
              <a:gd name="connsiteX1" fmla="*/ 39879418 w 45671292"/>
              <a:gd name="connsiteY1" fmla="*/ 3500780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55121984 w 55121984"/>
              <a:gd name="connsiteY0" fmla="*/ 0 h 50686411"/>
              <a:gd name="connsiteX1" fmla="*/ 49330110 w 55121984"/>
              <a:gd name="connsiteY1" fmla="*/ 35007809 h 50686411"/>
              <a:gd name="connsiteX2" fmla="*/ 0 w 55121984"/>
              <a:gd name="connsiteY2" fmla="*/ 50686411 h 50686411"/>
              <a:gd name="connsiteX3" fmla="*/ 15562924 w 55121984"/>
              <a:gd name="connsiteY3" fmla="*/ 5400092 h 50686411"/>
              <a:gd name="connsiteX4" fmla="*/ 55121984 w 55121984"/>
              <a:gd name="connsiteY4" fmla="*/ 0 h 50686411"/>
              <a:gd name="connsiteX0" fmla="*/ 55121984 w 55121984"/>
              <a:gd name="connsiteY0" fmla="*/ 0 h 51284000"/>
              <a:gd name="connsiteX1" fmla="*/ 33578957 w 55121984"/>
              <a:gd name="connsiteY1" fmla="*/ 51284000 h 51284000"/>
              <a:gd name="connsiteX2" fmla="*/ 0 w 55121984"/>
              <a:gd name="connsiteY2" fmla="*/ 50686411 h 51284000"/>
              <a:gd name="connsiteX3" fmla="*/ 15562924 w 55121984"/>
              <a:gd name="connsiteY3" fmla="*/ 5400092 h 51284000"/>
              <a:gd name="connsiteX4" fmla="*/ 55121984 w 55121984"/>
              <a:gd name="connsiteY4" fmla="*/ 0 h 51284000"/>
              <a:gd name="connsiteX0" fmla="*/ 33595407 w 33595407"/>
              <a:gd name="connsiteY0" fmla="*/ 19801751 h 45883908"/>
              <a:gd name="connsiteX1" fmla="*/ 33578957 w 33595407"/>
              <a:gd name="connsiteY1" fmla="*/ 45883908 h 45883908"/>
              <a:gd name="connsiteX2" fmla="*/ 0 w 33595407"/>
              <a:gd name="connsiteY2" fmla="*/ 45286319 h 45883908"/>
              <a:gd name="connsiteX3" fmla="*/ 15562924 w 33595407"/>
              <a:gd name="connsiteY3" fmla="*/ 0 h 45883908"/>
              <a:gd name="connsiteX4" fmla="*/ 33595407 w 33595407"/>
              <a:gd name="connsiteY4" fmla="*/ 19801751 h 45883908"/>
              <a:gd name="connsiteX0" fmla="*/ 33595407 w 33595407"/>
              <a:gd name="connsiteY0" fmla="*/ 5100676 h 31182833"/>
              <a:gd name="connsiteX1" fmla="*/ 33578957 w 33595407"/>
              <a:gd name="connsiteY1" fmla="*/ 31182833 h 31182833"/>
              <a:gd name="connsiteX2" fmla="*/ 0 w 33595407"/>
              <a:gd name="connsiteY2" fmla="*/ 30585244 h 31182833"/>
              <a:gd name="connsiteX3" fmla="*/ 74290 w 33595407"/>
              <a:gd name="connsiteY3" fmla="*/ 0 h 31182833"/>
              <a:gd name="connsiteX4" fmla="*/ 33595407 w 33595407"/>
              <a:gd name="connsiteY4" fmla="*/ 5100676 h 3118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5407" h="31182833">
                <a:moveTo>
                  <a:pt x="33595407" y="5100676"/>
                </a:moveTo>
                <a:cubicBezTo>
                  <a:pt x="33589924" y="13794728"/>
                  <a:pt x="33584440" y="22488781"/>
                  <a:pt x="33578957" y="31182833"/>
                </a:cubicBezTo>
                <a:lnTo>
                  <a:pt x="0" y="30585244"/>
                </a:lnTo>
                <a:lnTo>
                  <a:pt x="74290" y="0"/>
                </a:lnTo>
                <a:lnTo>
                  <a:pt x="33595407" y="5100676"/>
                </a:lnTo>
                <a:close/>
              </a:path>
            </a:pathLst>
          </a:custGeom>
        </p:spPr>
        <p:txBody>
          <a:bodyPr/>
          <a:lstStyle/>
          <a:p>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1_Title &amp; Subtitle">
    <p:bg>
      <p:bgPr>
        <a:solidFill>
          <a:srgbClr val="404C55"/>
        </a:solidFill>
        <a:effectLst/>
      </p:bgPr>
    </p:bg>
    <p:spTree>
      <p:nvGrpSpPr>
        <p:cNvPr id="1" name=""/>
        <p:cNvGrpSpPr/>
        <p:nvPr/>
      </p:nvGrpSpPr>
      <p:grpSpPr>
        <a:xfrm>
          <a:off x="0" y="0"/>
          <a:ext cx="0" cy="0"/>
          <a:chOff x="0" y="0"/>
          <a:chExt cx="0" cy="0"/>
        </a:xfrm>
      </p:grpSpPr>
      <p:sp>
        <p:nvSpPr>
          <p:cNvPr id="3" name="Shape 3"/>
          <p:cNvSpPr/>
          <p:nvPr/>
        </p:nvSpPr>
        <p:spPr>
          <a:xfrm>
            <a:off x="440592" y="12676593"/>
            <a:ext cx="1469583" cy="780314"/>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a:lnSpc>
                <a:spcPct val="80000"/>
              </a:lnSpc>
              <a:defRPr sz="5600" spc="-112">
                <a:solidFill>
                  <a:srgbClr val="A9C6DB"/>
                </a:solidFill>
                <a:latin typeface="+mj-lt"/>
                <a:ea typeface="+mj-ea"/>
                <a:cs typeface="+mj-cs"/>
                <a:sym typeface="SignPainter-HouseScript"/>
              </a:defRPr>
            </a:lvl1pPr>
          </a:lstStyle>
          <a:p>
            <a:pPr lvl="0">
              <a:defRPr sz="1800" spc="0">
                <a:solidFill>
                  <a:srgbClr val="000000"/>
                </a:solidFill>
              </a:defRPr>
            </a:pPr>
            <a:r>
              <a:rPr sz="5600" spc="-112">
                <a:solidFill>
                  <a:srgbClr val="A9C6DB"/>
                </a:solidFill>
              </a:rPr>
              <a:t>Pitch</a:t>
            </a:r>
          </a:p>
        </p:txBody>
      </p:sp>
      <p:sp>
        <p:nvSpPr>
          <p:cNvPr id="4" name="Shape 4"/>
          <p:cNvSpPr/>
          <p:nvPr/>
        </p:nvSpPr>
        <p:spPr>
          <a:xfrm>
            <a:off x="1770155" y="12874662"/>
            <a:ext cx="10298151" cy="5111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l">
              <a:defRPr sz="2400">
                <a:latin typeface="Lato Regular"/>
                <a:ea typeface="Lato Regular"/>
                <a:cs typeface="Lato Regular"/>
                <a:sym typeface="Lato Regular"/>
              </a:defRPr>
            </a:lvl1pPr>
          </a:lstStyle>
          <a:p>
            <a:pPr lvl="0">
              <a:defRPr sz="1800">
                <a:solidFill>
                  <a:srgbClr val="000000"/>
                </a:solidFill>
              </a:defRPr>
            </a:pPr>
            <a:r>
              <a:rPr sz="2400">
                <a:solidFill>
                  <a:srgbClr val="FFFFFF"/>
                </a:solidFill>
              </a:rPr>
              <a:t>Good Keynote for Great Pitch</a:t>
            </a:r>
          </a:p>
        </p:txBody>
      </p:sp>
      <p:sp>
        <p:nvSpPr>
          <p:cNvPr id="5" name="Shape 5"/>
          <p:cNvSpPr/>
          <p:nvPr/>
        </p:nvSpPr>
        <p:spPr>
          <a:xfrm>
            <a:off x="12525505" y="12874662"/>
            <a:ext cx="11313657" cy="5111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r">
              <a:defRPr sz="2400">
                <a:latin typeface="Lato Regular"/>
                <a:ea typeface="Lato Regular"/>
                <a:cs typeface="Lato Regular"/>
                <a:sym typeface="Lato Regular"/>
                <a:hlinkClick r:id="rId2"/>
              </a:defRPr>
            </a:lvl1pPr>
          </a:lstStyle>
          <a:p>
            <a:pPr lvl="0">
              <a:defRPr sz="1800">
                <a:solidFill>
                  <a:srgbClr val="000000"/>
                </a:solidFill>
              </a:defRPr>
            </a:pPr>
            <a:r>
              <a:rPr sz="2400">
                <a:solidFill>
                  <a:srgbClr val="FFFFFF"/>
                </a:solidFill>
                <a:hlinkClick r:id="rId2"/>
              </a:rPr>
              <a:t>www.goodpitch.co.id</a:t>
            </a:r>
          </a:p>
        </p:txBody>
      </p:sp>
    </p:spTree>
    <p:extLst>
      <p:ext uri="{BB962C8B-B14F-4D97-AF65-F5344CB8AC3E}">
        <p14:creationId xmlns:p14="http://schemas.microsoft.com/office/powerpoint/2010/main" xmlns="" val="133609262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Subtitle copy">
    <p:bg>
      <p:bgPr>
        <a:solidFill>
          <a:srgbClr val="404C55"/>
        </a:solidFill>
        <a:effectLst/>
      </p:bgPr>
    </p:bg>
    <p:spTree>
      <p:nvGrpSpPr>
        <p:cNvPr id="1" name=""/>
        <p:cNvGrpSpPr/>
        <p:nvPr/>
      </p:nvGrpSpPr>
      <p:grpSpPr>
        <a:xfrm>
          <a:off x="0" y="0"/>
          <a:ext cx="0" cy="0"/>
          <a:chOff x="0" y="0"/>
          <a:chExt cx="0" cy="0"/>
        </a:xfrm>
      </p:grpSpPr>
      <p:sp>
        <p:nvSpPr>
          <p:cNvPr id="13" name="Picture Placeholder 3"/>
          <p:cNvSpPr>
            <a:spLocks noGrp="1"/>
          </p:cNvSpPr>
          <p:nvPr>
            <p:ph type="pic" sz="quarter" idx="10"/>
          </p:nvPr>
        </p:nvSpPr>
        <p:spPr>
          <a:xfrm>
            <a:off x="0" y="13980026"/>
            <a:ext cx="4017962" cy="4019550"/>
          </a:xfrm>
          <a:prstGeom prst="rect">
            <a:avLst/>
          </a:prstGeom>
        </p:spPr>
        <p:txBody>
          <a:bodyPr/>
          <a:lstStyle/>
          <a:p>
            <a:endParaRPr lang="en-US"/>
          </a:p>
        </p:txBody>
      </p:sp>
      <p:sp>
        <p:nvSpPr>
          <p:cNvPr id="14" name="Picture Placeholder 5"/>
          <p:cNvSpPr>
            <a:spLocks noGrp="1"/>
          </p:cNvSpPr>
          <p:nvPr>
            <p:ph type="pic" sz="quarter" idx="11"/>
          </p:nvPr>
        </p:nvSpPr>
        <p:spPr>
          <a:xfrm>
            <a:off x="5197642" y="14053636"/>
            <a:ext cx="4067175" cy="4065587"/>
          </a:xfrm>
          <a:prstGeom prst="ellipse">
            <a:avLst/>
          </a:prstGeom>
        </p:spPr>
        <p:txBody>
          <a:bodyPr/>
          <a:lstStyle/>
          <a:p>
            <a:endParaRPr lang="en-US"/>
          </a:p>
        </p:txBody>
      </p:sp>
      <p:sp>
        <p:nvSpPr>
          <p:cNvPr id="15" name="Picture Placeholder 8"/>
          <p:cNvSpPr>
            <a:spLocks noGrp="1"/>
          </p:cNvSpPr>
          <p:nvPr>
            <p:ph type="pic" sz="quarter" idx="12"/>
          </p:nvPr>
        </p:nvSpPr>
        <p:spPr>
          <a:xfrm>
            <a:off x="14597221" y="20008237"/>
            <a:ext cx="6159659" cy="370441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2450" h="4914900">
                <a:moveTo>
                  <a:pt x="2814638" y="0"/>
                </a:moveTo>
                <a:lnTo>
                  <a:pt x="8172450" y="3086100"/>
                </a:lnTo>
                <a:lnTo>
                  <a:pt x="5400675" y="4914900"/>
                </a:lnTo>
                <a:lnTo>
                  <a:pt x="0" y="1828800"/>
                </a:lnTo>
                <a:lnTo>
                  <a:pt x="2814638" y="0"/>
                </a:lnTo>
                <a:close/>
              </a:path>
            </a:pathLst>
          </a:custGeom>
        </p:spPr>
        <p:txBody>
          <a:bodyPr/>
          <a:lstStyle/>
          <a:p>
            <a:endParaRPr lang="en-US"/>
          </a:p>
        </p:txBody>
      </p:sp>
      <p:sp>
        <p:nvSpPr>
          <p:cNvPr id="16" name="Picture Placeholder 8"/>
          <p:cNvSpPr>
            <a:spLocks noGrp="1"/>
          </p:cNvSpPr>
          <p:nvPr>
            <p:ph type="pic" sz="quarter" idx="13"/>
          </p:nvPr>
        </p:nvSpPr>
        <p:spPr>
          <a:xfrm>
            <a:off x="17222312" y="14740906"/>
            <a:ext cx="2659030" cy="5267331"/>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1638651 w 6996463"/>
              <a:gd name="connsiteY0" fmla="*/ 644232 h 5559132"/>
              <a:gd name="connsiteX1" fmla="*/ 6996463 w 6996463"/>
              <a:gd name="connsiteY1" fmla="*/ 3730332 h 5559132"/>
              <a:gd name="connsiteX2" fmla="*/ 4224688 w 6996463"/>
              <a:gd name="connsiteY2" fmla="*/ 5559132 h 5559132"/>
              <a:gd name="connsiteX3" fmla="*/ 0 w 6996463"/>
              <a:gd name="connsiteY3" fmla="*/ 0 h 5559132"/>
              <a:gd name="connsiteX4" fmla="*/ 1638651 w 6996463"/>
              <a:gd name="connsiteY4" fmla="*/ 644232 h 5559132"/>
              <a:gd name="connsiteX0" fmla="*/ 1638651 w 6996463"/>
              <a:gd name="connsiteY0" fmla="*/ 644232 h 6596768"/>
              <a:gd name="connsiteX1" fmla="*/ 6996463 w 6996463"/>
              <a:gd name="connsiteY1" fmla="*/ 3730332 h 6596768"/>
              <a:gd name="connsiteX2" fmla="*/ 1250132 w 6996463"/>
              <a:gd name="connsiteY2" fmla="*/ 6596768 h 6596768"/>
              <a:gd name="connsiteX3" fmla="*/ 0 w 6996463"/>
              <a:gd name="connsiteY3" fmla="*/ 0 h 6596768"/>
              <a:gd name="connsiteX4" fmla="*/ 1638651 w 6996463"/>
              <a:gd name="connsiteY4" fmla="*/ 644232 h 6596768"/>
              <a:gd name="connsiteX0" fmla="*/ 1638651 w 3330150"/>
              <a:gd name="connsiteY0" fmla="*/ 644232 h 6596768"/>
              <a:gd name="connsiteX1" fmla="*/ 3330150 w 3330150"/>
              <a:gd name="connsiteY1" fmla="*/ 5511607 h 6596768"/>
              <a:gd name="connsiteX2" fmla="*/ 1250132 w 3330150"/>
              <a:gd name="connsiteY2" fmla="*/ 6596768 h 6596768"/>
              <a:gd name="connsiteX3" fmla="*/ 0 w 3330150"/>
              <a:gd name="connsiteY3" fmla="*/ 0 h 6596768"/>
              <a:gd name="connsiteX4" fmla="*/ 1638651 w 3330150"/>
              <a:gd name="connsiteY4" fmla="*/ 644232 h 6596768"/>
              <a:gd name="connsiteX0" fmla="*/ 2313114 w 3330150"/>
              <a:gd name="connsiteY0" fmla="*/ 246471 h 6596768"/>
              <a:gd name="connsiteX1" fmla="*/ 3330150 w 3330150"/>
              <a:gd name="connsiteY1" fmla="*/ 5511607 h 6596768"/>
              <a:gd name="connsiteX2" fmla="*/ 1250132 w 3330150"/>
              <a:gd name="connsiteY2" fmla="*/ 6596768 h 6596768"/>
              <a:gd name="connsiteX3" fmla="*/ 0 w 3330150"/>
              <a:gd name="connsiteY3" fmla="*/ 0 h 6596768"/>
              <a:gd name="connsiteX4" fmla="*/ 2313114 w 3330150"/>
              <a:gd name="connsiteY4" fmla="*/ 246471 h 6596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0150" h="6596768">
                <a:moveTo>
                  <a:pt x="2313114" y="246471"/>
                </a:moveTo>
                <a:lnTo>
                  <a:pt x="3330150" y="5511607"/>
                </a:lnTo>
                <a:lnTo>
                  <a:pt x="1250132" y="6596768"/>
                </a:lnTo>
                <a:lnTo>
                  <a:pt x="0" y="0"/>
                </a:lnTo>
                <a:lnTo>
                  <a:pt x="2313114" y="246471"/>
                </a:lnTo>
                <a:close/>
              </a:path>
            </a:pathLst>
          </a:custGeom>
        </p:spPr>
        <p:txBody>
          <a:bodyPr/>
          <a:lstStyle/>
          <a:p>
            <a:endParaRPr lang="en-US"/>
          </a:p>
        </p:txBody>
      </p:sp>
      <p:sp>
        <p:nvSpPr>
          <p:cNvPr id="17" name="Picture Placeholder 8"/>
          <p:cNvSpPr>
            <a:spLocks noGrp="1"/>
          </p:cNvSpPr>
          <p:nvPr>
            <p:ph type="pic" sz="quarter" idx="14"/>
          </p:nvPr>
        </p:nvSpPr>
        <p:spPr>
          <a:xfrm>
            <a:off x="10699561" y="16585697"/>
            <a:ext cx="7145095" cy="342254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2318" h="8311855">
                <a:moveTo>
                  <a:pt x="9810748" y="0"/>
                </a:moveTo>
                <a:lnTo>
                  <a:pt x="17352318" y="2883900"/>
                </a:lnTo>
                <a:lnTo>
                  <a:pt x="7543992" y="8311855"/>
                </a:lnTo>
                <a:lnTo>
                  <a:pt x="0" y="4740476"/>
                </a:lnTo>
                <a:lnTo>
                  <a:pt x="9810748" y="0"/>
                </a:lnTo>
                <a:close/>
              </a:path>
            </a:pathLst>
          </a:custGeom>
        </p:spPr>
        <p:txBody>
          <a:bodyPr/>
          <a:lstStyle/>
          <a:p>
            <a:endParaRPr lang="en-US"/>
          </a:p>
        </p:txBody>
      </p:sp>
      <p:sp>
        <p:nvSpPr>
          <p:cNvPr id="18" name="Picture Placeholder 8"/>
          <p:cNvSpPr>
            <a:spLocks noGrp="1"/>
          </p:cNvSpPr>
          <p:nvPr>
            <p:ph type="pic" sz="quarter" idx="15"/>
          </p:nvPr>
        </p:nvSpPr>
        <p:spPr>
          <a:xfrm>
            <a:off x="8775923" y="21240924"/>
            <a:ext cx="7145095" cy="342254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2318" h="8311855">
                <a:moveTo>
                  <a:pt x="9810748" y="0"/>
                </a:moveTo>
                <a:lnTo>
                  <a:pt x="17352318" y="2883900"/>
                </a:lnTo>
                <a:lnTo>
                  <a:pt x="7543992" y="8311855"/>
                </a:lnTo>
                <a:lnTo>
                  <a:pt x="0" y="4740476"/>
                </a:lnTo>
                <a:lnTo>
                  <a:pt x="9810748" y="0"/>
                </a:lnTo>
                <a:close/>
              </a:path>
            </a:pathLst>
          </a:custGeom>
        </p:spPr>
        <p:txBody>
          <a:bodyPr/>
          <a:lstStyle/>
          <a:p>
            <a:endParaRPr lang="en-US"/>
          </a:p>
        </p:txBody>
      </p:sp>
      <p:sp>
        <p:nvSpPr>
          <p:cNvPr id="19" name="Picture Placeholder 8"/>
          <p:cNvSpPr>
            <a:spLocks noGrp="1"/>
          </p:cNvSpPr>
          <p:nvPr>
            <p:ph type="pic" sz="quarter" idx="17"/>
          </p:nvPr>
        </p:nvSpPr>
        <p:spPr>
          <a:xfrm>
            <a:off x="20566874" y="15623835"/>
            <a:ext cx="5043584" cy="4726492"/>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86659" h="20229495">
                <a:moveTo>
                  <a:pt x="21586659" y="0"/>
                </a:moveTo>
                <a:lnTo>
                  <a:pt x="19727356" y="18206579"/>
                </a:lnTo>
                <a:lnTo>
                  <a:pt x="-1" y="20229495"/>
                </a:lnTo>
                <a:lnTo>
                  <a:pt x="2671128" y="5628747"/>
                </a:lnTo>
                <a:lnTo>
                  <a:pt x="21586659" y="0"/>
                </a:lnTo>
                <a:close/>
              </a:path>
            </a:pathLst>
          </a:custGeom>
        </p:spPr>
        <p:txBody>
          <a:bodyPr/>
          <a:lstStyle/>
          <a:p>
            <a:endParaRPr lang="en-US"/>
          </a:p>
        </p:txBody>
      </p:sp>
      <p:sp>
        <p:nvSpPr>
          <p:cNvPr id="20" name="Picture Placeholder 8"/>
          <p:cNvSpPr>
            <a:spLocks noGrp="1"/>
          </p:cNvSpPr>
          <p:nvPr>
            <p:ph type="pic" sz="quarter" idx="18"/>
          </p:nvPr>
        </p:nvSpPr>
        <p:spPr>
          <a:xfrm>
            <a:off x="21350323" y="20960819"/>
            <a:ext cx="6195211" cy="5808455"/>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9167" h="25013631">
                <a:moveTo>
                  <a:pt x="23282865" y="6807052"/>
                </a:moveTo>
                <a:lnTo>
                  <a:pt x="26679167" y="25013631"/>
                </a:lnTo>
                <a:lnTo>
                  <a:pt x="2288384" y="22447145"/>
                </a:lnTo>
                <a:lnTo>
                  <a:pt x="0" y="0"/>
                </a:lnTo>
                <a:lnTo>
                  <a:pt x="23282865" y="6807052"/>
                </a:lnTo>
                <a:close/>
              </a:path>
            </a:pathLst>
          </a:custGeom>
        </p:spPr>
        <p:txBody>
          <a:bodyPr/>
          <a:lstStyle/>
          <a:p>
            <a:endParaRPr lang="en-US"/>
          </a:p>
        </p:txBody>
      </p:sp>
      <p:sp>
        <p:nvSpPr>
          <p:cNvPr id="21" name="Picture Placeholder 8"/>
          <p:cNvSpPr>
            <a:spLocks noGrp="1"/>
          </p:cNvSpPr>
          <p:nvPr>
            <p:ph type="pic" sz="quarter" idx="16"/>
          </p:nvPr>
        </p:nvSpPr>
        <p:spPr>
          <a:xfrm>
            <a:off x="16331383" y="13716000"/>
            <a:ext cx="10605402" cy="8173331"/>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 name="connsiteX0" fmla="*/ 29001318 w 32397620"/>
              <a:gd name="connsiteY0" fmla="*/ 6807052 h 25013631"/>
              <a:gd name="connsiteX1" fmla="*/ 32397620 w 32397620"/>
              <a:gd name="connsiteY1" fmla="*/ 25013631 h 25013631"/>
              <a:gd name="connsiteX2" fmla="*/ 0 w 32397620"/>
              <a:gd name="connsiteY2" fmla="*/ 21922106 h 25013631"/>
              <a:gd name="connsiteX3" fmla="*/ 5718453 w 32397620"/>
              <a:gd name="connsiteY3" fmla="*/ 0 h 25013631"/>
              <a:gd name="connsiteX4" fmla="*/ 29001318 w 32397620"/>
              <a:gd name="connsiteY4" fmla="*/ 6807052 h 25013631"/>
              <a:gd name="connsiteX0" fmla="*/ 29001318 w 39616899"/>
              <a:gd name="connsiteY0" fmla="*/ 6807052 h 21922106"/>
              <a:gd name="connsiteX1" fmla="*/ 39616899 w 39616899"/>
              <a:gd name="connsiteY1" fmla="*/ 21600881 h 21922106"/>
              <a:gd name="connsiteX2" fmla="*/ 0 w 39616899"/>
              <a:gd name="connsiteY2" fmla="*/ 21922106 h 21922106"/>
              <a:gd name="connsiteX3" fmla="*/ 5718453 w 39616899"/>
              <a:gd name="connsiteY3" fmla="*/ 0 h 21922106"/>
              <a:gd name="connsiteX4" fmla="*/ 29001318 w 39616899"/>
              <a:gd name="connsiteY4" fmla="*/ 6807052 h 21922106"/>
              <a:gd name="connsiteX0" fmla="*/ 45671292 w 45671292"/>
              <a:gd name="connsiteY0" fmla="*/ 0 h 35197774"/>
              <a:gd name="connsiteX1" fmla="*/ 39616899 w 45671292"/>
              <a:gd name="connsiteY1" fmla="*/ 34876549 h 35197774"/>
              <a:gd name="connsiteX2" fmla="*/ 0 w 45671292"/>
              <a:gd name="connsiteY2" fmla="*/ 35197774 h 35197774"/>
              <a:gd name="connsiteX3" fmla="*/ 5718453 w 45671292"/>
              <a:gd name="connsiteY3" fmla="*/ 13275668 h 35197774"/>
              <a:gd name="connsiteX4" fmla="*/ 45671292 w 45671292"/>
              <a:gd name="connsiteY4" fmla="*/ 0 h 35197774"/>
              <a:gd name="connsiteX0" fmla="*/ 45671292 w 45671292"/>
              <a:gd name="connsiteY0" fmla="*/ 0 h 35197774"/>
              <a:gd name="connsiteX1" fmla="*/ 39616899 w 45671292"/>
              <a:gd name="connsiteY1" fmla="*/ 3487654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45671292 w 45671292"/>
              <a:gd name="connsiteY0" fmla="*/ 0 h 35197774"/>
              <a:gd name="connsiteX1" fmla="*/ 39879418 w 45671292"/>
              <a:gd name="connsiteY1" fmla="*/ 35007809 h 35197774"/>
              <a:gd name="connsiteX2" fmla="*/ 0 w 45671292"/>
              <a:gd name="connsiteY2" fmla="*/ 35197774 h 35197774"/>
              <a:gd name="connsiteX3" fmla="*/ 6112232 w 45671292"/>
              <a:gd name="connsiteY3" fmla="*/ 5400092 h 35197774"/>
              <a:gd name="connsiteX4" fmla="*/ 45671292 w 45671292"/>
              <a:gd name="connsiteY4" fmla="*/ 0 h 3519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1292" h="35197774">
                <a:moveTo>
                  <a:pt x="45671292" y="0"/>
                </a:moveTo>
                <a:lnTo>
                  <a:pt x="39879418" y="35007809"/>
                </a:lnTo>
                <a:lnTo>
                  <a:pt x="0" y="35197774"/>
                </a:lnTo>
                <a:lnTo>
                  <a:pt x="6112232" y="5400092"/>
                </a:lnTo>
                <a:lnTo>
                  <a:pt x="45671292" y="0"/>
                </a:lnTo>
                <a:close/>
              </a:path>
            </a:pathLst>
          </a:custGeom>
        </p:spPr>
        <p:txBody>
          <a:bodyPr/>
          <a:lstStyle/>
          <a:p>
            <a:endParaRPr lang="en-US"/>
          </a:p>
        </p:txBody>
      </p:sp>
      <p:sp>
        <p:nvSpPr>
          <p:cNvPr id="22" name="Picture Placeholder 8"/>
          <p:cNvSpPr>
            <a:spLocks noGrp="1"/>
          </p:cNvSpPr>
          <p:nvPr>
            <p:ph type="pic" sz="quarter" idx="19"/>
          </p:nvPr>
        </p:nvSpPr>
        <p:spPr>
          <a:xfrm>
            <a:off x="8048657" y="17543059"/>
            <a:ext cx="7801242" cy="7241015"/>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 name="connsiteX0" fmla="*/ 29001318 w 32397620"/>
              <a:gd name="connsiteY0" fmla="*/ 6807052 h 25013631"/>
              <a:gd name="connsiteX1" fmla="*/ 32397620 w 32397620"/>
              <a:gd name="connsiteY1" fmla="*/ 25013631 h 25013631"/>
              <a:gd name="connsiteX2" fmla="*/ 0 w 32397620"/>
              <a:gd name="connsiteY2" fmla="*/ 21922106 h 25013631"/>
              <a:gd name="connsiteX3" fmla="*/ 5718453 w 32397620"/>
              <a:gd name="connsiteY3" fmla="*/ 0 h 25013631"/>
              <a:gd name="connsiteX4" fmla="*/ 29001318 w 32397620"/>
              <a:gd name="connsiteY4" fmla="*/ 6807052 h 25013631"/>
              <a:gd name="connsiteX0" fmla="*/ 29001318 w 39616899"/>
              <a:gd name="connsiteY0" fmla="*/ 6807052 h 21922106"/>
              <a:gd name="connsiteX1" fmla="*/ 39616899 w 39616899"/>
              <a:gd name="connsiteY1" fmla="*/ 21600881 h 21922106"/>
              <a:gd name="connsiteX2" fmla="*/ 0 w 39616899"/>
              <a:gd name="connsiteY2" fmla="*/ 21922106 h 21922106"/>
              <a:gd name="connsiteX3" fmla="*/ 5718453 w 39616899"/>
              <a:gd name="connsiteY3" fmla="*/ 0 h 21922106"/>
              <a:gd name="connsiteX4" fmla="*/ 29001318 w 39616899"/>
              <a:gd name="connsiteY4" fmla="*/ 6807052 h 21922106"/>
              <a:gd name="connsiteX0" fmla="*/ 45671292 w 45671292"/>
              <a:gd name="connsiteY0" fmla="*/ 0 h 35197774"/>
              <a:gd name="connsiteX1" fmla="*/ 39616899 w 45671292"/>
              <a:gd name="connsiteY1" fmla="*/ 34876549 h 35197774"/>
              <a:gd name="connsiteX2" fmla="*/ 0 w 45671292"/>
              <a:gd name="connsiteY2" fmla="*/ 35197774 h 35197774"/>
              <a:gd name="connsiteX3" fmla="*/ 5718453 w 45671292"/>
              <a:gd name="connsiteY3" fmla="*/ 13275668 h 35197774"/>
              <a:gd name="connsiteX4" fmla="*/ 45671292 w 45671292"/>
              <a:gd name="connsiteY4" fmla="*/ 0 h 35197774"/>
              <a:gd name="connsiteX0" fmla="*/ 45671292 w 45671292"/>
              <a:gd name="connsiteY0" fmla="*/ 0 h 35197774"/>
              <a:gd name="connsiteX1" fmla="*/ 39616899 w 45671292"/>
              <a:gd name="connsiteY1" fmla="*/ 3487654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45671292 w 45671292"/>
              <a:gd name="connsiteY0" fmla="*/ 0 h 35197774"/>
              <a:gd name="connsiteX1" fmla="*/ 39879418 w 45671292"/>
              <a:gd name="connsiteY1" fmla="*/ 3500780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55121984 w 55121984"/>
              <a:gd name="connsiteY0" fmla="*/ 0 h 50686411"/>
              <a:gd name="connsiteX1" fmla="*/ 49330110 w 55121984"/>
              <a:gd name="connsiteY1" fmla="*/ 35007809 h 50686411"/>
              <a:gd name="connsiteX2" fmla="*/ 0 w 55121984"/>
              <a:gd name="connsiteY2" fmla="*/ 50686411 h 50686411"/>
              <a:gd name="connsiteX3" fmla="*/ 15562924 w 55121984"/>
              <a:gd name="connsiteY3" fmla="*/ 5400092 h 50686411"/>
              <a:gd name="connsiteX4" fmla="*/ 55121984 w 55121984"/>
              <a:gd name="connsiteY4" fmla="*/ 0 h 50686411"/>
              <a:gd name="connsiteX0" fmla="*/ 55121984 w 55121984"/>
              <a:gd name="connsiteY0" fmla="*/ 0 h 51284000"/>
              <a:gd name="connsiteX1" fmla="*/ 33578957 w 55121984"/>
              <a:gd name="connsiteY1" fmla="*/ 51284000 h 51284000"/>
              <a:gd name="connsiteX2" fmla="*/ 0 w 55121984"/>
              <a:gd name="connsiteY2" fmla="*/ 50686411 h 51284000"/>
              <a:gd name="connsiteX3" fmla="*/ 15562924 w 55121984"/>
              <a:gd name="connsiteY3" fmla="*/ 5400092 h 51284000"/>
              <a:gd name="connsiteX4" fmla="*/ 55121984 w 55121984"/>
              <a:gd name="connsiteY4" fmla="*/ 0 h 51284000"/>
              <a:gd name="connsiteX0" fmla="*/ 33595407 w 33595407"/>
              <a:gd name="connsiteY0" fmla="*/ 19801751 h 45883908"/>
              <a:gd name="connsiteX1" fmla="*/ 33578957 w 33595407"/>
              <a:gd name="connsiteY1" fmla="*/ 45883908 h 45883908"/>
              <a:gd name="connsiteX2" fmla="*/ 0 w 33595407"/>
              <a:gd name="connsiteY2" fmla="*/ 45286319 h 45883908"/>
              <a:gd name="connsiteX3" fmla="*/ 15562924 w 33595407"/>
              <a:gd name="connsiteY3" fmla="*/ 0 h 45883908"/>
              <a:gd name="connsiteX4" fmla="*/ 33595407 w 33595407"/>
              <a:gd name="connsiteY4" fmla="*/ 19801751 h 45883908"/>
              <a:gd name="connsiteX0" fmla="*/ 33595407 w 33595407"/>
              <a:gd name="connsiteY0" fmla="*/ 5100676 h 31182833"/>
              <a:gd name="connsiteX1" fmla="*/ 33578957 w 33595407"/>
              <a:gd name="connsiteY1" fmla="*/ 31182833 h 31182833"/>
              <a:gd name="connsiteX2" fmla="*/ 0 w 33595407"/>
              <a:gd name="connsiteY2" fmla="*/ 30585244 h 31182833"/>
              <a:gd name="connsiteX3" fmla="*/ 74290 w 33595407"/>
              <a:gd name="connsiteY3" fmla="*/ 0 h 31182833"/>
              <a:gd name="connsiteX4" fmla="*/ 33595407 w 33595407"/>
              <a:gd name="connsiteY4" fmla="*/ 5100676 h 3118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5407" h="31182833">
                <a:moveTo>
                  <a:pt x="33595407" y="5100676"/>
                </a:moveTo>
                <a:cubicBezTo>
                  <a:pt x="33589924" y="13794728"/>
                  <a:pt x="33584440" y="22488781"/>
                  <a:pt x="33578957" y="31182833"/>
                </a:cubicBezTo>
                <a:lnTo>
                  <a:pt x="0" y="30585244"/>
                </a:lnTo>
                <a:lnTo>
                  <a:pt x="74290" y="0"/>
                </a:lnTo>
                <a:lnTo>
                  <a:pt x="33595407" y="5100676"/>
                </a:lnTo>
                <a:close/>
              </a:path>
            </a:pathLst>
          </a:custGeom>
        </p:spPr>
        <p:txBody>
          <a:bodyPr/>
          <a:lstStyle/>
          <a:p>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1_Title &amp; Subtitle copy">
    <p:bg>
      <p:bgPr>
        <a:solidFill>
          <a:srgbClr val="404C55"/>
        </a:solidFill>
        <a:effectLst/>
      </p:bgPr>
    </p:bg>
    <p:spTree>
      <p:nvGrpSpPr>
        <p:cNvPr id="1" name=""/>
        <p:cNvGrpSpPr/>
        <p:nvPr/>
      </p:nvGrpSpPr>
      <p:grpSpPr>
        <a:xfrm>
          <a:off x="0" y="0"/>
          <a:ext cx="0" cy="0"/>
          <a:chOff x="0" y="0"/>
          <a:chExt cx="0" cy="0"/>
        </a:xfrm>
      </p:grpSpPr>
      <p:sp>
        <p:nvSpPr>
          <p:cNvPr id="7" name="Shape 7"/>
          <p:cNvSpPr/>
          <p:nvPr/>
        </p:nvSpPr>
        <p:spPr>
          <a:xfrm>
            <a:off x="440592" y="12676593"/>
            <a:ext cx="1469583" cy="780314"/>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a:lnSpc>
                <a:spcPct val="80000"/>
              </a:lnSpc>
              <a:defRPr sz="5600" spc="-112">
                <a:solidFill>
                  <a:srgbClr val="A9C6DB"/>
                </a:solidFill>
                <a:latin typeface="+mj-lt"/>
                <a:ea typeface="+mj-ea"/>
                <a:cs typeface="+mj-cs"/>
                <a:sym typeface="SignPainter-HouseScript"/>
              </a:defRPr>
            </a:lvl1pPr>
          </a:lstStyle>
          <a:p>
            <a:pPr lvl="0">
              <a:defRPr sz="1800" spc="0">
                <a:solidFill>
                  <a:srgbClr val="000000"/>
                </a:solidFill>
              </a:defRPr>
            </a:pPr>
            <a:r>
              <a:rPr sz="5600" spc="-112">
                <a:solidFill>
                  <a:srgbClr val="A9C6DB"/>
                </a:solidFill>
              </a:rPr>
              <a:t>Pitch</a:t>
            </a:r>
          </a:p>
        </p:txBody>
      </p:sp>
      <p:sp>
        <p:nvSpPr>
          <p:cNvPr id="8" name="Shape 8"/>
          <p:cNvSpPr/>
          <p:nvPr/>
        </p:nvSpPr>
        <p:spPr>
          <a:xfrm>
            <a:off x="1770155" y="12874662"/>
            <a:ext cx="10298151" cy="5111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l">
              <a:defRPr sz="2400">
                <a:latin typeface="Lato Regular"/>
                <a:ea typeface="Lato Regular"/>
                <a:cs typeface="Lato Regular"/>
                <a:sym typeface="Lato Regular"/>
              </a:defRPr>
            </a:lvl1pPr>
          </a:lstStyle>
          <a:p>
            <a:pPr lvl="0">
              <a:defRPr sz="1800">
                <a:solidFill>
                  <a:srgbClr val="000000"/>
                </a:solidFill>
              </a:defRPr>
            </a:pPr>
            <a:r>
              <a:rPr sz="2400">
                <a:solidFill>
                  <a:srgbClr val="FFFFFF"/>
                </a:solidFill>
              </a:rPr>
              <a:t>Good Keynote for Great Pitch</a:t>
            </a:r>
          </a:p>
        </p:txBody>
      </p:sp>
      <p:sp>
        <p:nvSpPr>
          <p:cNvPr id="9" name="Shape 9"/>
          <p:cNvSpPr/>
          <p:nvPr/>
        </p:nvSpPr>
        <p:spPr>
          <a:xfrm>
            <a:off x="12525505" y="12874662"/>
            <a:ext cx="11313657" cy="51117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r">
              <a:defRPr sz="2400">
                <a:latin typeface="Lato Regular"/>
                <a:ea typeface="Lato Regular"/>
                <a:cs typeface="Lato Regular"/>
                <a:sym typeface="Lato Regular"/>
                <a:hlinkClick r:id="rId2"/>
              </a:defRPr>
            </a:lvl1pPr>
          </a:lstStyle>
          <a:p>
            <a:pPr lvl="0">
              <a:defRPr sz="1800">
                <a:solidFill>
                  <a:srgbClr val="000000"/>
                </a:solidFill>
              </a:defRPr>
            </a:pPr>
            <a:r>
              <a:rPr sz="2400">
                <a:solidFill>
                  <a:srgbClr val="FFFFFF"/>
                </a:solidFill>
                <a:hlinkClick r:id="rId2"/>
              </a:rPr>
              <a:t>www.goodpitch.co.id</a:t>
            </a:r>
          </a:p>
        </p:txBody>
      </p:sp>
      <p:sp>
        <p:nvSpPr>
          <p:cNvPr id="10" name="Shape 10"/>
          <p:cNvSpPr/>
          <p:nvPr/>
        </p:nvSpPr>
        <p:spPr>
          <a:xfrm>
            <a:off x="530176" y="748283"/>
            <a:ext cx="439641" cy="1"/>
          </a:xfrm>
          <a:prstGeom prst="line">
            <a:avLst/>
          </a:prstGeom>
          <a:ln w="38100">
            <a:solidFill>
              <a:srgbClr val="FFFFFF"/>
            </a:solidFill>
            <a:miter lim="400000"/>
          </a:ln>
        </p:spPr>
        <p:txBody>
          <a:bodyPr lIns="0" tIns="0" rIns="0" bIns="0" anchor="ctr"/>
          <a:lstStyle/>
          <a:p>
            <a:pPr lvl="0" algn="l">
              <a:lnSpc>
                <a:spcPct val="110000"/>
              </a:lnSpc>
              <a:defRPr sz="2700">
                <a:latin typeface="Lato Regular"/>
                <a:ea typeface="Lato Regular"/>
                <a:cs typeface="Lato Regular"/>
                <a:sym typeface="Lato Regular"/>
              </a:defRPr>
            </a:pPr>
            <a:endParaRPr/>
          </a:p>
        </p:txBody>
      </p:sp>
      <p:sp>
        <p:nvSpPr>
          <p:cNvPr id="11" name="Shape 11"/>
          <p:cNvSpPr/>
          <p:nvPr/>
        </p:nvSpPr>
        <p:spPr>
          <a:xfrm>
            <a:off x="530176" y="950293"/>
            <a:ext cx="439641" cy="1"/>
          </a:xfrm>
          <a:prstGeom prst="line">
            <a:avLst/>
          </a:prstGeom>
          <a:ln w="38100">
            <a:solidFill>
              <a:srgbClr val="FFFFFF"/>
            </a:solidFill>
            <a:miter lim="400000"/>
          </a:ln>
        </p:spPr>
        <p:txBody>
          <a:bodyPr lIns="0" tIns="0" rIns="0" bIns="0" anchor="ctr"/>
          <a:lstStyle/>
          <a:p>
            <a:pPr lvl="0" algn="l">
              <a:lnSpc>
                <a:spcPct val="110000"/>
              </a:lnSpc>
              <a:defRPr sz="2700">
                <a:latin typeface="Lato Regular"/>
                <a:ea typeface="Lato Regular"/>
                <a:cs typeface="Lato Regular"/>
                <a:sym typeface="Lato Regular"/>
              </a:defRPr>
            </a:pPr>
            <a:endParaRPr/>
          </a:p>
        </p:txBody>
      </p:sp>
      <p:sp>
        <p:nvSpPr>
          <p:cNvPr id="12" name="Shape 12"/>
          <p:cNvSpPr/>
          <p:nvPr/>
        </p:nvSpPr>
        <p:spPr>
          <a:xfrm>
            <a:off x="530176" y="1152304"/>
            <a:ext cx="439641" cy="1"/>
          </a:xfrm>
          <a:prstGeom prst="line">
            <a:avLst/>
          </a:prstGeom>
          <a:ln w="38100">
            <a:solidFill>
              <a:srgbClr val="FFFFFF"/>
            </a:solidFill>
            <a:miter lim="400000"/>
          </a:ln>
        </p:spPr>
        <p:txBody>
          <a:bodyPr lIns="0" tIns="0" rIns="0" bIns="0" anchor="ctr"/>
          <a:lstStyle/>
          <a:p>
            <a:pPr lvl="0" algn="l">
              <a:lnSpc>
                <a:spcPct val="110000"/>
              </a:lnSpc>
              <a:defRPr sz="2700">
                <a:latin typeface="Lato Regular"/>
                <a:ea typeface="Lato Regular"/>
                <a:cs typeface="Lato Regular"/>
                <a:sym typeface="Lato Regular"/>
              </a:defRPr>
            </a:pPr>
            <a:endParaRPr/>
          </a:p>
        </p:txBody>
      </p:sp>
    </p:spTree>
    <p:extLst>
      <p:ext uri="{BB962C8B-B14F-4D97-AF65-F5344CB8AC3E}">
        <p14:creationId xmlns:p14="http://schemas.microsoft.com/office/powerpoint/2010/main" xmlns="" val="102641317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0419643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mp; Subtitle">
    <p:bg>
      <p:bgPr>
        <a:solidFill>
          <a:srgbClr val="404C55"/>
        </a:solidFill>
        <a:effectLst/>
      </p:bgPr>
    </p:bg>
    <p:spTree>
      <p:nvGrpSpPr>
        <p:cNvPr id="1" name=""/>
        <p:cNvGrpSpPr/>
        <p:nvPr/>
      </p:nvGrpSpPr>
      <p:grpSpPr>
        <a:xfrm>
          <a:off x="0" y="0"/>
          <a:ext cx="0" cy="0"/>
          <a:chOff x="0" y="0"/>
          <a:chExt cx="0" cy="0"/>
        </a:xfrm>
      </p:grpSpPr>
      <p:sp>
        <p:nvSpPr>
          <p:cNvPr id="15" name="Shape 15"/>
          <p:cNvSpPr/>
          <p:nvPr/>
        </p:nvSpPr>
        <p:spPr>
          <a:xfrm>
            <a:off x="440592" y="12676593"/>
            <a:ext cx="1469583" cy="780314"/>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a:lnSpc>
                <a:spcPct val="80000"/>
              </a:lnSpc>
              <a:defRPr sz="5600" spc="-112">
                <a:solidFill>
                  <a:srgbClr val="A9C6DB"/>
                </a:solidFill>
                <a:latin typeface="+mj-lt"/>
                <a:ea typeface="+mj-ea"/>
                <a:cs typeface="+mj-cs"/>
                <a:sym typeface="SignPainter-HouseScript"/>
              </a:defRPr>
            </a:lvl1pPr>
          </a:lstStyle>
          <a:p>
            <a:pPr lvl="0">
              <a:defRPr sz="1800" spc="0">
                <a:solidFill>
                  <a:srgbClr val="000000"/>
                </a:solidFill>
              </a:defRPr>
            </a:pPr>
            <a:r>
              <a:rPr sz="5600" spc="-112">
                <a:solidFill>
                  <a:srgbClr val="A9C6DB"/>
                </a:solidFill>
              </a:rPr>
              <a:t>Pitch</a:t>
            </a:r>
          </a:p>
        </p:txBody>
      </p:sp>
      <p:sp>
        <p:nvSpPr>
          <p:cNvPr id="3" name="Picture Placeholder 3"/>
          <p:cNvSpPr>
            <a:spLocks noGrp="1"/>
          </p:cNvSpPr>
          <p:nvPr>
            <p:ph type="pic" sz="quarter" idx="10"/>
          </p:nvPr>
        </p:nvSpPr>
        <p:spPr>
          <a:xfrm>
            <a:off x="0" y="13980026"/>
            <a:ext cx="4017962" cy="4019550"/>
          </a:xfrm>
          <a:prstGeom prst="rect">
            <a:avLst/>
          </a:prstGeom>
        </p:spPr>
        <p:txBody>
          <a:bodyPr/>
          <a:lstStyle/>
          <a:p>
            <a:endParaRPr lang="en-US"/>
          </a:p>
        </p:txBody>
      </p:sp>
      <p:sp>
        <p:nvSpPr>
          <p:cNvPr id="4" name="Picture Placeholder 5"/>
          <p:cNvSpPr>
            <a:spLocks noGrp="1"/>
          </p:cNvSpPr>
          <p:nvPr>
            <p:ph type="pic" sz="quarter" idx="11"/>
          </p:nvPr>
        </p:nvSpPr>
        <p:spPr>
          <a:xfrm>
            <a:off x="5197642" y="14053636"/>
            <a:ext cx="4067175" cy="4065587"/>
          </a:xfrm>
          <a:prstGeom prst="ellipse">
            <a:avLst/>
          </a:prstGeom>
        </p:spPr>
        <p:txBody>
          <a:bodyPr/>
          <a:lstStyle/>
          <a:p>
            <a:endParaRPr lang="en-US"/>
          </a:p>
        </p:txBody>
      </p:sp>
      <p:sp>
        <p:nvSpPr>
          <p:cNvPr id="5" name="Picture Placeholder 8"/>
          <p:cNvSpPr>
            <a:spLocks noGrp="1"/>
          </p:cNvSpPr>
          <p:nvPr>
            <p:ph type="pic" sz="quarter" idx="12"/>
          </p:nvPr>
        </p:nvSpPr>
        <p:spPr>
          <a:xfrm>
            <a:off x="14597221" y="20008237"/>
            <a:ext cx="6159659" cy="370441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2450" h="4914900">
                <a:moveTo>
                  <a:pt x="2814638" y="0"/>
                </a:moveTo>
                <a:lnTo>
                  <a:pt x="8172450" y="3086100"/>
                </a:lnTo>
                <a:lnTo>
                  <a:pt x="5400675" y="4914900"/>
                </a:lnTo>
                <a:lnTo>
                  <a:pt x="0" y="1828800"/>
                </a:lnTo>
                <a:lnTo>
                  <a:pt x="2814638" y="0"/>
                </a:lnTo>
                <a:close/>
              </a:path>
            </a:pathLst>
          </a:custGeom>
        </p:spPr>
        <p:txBody>
          <a:bodyPr/>
          <a:lstStyle/>
          <a:p>
            <a:endParaRPr lang="en-US"/>
          </a:p>
        </p:txBody>
      </p:sp>
      <p:sp>
        <p:nvSpPr>
          <p:cNvPr id="6" name="Picture Placeholder 8"/>
          <p:cNvSpPr>
            <a:spLocks noGrp="1"/>
          </p:cNvSpPr>
          <p:nvPr>
            <p:ph type="pic" sz="quarter" idx="13"/>
          </p:nvPr>
        </p:nvSpPr>
        <p:spPr>
          <a:xfrm>
            <a:off x="17222312" y="14740906"/>
            <a:ext cx="2659030" cy="5267331"/>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1638651 w 6996463"/>
              <a:gd name="connsiteY0" fmla="*/ 644232 h 5559132"/>
              <a:gd name="connsiteX1" fmla="*/ 6996463 w 6996463"/>
              <a:gd name="connsiteY1" fmla="*/ 3730332 h 5559132"/>
              <a:gd name="connsiteX2" fmla="*/ 4224688 w 6996463"/>
              <a:gd name="connsiteY2" fmla="*/ 5559132 h 5559132"/>
              <a:gd name="connsiteX3" fmla="*/ 0 w 6996463"/>
              <a:gd name="connsiteY3" fmla="*/ 0 h 5559132"/>
              <a:gd name="connsiteX4" fmla="*/ 1638651 w 6996463"/>
              <a:gd name="connsiteY4" fmla="*/ 644232 h 5559132"/>
              <a:gd name="connsiteX0" fmla="*/ 1638651 w 6996463"/>
              <a:gd name="connsiteY0" fmla="*/ 644232 h 6596768"/>
              <a:gd name="connsiteX1" fmla="*/ 6996463 w 6996463"/>
              <a:gd name="connsiteY1" fmla="*/ 3730332 h 6596768"/>
              <a:gd name="connsiteX2" fmla="*/ 1250132 w 6996463"/>
              <a:gd name="connsiteY2" fmla="*/ 6596768 h 6596768"/>
              <a:gd name="connsiteX3" fmla="*/ 0 w 6996463"/>
              <a:gd name="connsiteY3" fmla="*/ 0 h 6596768"/>
              <a:gd name="connsiteX4" fmla="*/ 1638651 w 6996463"/>
              <a:gd name="connsiteY4" fmla="*/ 644232 h 6596768"/>
              <a:gd name="connsiteX0" fmla="*/ 1638651 w 3330150"/>
              <a:gd name="connsiteY0" fmla="*/ 644232 h 6596768"/>
              <a:gd name="connsiteX1" fmla="*/ 3330150 w 3330150"/>
              <a:gd name="connsiteY1" fmla="*/ 5511607 h 6596768"/>
              <a:gd name="connsiteX2" fmla="*/ 1250132 w 3330150"/>
              <a:gd name="connsiteY2" fmla="*/ 6596768 h 6596768"/>
              <a:gd name="connsiteX3" fmla="*/ 0 w 3330150"/>
              <a:gd name="connsiteY3" fmla="*/ 0 h 6596768"/>
              <a:gd name="connsiteX4" fmla="*/ 1638651 w 3330150"/>
              <a:gd name="connsiteY4" fmla="*/ 644232 h 6596768"/>
              <a:gd name="connsiteX0" fmla="*/ 2313114 w 3330150"/>
              <a:gd name="connsiteY0" fmla="*/ 246471 h 6596768"/>
              <a:gd name="connsiteX1" fmla="*/ 3330150 w 3330150"/>
              <a:gd name="connsiteY1" fmla="*/ 5511607 h 6596768"/>
              <a:gd name="connsiteX2" fmla="*/ 1250132 w 3330150"/>
              <a:gd name="connsiteY2" fmla="*/ 6596768 h 6596768"/>
              <a:gd name="connsiteX3" fmla="*/ 0 w 3330150"/>
              <a:gd name="connsiteY3" fmla="*/ 0 h 6596768"/>
              <a:gd name="connsiteX4" fmla="*/ 2313114 w 3330150"/>
              <a:gd name="connsiteY4" fmla="*/ 246471 h 6596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0150" h="6596768">
                <a:moveTo>
                  <a:pt x="2313114" y="246471"/>
                </a:moveTo>
                <a:lnTo>
                  <a:pt x="3330150" y="5511607"/>
                </a:lnTo>
                <a:lnTo>
                  <a:pt x="1250132" y="6596768"/>
                </a:lnTo>
                <a:lnTo>
                  <a:pt x="0" y="0"/>
                </a:lnTo>
                <a:lnTo>
                  <a:pt x="2313114" y="246471"/>
                </a:lnTo>
                <a:close/>
              </a:path>
            </a:pathLst>
          </a:custGeom>
        </p:spPr>
        <p:txBody>
          <a:bodyPr/>
          <a:lstStyle/>
          <a:p>
            <a:endParaRPr lang="en-US"/>
          </a:p>
        </p:txBody>
      </p:sp>
      <p:sp>
        <p:nvSpPr>
          <p:cNvPr id="7" name="Picture Placeholder 8"/>
          <p:cNvSpPr>
            <a:spLocks noGrp="1"/>
          </p:cNvSpPr>
          <p:nvPr>
            <p:ph type="pic" sz="quarter" idx="14"/>
          </p:nvPr>
        </p:nvSpPr>
        <p:spPr>
          <a:xfrm>
            <a:off x="10699561" y="16585697"/>
            <a:ext cx="7145095" cy="342254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2318" h="8311855">
                <a:moveTo>
                  <a:pt x="9810748" y="0"/>
                </a:moveTo>
                <a:lnTo>
                  <a:pt x="17352318" y="2883900"/>
                </a:lnTo>
                <a:lnTo>
                  <a:pt x="7543992" y="8311855"/>
                </a:lnTo>
                <a:lnTo>
                  <a:pt x="0" y="4740476"/>
                </a:lnTo>
                <a:lnTo>
                  <a:pt x="9810748" y="0"/>
                </a:lnTo>
                <a:close/>
              </a:path>
            </a:pathLst>
          </a:custGeom>
        </p:spPr>
        <p:txBody>
          <a:bodyPr/>
          <a:lstStyle/>
          <a:p>
            <a:endParaRPr lang="en-US"/>
          </a:p>
        </p:txBody>
      </p:sp>
      <p:sp>
        <p:nvSpPr>
          <p:cNvPr id="8" name="Picture Placeholder 8"/>
          <p:cNvSpPr>
            <a:spLocks noGrp="1"/>
          </p:cNvSpPr>
          <p:nvPr>
            <p:ph type="pic" sz="quarter" idx="15"/>
          </p:nvPr>
        </p:nvSpPr>
        <p:spPr>
          <a:xfrm>
            <a:off x="8775923" y="21240924"/>
            <a:ext cx="7145095" cy="3422540"/>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2318" h="8311855">
                <a:moveTo>
                  <a:pt x="9810748" y="0"/>
                </a:moveTo>
                <a:lnTo>
                  <a:pt x="17352318" y="2883900"/>
                </a:lnTo>
                <a:lnTo>
                  <a:pt x="7543992" y="8311855"/>
                </a:lnTo>
                <a:lnTo>
                  <a:pt x="0" y="4740476"/>
                </a:lnTo>
                <a:lnTo>
                  <a:pt x="9810748" y="0"/>
                </a:lnTo>
                <a:close/>
              </a:path>
            </a:pathLst>
          </a:custGeom>
        </p:spPr>
        <p:txBody>
          <a:bodyPr/>
          <a:lstStyle/>
          <a:p>
            <a:endParaRPr lang="en-US"/>
          </a:p>
        </p:txBody>
      </p:sp>
      <p:sp>
        <p:nvSpPr>
          <p:cNvPr id="9" name="Picture Placeholder 8"/>
          <p:cNvSpPr>
            <a:spLocks noGrp="1"/>
          </p:cNvSpPr>
          <p:nvPr>
            <p:ph type="pic" sz="quarter" idx="17"/>
          </p:nvPr>
        </p:nvSpPr>
        <p:spPr>
          <a:xfrm>
            <a:off x="20566874" y="15623835"/>
            <a:ext cx="5043584" cy="4726492"/>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86659" h="20229495">
                <a:moveTo>
                  <a:pt x="21586659" y="0"/>
                </a:moveTo>
                <a:lnTo>
                  <a:pt x="19727356" y="18206579"/>
                </a:lnTo>
                <a:lnTo>
                  <a:pt x="-1" y="20229495"/>
                </a:lnTo>
                <a:lnTo>
                  <a:pt x="2671128" y="5628747"/>
                </a:lnTo>
                <a:lnTo>
                  <a:pt x="21586659" y="0"/>
                </a:lnTo>
                <a:close/>
              </a:path>
            </a:pathLst>
          </a:custGeom>
        </p:spPr>
        <p:txBody>
          <a:bodyPr/>
          <a:lstStyle/>
          <a:p>
            <a:endParaRPr lang="en-US"/>
          </a:p>
        </p:txBody>
      </p:sp>
      <p:sp>
        <p:nvSpPr>
          <p:cNvPr id="10" name="Picture Placeholder 8"/>
          <p:cNvSpPr>
            <a:spLocks noGrp="1"/>
          </p:cNvSpPr>
          <p:nvPr>
            <p:ph type="pic" sz="quarter" idx="18"/>
          </p:nvPr>
        </p:nvSpPr>
        <p:spPr>
          <a:xfrm>
            <a:off x="21350323" y="20960819"/>
            <a:ext cx="6195211" cy="5808455"/>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9167" h="25013631">
                <a:moveTo>
                  <a:pt x="23282865" y="6807052"/>
                </a:moveTo>
                <a:lnTo>
                  <a:pt x="26679167" y="25013631"/>
                </a:lnTo>
                <a:lnTo>
                  <a:pt x="2288384" y="22447145"/>
                </a:lnTo>
                <a:lnTo>
                  <a:pt x="0" y="0"/>
                </a:lnTo>
                <a:lnTo>
                  <a:pt x="23282865" y="6807052"/>
                </a:lnTo>
                <a:close/>
              </a:path>
            </a:pathLst>
          </a:custGeom>
        </p:spPr>
        <p:txBody>
          <a:bodyPr/>
          <a:lstStyle/>
          <a:p>
            <a:endParaRPr lang="en-US"/>
          </a:p>
        </p:txBody>
      </p:sp>
      <p:sp>
        <p:nvSpPr>
          <p:cNvPr id="11" name="Picture Placeholder 8"/>
          <p:cNvSpPr>
            <a:spLocks noGrp="1"/>
          </p:cNvSpPr>
          <p:nvPr>
            <p:ph type="pic" sz="quarter" idx="16"/>
          </p:nvPr>
        </p:nvSpPr>
        <p:spPr>
          <a:xfrm>
            <a:off x="16331383" y="13716000"/>
            <a:ext cx="10605402" cy="8173331"/>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 name="connsiteX0" fmla="*/ 29001318 w 32397620"/>
              <a:gd name="connsiteY0" fmla="*/ 6807052 h 25013631"/>
              <a:gd name="connsiteX1" fmla="*/ 32397620 w 32397620"/>
              <a:gd name="connsiteY1" fmla="*/ 25013631 h 25013631"/>
              <a:gd name="connsiteX2" fmla="*/ 0 w 32397620"/>
              <a:gd name="connsiteY2" fmla="*/ 21922106 h 25013631"/>
              <a:gd name="connsiteX3" fmla="*/ 5718453 w 32397620"/>
              <a:gd name="connsiteY3" fmla="*/ 0 h 25013631"/>
              <a:gd name="connsiteX4" fmla="*/ 29001318 w 32397620"/>
              <a:gd name="connsiteY4" fmla="*/ 6807052 h 25013631"/>
              <a:gd name="connsiteX0" fmla="*/ 29001318 w 39616899"/>
              <a:gd name="connsiteY0" fmla="*/ 6807052 h 21922106"/>
              <a:gd name="connsiteX1" fmla="*/ 39616899 w 39616899"/>
              <a:gd name="connsiteY1" fmla="*/ 21600881 h 21922106"/>
              <a:gd name="connsiteX2" fmla="*/ 0 w 39616899"/>
              <a:gd name="connsiteY2" fmla="*/ 21922106 h 21922106"/>
              <a:gd name="connsiteX3" fmla="*/ 5718453 w 39616899"/>
              <a:gd name="connsiteY3" fmla="*/ 0 h 21922106"/>
              <a:gd name="connsiteX4" fmla="*/ 29001318 w 39616899"/>
              <a:gd name="connsiteY4" fmla="*/ 6807052 h 21922106"/>
              <a:gd name="connsiteX0" fmla="*/ 45671292 w 45671292"/>
              <a:gd name="connsiteY0" fmla="*/ 0 h 35197774"/>
              <a:gd name="connsiteX1" fmla="*/ 39616899 w 45671292"/>
              <a:gd name="connsiteY1" fmla="*/ 34876549 h 35197774"/>
              <a:gd name="connsiteX2" fmla="*/ 0 w 45671292"/>
              <a:gd name="connsiteY2" fmla="*/ 35197774 h 35197774"/>
              <a:gd name="connsiteX3" fmla="*/ 5718453 w 45671292"/>
              <a:gd name="connsiteY3" fmla="*/ 13275668 h 35197774"/>
              <a:gd name="connsiteX4" fmla="*/ 45671292 w 45671292"/>
              <a:gd name="connsiteY4" fmla="*/ 0 h 35197774"/>
              <a:gd name="connsiteX0" fmla="*/ 45671292 w 45671292"/>
              <a:gd name="connsiteY0" fmla="*/ 0 h 35197774"/>
              <a:gd name="connsiteX1" fmla="*/ 39616899 w 45671292"/>
              <a:gd name="connsiteY1" fmla="*/ 3487654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45671292 w 45671292"/>
              <a:gd name="connsiteY0" fmla="*/ 0 h 35197774"/>
              <a:gd name="connsiteX1" fmla="*/ 39879418 w 45671292"/>
              <a:gd name="connsiteY1" fmla="*/ 35007809 h 35197774"/>
              <a:gd name="connsiteX2" fmla="*/ 0 w 45671292"/>
              <a:gd name="connsiteY2" fmla="*/ 35197774 h 35197774"/>
              <a:gd name="connsiteX3" fmla="*/ 6112232 w 45671292"/>
              <a:gd name="connsiteY3" fmla="*/ 5400092 h 35197774"/>
              <a:gd name="connsiteX4" fmla="*/ 45671292 w 45671292"/>
              <a:gd name="connsiteY4" fmla="*/ 0 h 3519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71292" h="35197774">
                <a:moveTo>
                  <a:pt x="45671292" y="0"/>
                </a:moveTo>
                <a:lnTo>
                  <a:pt x="39879418" y="35007809"/>
                </a:lnTo>
                <a:lnTo>
                  <a:pt x="0" y="35197774"/>
                </a:lnTo>
                <a:lnTo>
                  <a:pt x="6112232" y="5400092"/>
                </a:lnTo>
                <a:lnTo>
                  <a:pt x="45671292" y="0"/>
                </a:lnTo>
                <a:close/>
              </a:path>
            </a:pathLst>
          </a:custGeom>
        </p:spPr>
        <p:txBody>
          <a:bodyPr/>
          <a:lstStyle/>
          <a:p>
            <a:endParaRPr lang="en-US"/>
          </a:p>
        </p:txBody>
      </p:sp>
      <p:sp>
        <p:nvSpPr>
          <p:cNvPr id="12" name="Picture Placeholder 8"/>
          <p:cNvSpPr>
            <a:spLocks noGrp="1"/>
          </p:cNvSpPr>
          <p:nvPr>
            <p:ph type="pic" sz="quarter" idx="19"/>
          </p:nvPr>
        </p:nvSpPr>
        <p:spPr>
          <a:xfrm>
            <a:off x="8048657" y="17543059"/>
            <a:ext cx="7801242" cy="7241015"/>
          </a:xfrm>
          <a:custGeom>
            <a:avLst/>
            <a:gdLst>
              <a:gd name="connsiteX0" fmla="*/ 0 w 8258175"/>
              <a:gd name="connsiteY0" fmla="*/ 0 h 4943475"/>
              <a:gd name="connsiteX1" fmla="*/ 8258175 w 8258175"/>
              <a:gd name="connsiteY1" fmla="*/ 0 h 4943475"/>
              <a:gd name="connsiteX2" fmla="*/ 8258175 w 8258175"/>
              <a:gd name="connsiteY2" fmla="*/ 4943475 h 4943475"/>
              <a:gd name="connsiteX3" fmla="*/ 0 w 8258175"/>
              <a:gd name="connsiteY3" fmla="*/ 4943475 h 4943475"/>
              <a:gd name="connsiteX4" fmla="*/ 0 w 8258175"/>
              <a:gd name="connsiteY4" fmla="*/ 0 h 4943475"/>
              <a:gd name="connsiteX0" fmla="*/ 0 w 8258175"/>
              <a:gd name="connsiteY0" fmla="*/ 0 h 4943475"/>
              <a:gd name="connsiteX1" fmla="*/ 8258175 w 8258175"/>
              <a:gd name="connsiteY1" fmla="*/ 0 h 4943475"/>
              <a:gd name="connsiteX2" fmla="*/ 5429250 w 8258175"/>
              <a:gd name="connsiteY2" fmla="*/ 4914900 h 4943475"/>
              <a:gd name="connsiteX3" fmla="*/ 0 w 8258175"/>
              <a:gd name="connsiteY3" fmla="*/ 4943475 h 4943475"/>
              <a:gd name="connsiteX4" fmla="*/ 0 w 8258175"/>
              <a:gd name="connsiteY4" fmla="*/ 0 h 4943475"/>
              <a:gd name="connsiteX0" fmla="*/ 0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0 w 8201025"/>
              <a:gd name="connsiteY4" fmla="*/ 0 h 4943475"/>
              <a:gd name="connsiteX0" fmla="*/ 2843213 w 8201025"/>
              <a:gd name="connsiteY0" fmla="*/ 0 h 4943475"/>
              <a:gd name="connsiteX1" fmla="*/ 8201025 w 8201025"/>
              <a:gd name="connsiteY1" fmla="*/ 3086100 h 4943475"/>
              <a:gd name="connsiteX2" fmla="*/ 5429250 w 8201025"/>
              <a:gd name="connsiteY2" fmla="*/ 4914900 h 4943475"/>
              <a:gd name="connsiteX3" fmla="*/ 0 w 8201025"/>
              <a:gd name="connsiteY3" fmla="*/ 4943475 h 4943475"/>
              <a:gd name="connsiteX4" fmla="*/ 2843213 w 8201025"/>
              <a:gd name="connsiteY4" fmla="*/ 0 h 4943475"/>
              <a:gd name="connsiteX0" fmla="*/ 2814638 w 8172450"/>
              <a:gd name="connsiteY0" fmla="*/ 0 h 4914900"/>
              <a:gd name="connsiteX1" fmla="*/ 8172450 w 8172450"/>
              <a:gd name="connsiteY1" fmla="*/ 3086100 h 4914900"/>
              <a:gd name="connsiteX2" fmla="*/ 5400675 w 8172450"/>
              <a:gd name="connsiteY2" fmla="*/ 4914900 h 4914900"/>
              <a:gd name="connsiteX3" fmla="*/ 0 w 8172450"/>
              <a:gd name="connsiteY3" fmla="*/ 1828800 h 4914900"/>
              <a:gd name="connsiteX4" fmla="*/ 2814638 w 8172450"/>
              <a:gd name="connsiteY4" fmla="*/ 0 h 4914900"/>
              <a:gd name="connsiteX0" fmla="*/ 2814638 w 8172450"/>
              <a:gd name="connsiteY0" fmla="*/ 0 h 5400179"/>
              <a:gd name="connsiteX1" fmla="*/ 8172450 w 8172450"/>
              <a:gd name="connsiteY1" fmla="*/ 3086100 h 5400179"/>
              <a:gd name="connsiteX2" fmla="*/ 7543992 w 8172450"/>
              <a:gd name="connsiteY2" fmla="*/ 5400179 h 5400179"/>
              <a:gd name="connsiteX3" fmla="*/ 0 w 8172450"/>
              <a:gd name="connsiteY3" fmla="*/ 1828800 h 5400179"/>
              <a:gd name="connsiteX4" fmla="*/ 2814638 w 8172450"/>
              <a:gd name="connsiteY4" fmla="*/ 0 h 5400179"/>
              <a:gd name="connsiteX0" fmla="*/ 2814638 w 17352318"/>
              <a:gd name="connsiteY0" fmla="*/ 27776 h 5427955"/>
              <a:gd name="connsiteX1" fmla="*/ 17352318 w 17352318"/>
              <a:gd name="connsiteY1" fmla="*/ 0 h 5427955"/>
              <a:gd name="connsiteX2" fmla="*/ 7543992 w 17352318"/>
              <a:gd name="connsiteY2" fmla="*/ 5427955 h 5427955"/>
              <a:gd name="connsiteX3" fmla="*/ 0 w 17352318"/>
              <a:gd name="connsiteY3" fmla="*/ 1856576 h 5427955"/>
              <a:gd name="connsiteX4" fmla="*/ 2814638 w 17352318"/>
              <a:gd name="connsiteY4" fmla="*/ 27776 h 5427955"/>
              <a:gd name="connsiteX0" fmla="*/ 9810748 w 17352318"/>
              <a:gd name="connsiteY0" fmla="*/ 0 h 8311855"/>
              <a:gd name="connsiteX1" fmla="*/ 17352318 w 17352318"/>
              <a:gd name="connsiteY1" fmla="*/ 2883900 h 8311855"/>
              <a:gd name="connsiteX2" fmla="*/ 7543992 w 17352318"/>
              <a:gd name="connsiteY2" fmla="*/ 8311855 h 8311855"/>
              <a:gd name="connsiteX3" fmla="*/ 0 w 17352318"/>
              <a:gd name="connsiteY3" fmla="*/ 4740476 h 8311855"/>
              <a:gd name="connsiteX4" fmla="*/ 9810748 w 17352318"/>
              <a:gd name="connsiteY4" fmla="*/ 0 h 8311855"/>
              <a:gd name="connsiteX0" fmla="*/ 9810748 w 27049281"/>
              <a:gd name="connsiteY0" fmla="*/ 0 h 8311855"/>
              <a:gd name="connsiteX1" fmla="*/ 27049281 w 27049281"/>
              <a:gd name="connsiteY1" fmla="*/ 6362962 h 8311855"/>
              <a:gd name="connsiteX2" fmla="*/ 7543992 w 27049281"/>
              <a:gd name="connsiteY2" fmla="*/ 8311855 h 8311855"/>
              <a:gd name="connsiteX3" fmla="*/ 0 w 27049281"/>
              <a:gd name="connsiteY3" fmla="*/ 4740476 h 8311855"/>
              <a:gd name="connsiteX4" fmla="*/ 9810748 w 27049281"/>
              <a:gd name="connsiteY4" fmla="*/ 0 h 8311855"/>
              <a:gd name="connsiteX0" fmla="*/ 29130652 w 29130652"/>
              <a:gd name="connsiteY0" fmla="*/ 0 h 20229495"/>
              <a:gd name="connsiteX1" fmla="*/ 27049281 w 29130652"/>
              <a:gd name="connsiteY1" fmla="*/ 18280602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9130652 w 29130652"/>
              <a:gd name="connsiteY0" fmla="*/ 0 h 20229495"/>
              <a:gd name="connsiteX1" fmla="*/ 27271349 w 29130652"/>
              <a:gd name="connsiteY1" fmla="*/ 18206579 h 20229495"/>
              <a:gd name="connsiteX2" fmla="*/ 7543992 w 29130652"/>
              <a:gd name="connsiteY2" fmla="*/ 20229495 h 20229495"/>
              <a:gd name="connsiteX3" fmla="*/ 0 w 29130652"/>
              <a:gd name="connsiteY3" fmla="*/ 16658116 h 20229495"/>
              <a:gd name="connsiteX4" fmla="*/ 29130652 w 29130652"/>
              <a:gd name="connsiteY4" fmla="*/ 0 h 20229495"/>
              <a:gd name="connsiteX0" fmla="*/ 21586659 w 21586659"/>
              <a:gd name="connsiteY0" fmla="*/ 0 h 20229495"/>
              <a:gd name="connsiteX1" fmla="*/ 19727356 w 21586659"/>
              <a:gd name="connsiteY1" fmla="*/ 18206579 h 20229495"/>
              <a:gd name="connsiteX2" fmla="*/ -1 w 21586659"/>
              <a:gd name="connsiteY2" fmla="*/ 20229495 h 20229495"/>
              <a:gd name="connsiteX3" fmla="*/ 2671128 w 21586659"/>
              <a:gd name="connsiteY3" fmla="*/ 5628747 h 20229495"/>
              <a:gd name="connsiteX4" fmla="*/ 21586659 w 21586659"/>
              <a:gd name="connsiteY4" fmla="*/ 0 h 20229495"/>
              <a:gd name="connsiteX0" fmla="*/ 21586659 w 24316758"/>
              <a:gd name="connsiteY0" fmla="*/ 0 h 22944026"/>
              <a:gd name="connsiteX1" fmla="*/ 24316758 w 24316758"/>
              <a:gd name="connsiteY1" fmla="*/ 22944026 h 22944026"/>
              <a:gd name="connsiteX2" fmla="*/ -1 w 24316758"/>
              <a:gd name="connsiteY2" fmla="*/ 20229495 h 22944026"/>
              <a:gd name="connsiteX3" fmla="*/ 2671128 w 24316758"/>
              <a:gd name="connsiteY3" fmla="*/ 5628747 h 22944026"/>
              <a:gd name="connsiteX4" fmla="*/ 21586659 w 24316758"/>
              <a:gd name="connsiteY4" fmla="*/ 0 h 22944026"/>
              <a:gd name="connsiteX0" fmla="*/ 25725611 w 28455710"/>
              <a:gd name="connsiteY0" fmla="*/ 3550057 h 26494083"/>
              <a:gd name="connsiteX1" fmla="*/ 28455710 w 28455710"/>
              <a:gd name="connsiteY1" fmla="*/ 26494083 h 26494083"/>
              <a:gd name="connsiteX2" fmla="*/ 4138951 w 28455710"/>
              <a:gd name="connsiteY2" fmla="*/ 23779552 h 26494083"/>
              <a:gd name="connsiteX3" fmla="*/ 0 w 28455710"/>
              <a:gd name="connsiteY3" fmla="*/ 0 h 26494083"/>
              <a:gd name="connsiteX4" fmla="*/ 25725611 w 28455710"/>
              <a:gd name="connsiteY4" fmla="*/ 3550057 h 26494083"/>
              <a:gd name="connsiteX0" fmla="*/ 24911362 w 27641461"/>
              <a:gd name="connsiteY0" fmla="*/ 2735808 h 25679834"/>
              <a:gd name="connsiteX1" fmla="*/ 27641461 w 27641461"/>
              <a:gd name="connsiteY1" fmla="*/ 25679834 h 25679834"/>
              <a:gd name="connsiteX2" fmla="*/ 3324702 w 27641461"/>
              <a:gd name="connsiteY2" fmla="*/ 22965303 h 25679834"/>
              <a:gd name="connsiteX3" fmla="*/ 0 w 27641461"/>
              <a:gd name="connsiteY3" fmla="*/ 0 h 25679834"/>
              <a:gd name="connsiteX4" fmla="*/ 24911362 w 27641461"/>
              <a:gd name="connsiteY4" fmla="*/ 2735808 h 25679834"/>
              <a:gd name="connsiteX0" fmla="*/ 23949068 w 26679167"/>
              <a:gd name="connsiteY0" fmla="*/ 2069605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949068 w 26679167"/>
              <a:gd name="connsiteY4" fmla="*/ 2069605 h 25013631"/>
              <a:gd name="connsiteX0" fmla="*/ 23282865 w 26679167"/>
              <a:gd name="connsiteY0" fmla="*/ 6807052 h 25013631"/>
              <a:gd name="connsiteX1" fmla="*/ 26679167 w 26679167"/>
              <a:gd name="connsiteY1" fmla="*/ 25013631 h 25013631"/>
              <a:gd name="connsiteX2" fmla="*/ 2362408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362407 w 26679167"/>
              <a:gd name="connsiteY2" fmla="*/ 22299100 h 25013631"/>
              <a:gd name="connsiteX3" fmla="*/ 0 w 26679167"/>
              <a:gd name="connsiteY3" fmla="*/ 0 h 25013631"/>
              <a:gd name="connsiteX4" fmla="*/ 23282865 w 26679167"/>
              <a:gd name="connsiteY4" fmla="*/ 6807052 h 25013631"/>
              <a:gd name="connsiteX0" fmla="*/ 23282865 w 26679167"/>
              <a:gd name="connsiteY0" fmla="*/ 6807052 h 25013631"/>
              <a:gd name="connsiteX1" fmla="*/ 26679167 w 26679167"/>
              <a:gd name="connsiteY1" fmla="*/ 25013631 h 25013631"/>
              <a:gd name="connsiteX2" fmla="*/ 2288384 w 26679167"/>
              <a:gd name="connsiteY2" fmla="*/ 22447145 h 25013631"/>
              <a:gd name="connsiteX3" fmla="*/ 0 w 26679167"/>
              <a:gd name="connsiteY3" fmla="*/ 0 h 25013631"/>
              <a:gd name="connsiteX4" fmla="*/ 23282865 w 26679167"/>
              <a:gd name="connsiteY4" fmla="*/ 6807052 h 25013631"/>
              <a:gd name="connsiteX0" fmla="*/ 29001318 w 32397620"/>
              <a:gd name="connsiteY0" fmla="*/ 6807052 h 25013631"/>
              <a:gd name="connsiteX1" fmla="*/ 32397620 w 32397620"/>
              <a:gd name="connsiteY1" fmla="*/ 25013631 h 25013631"/>
              <a:gd name="connsiteX2" fmla="*/ 0 w 32397620"/>
              <a:gd name="connsiteY2" fmla="*/ 21922106 h 25013631"/>
              <a:gd name="connsiteX3" fmla="*/ 5718453 w 32397620"/>
              <a:gd name="connsiteY3" fmla="*/ 0 h 25013631"/>
              <a:gd name="connsiteX4" fmla="*/ 29001318 w 32397620"/>
              <a:gd name="connsiteY4" fmla="*/ 6807052 h 25013631"/>
              <a:gd name="connsiteX0" fmla="*/ 29001318 w 39616899"/>
              <a:gd name="connsiteY0" fmla="*/ 6807052 h 21922106"/>
              <a:gd name="connsiteX1" fmla="*/ 39616899 w 39616899"/>
              <a:gd name="connsiteY1" fmla="*/ 21600881 h 21922106"/>
              <a:gd name="connsiteX2" fmla="*/ 0 w 39616899"/>
              <a:gd name="connsiteY2" fmla="*/ 21922106 h 21922106"/>
              <a:gd name="connsiteX3" fmla="*/ 5718453 w 39616899"/>
              <a:gd name="connsiteY3" fmla="*/ 0 h 21922106"/>
              <a:gd name="connsiteX4" fmla="*/ 29001318 w 39616899"/>
              <a:gd name="connsiteY4" fmla="*/ 6807052 h 21922106"/>
              <a:gd name="connsiteX0" fmla="*/ 45671292 w 45671292"/>
              <a:gd name="connsiteY0" fmla="*/ 0 h 35197774"/>
              <a:gd name="connsiteX1" fmla="*/ 39616899 w 45671292"/>
              <a:gd name="connsiteY1" fmla="*/ 34876549 h 35197774"/>
              <a:gd name="connsiteX2" fmla="*/ 0 w 45671292"/>
              <a:gd name="connsiteY2" fmla="*/ 35197774 h 35197774"/>
              <a:gd name="connsiteX3" fmla="*/ 5718453 w 45671292"/>
              <a:gd name="connsiteY3" fmla="*/ 13275668 h 35197774"/>
              <a:gd name="connsiteX4" fmla="*/ 45671292 w 45671292"/>
              <a:gd name="connsiteY4" fmla="*/ 0 h 35197774"/>
              <a:gd name="connsiteX0" fmla="*/ 45671292 w 45671292"/>
              <a:gd name="connsiteY0" fmla="*/ 0 h 35197774"/>
              <a:gd name="connsiteX1" fmla="*/ 39616899 w 45671292"/>
              <a:gd name="connsiteY1" fmla="*/ 3487654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45671292 w 45671292"/>
              <a:gd name="connsiteY0" fmla="*/ 0 h 35197774"/>
              <a:gd name="connsiteX1" fmla="*/ 39879418 w 45671292"/>
              <a:gd name="connsiteY1" fmla="*/ 35007809 h 35197774"/>
              <a:gd name="connsiteX2" fmla="*/ 0 w 45671292"/>
              <a:gd name="connsiteY2" fmla="*/ 35197774 h 35197774"/>
              <a:gd name="connsiteX3" fmla="*/ 6112232 w 45671292"/>
              <a:gd name="connsiteY3" fmla="*/ 5400092 h 35197774"/>
              <a:gd name="connsiteX4" fmla="*/ 45671292 w 45671292"/>
              <a:gd name="connsiteY4" fmla="*/ 0 h 35197774"/>
              <a:gd name="connsiteX0" fmla="*/ 55121984 w 55121984"/>
              <a:gd name="connsiteY0" fmla="*/ 0 h 50686411"/>
              <a:gd name="connsiteX1" fmla="*/ 49330110 w 55121984"/>
              <a:gd name="connsiteY1" fmla="*/ 35007809 h 50686411"/>
              <a:gd name="connsiteX2" fmla="*/ 0 w 55121984"/>
              <a:gd name="connsiteY2" fmla="*/ 50686411 h 50686411"/>
              <a:gd name="connsiteX3" fmla="*/ 15562924 w 55121984"/>
              <a:gd name="connsiteY3" fmla="*/ 5400092 h 50686411"/>
              <a:gd name="connsiteX4" fmla="*/ 55121984 w 55121984"/>
              <a:gd name="connsiteY4" fmla="*/ 0 h 50686411"/>
              <a:gd name="connsiteX0" fmla="*/ 55121984 w 55121984"/>
              <a:gd name="connsiteY0" fmla="*/ 0 h 51284000"/>
              <a:gd name="connsiteX1" fmla="*/ 33578957 w 55121984"/>
              <a:gd name="connsiteY1" fmla="*/ 51284000 h 51284000"/>
              <a:gd name="connsiteX2" fmla="*/ 0 w 55121984"/>
              <a:gd name="connsiteY2" fmla="*/ 50686411 h 51284000"/>
              <a:gd name="connsiteX3" fmla="*/ 15562924 w 55121984"/>
              <a:gd name="connsiteY3" fmla="*/ 5400092 h 51284000"/>
              <a:gd name="connsiteX4" fmla="*/ 55121984 w 55121984"/>
              <a:gd name="connsiteY4" fmla="*/ 0 h 51284000"/>
              <a:gd name="connsiteX0" fmla="*/ 33595407 w 33595407"/>
              <a:gd name="connsiteY0" fmla="*/ 19801751 h 45883908"/>
              <a:gd name="connsiteX1" fmla="*/ 33578957 w 33595407"/>
              <a:gd name="connsiteY1" fmla="*/ 45883908 h 45883908"/>
              <a:gd name="connsiteX2" fmla="*/ 0 w 33595407"/>
              <a:gd name="connsiteY2" fmla="*/ 45286319 h 45883908"/>
              <a:gd name="connsiteX3" fmla="*/ 15562924 w 33595407"/>
              <a:gd name="connsiteY3" fmla="*/ 0 h 45883908"/>
              <a:gd name="connsiteX4" fmla="*/ 33595407 w 33595407"/>
              <a:gd name="connsiteY4" fmla="*/ 19801751 h 45883908"/>
              <a:gd name="connsiteX0" fmla="*/ 33595407 w 33595407"/>
              <a:gd name="connsiteY0" fmla="*/ 5100676 h 31182833"/>
              <a:gd name="connsiteX1" fmla="*/ 33578957 w 33595407"/>
              <a:gd name="connsiteY1" fmla="*/ 31182833 h 31182833"/>
              <a:gd name="connsiteX2" fmla="*/ 0 w 33595407"/>
              <a:gd name="connsiteY2" fmla="*/ 30585244 h 31182833"/>
              <a:gd name="connsiteX3" fmla="*/ 74290 w 33595407"/>
              <a:gd name="connsiteY3" fmla="*/ 0 h 31182833"/>
              <a:gd name="connsiteX4" fmla="*/ 33595407 w 33595407"/>
              <a:gd name="connsiteY4" fmla="*/ 5100676 h 3118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5407" h="31182833">
                <a:moveTo>
                  <a:pt x="33595407" y="5100676"/>
                </a:moveTo>
                <a:cubicBezTo>
                  <a:pt x="33589924" y="13794728"/>
                  <a:pt x="33584440" y="22488781"/>
                  <a:pt x="33578957" y="31182833"/>
                </a:cubicBezTo>
                <a:lnTo>
                  <a:pt x="0" y="30585244"/>
                </a:lnTo>
                <a:lnTo>
                  <a:pt x="74290" y="0"/>
                </a:lnTo>
                <a:lnTo>
                  <a:pt x="33595407" y="5100676"/>
                </a:lnTo>
                <a:close/>
              </a:path>
            </a:pathLst>
          </a:custGeom>
        </p:spPr>
        <p:txBody>
          <a:bodyPr/>
          <a:lstStyle/>
          <a:p>
            <a:endParaRPr lang="en-US"/>
          </a:p>
        </p:txBody>
      </p:sp>
    </p:spTree>
    <p:extLst>
      <p:ext uri="{BB962C8B-B14F-4D97-AF65-F5344CB8AC3E}">
        <p14:creationId xmlns:p14="http://schemas.microsoft.com/office/powerpoint/2010/main" xmlns="" val="45245668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CDEE0"/>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49" r:id="rId1"/>
    <p:sldLayoutId id="2147483653" r:id="rId2"/>
    <p:sldLayoutId id="2147483650" r:id="rId3"/>
    <p:sldLayoutId id="2147483654" r:id="rId4"/>
    <p:sldLayoutId id="2147483655" r:id="rId5"/>
    <p:sldLayoutId id="2147483656" r:id="rId6"/>
  </p:sldLayoutIdLst>
  <p:transition spd="med"/>
  <p:txStyles>
    <p:titleStyle>
      <a:lvl1pPr algn="ctr" defTabSz="584200">
        <a:defRPr sz="11200">
          <a:latin typeface="Helvetica Light"/>
          <a:ea typeface="Helvetica Light"/>
          <a:cs typeface="Helvetica Light"/>
          <a:sym typeface="Helvetica Light"/>
        </a:defRPr>
      </a:lvl1pPr>
      <a:lvl2pPr indent="228600" algn="ctr" defTabSz="584200">
        <a:defRPr sz="11200">
          <a:latin typeface="Helvetica Light"/>
          <a:ea typeface="Helvetica Light"/>
          <a:cs typeface="Helvetica Light"/>
          <a:sym typeface="Helvetica Light"/>
        </a:defRPr>
      </a:lvl2pPr>
      <a:lvl3pPr indent="457200" algn="ctr" defTabSz="584200">
        <a:defRPr sz="11200">
          <a:latin typeface="Helvetica Light"/>
          <a:ea typeface="Helvetica Light"/>
          <a:cs typeface="Helvetica Light"/>
          <a:sym typeface="Helvetica Light"/>
        </a:defRPr>
      </a:lvl3pPr>
      <a:lvl4pPr indent="685800" algn="ctr" defTabSz="584200">
        <a:defRPr sz="11200">
          <a:latin typeface="Helvetica Light"/>
          <a:ea typeface="Helvetica Light"/>
          <a:cs typeface="Helvetica Light"/>
          <a:sym typeface="Helvetica Light"/>
        </a:defRPr>
      </a:lvl4pPr>
      <a:lvl5pPr indent="914400" algn="ctr" defTabSz="584200">
        <a:defRPr sz="11200">
          <a:latin typeface="Helvetica Light"/>
          <a:ea typeface="Helvetica Light"/>
          <a:cs typeface="Helvetica Light"/>
          <a:sym typeface="Helvetica Light"/>
        </a:defRPr>
      </a:lvl5pPr>
      <a:lvl6pPr indent="1143000" algn="ctr" defTabSz="584200">
        <a:defRPr sz="11200">
          <a:latin typeface="Helvetica Light"/>
          <a:ea typeface="Helvetica Light"/>
          <a:cs typeface="Helvetica Light"/>
          <a:sym typeface="Helvetica Light"/>
        </a:defRPr>
      </a:lvl6pPr>
      <a:lvl7pPr indent="1371600" algn="ctr" defTabSz="584200">
        <a:defRPr sz="11200">
          <a:latin typeface="Helvetica Light"/>
          <a:ea typeface="Helvetica Light"/>
          <a:cs typeface="Helvetica Light"/>
          <a:sym typeface="Helvetica Light"/>
        </a:defRPr>
      </a:lvl7pPr>
      <a:lvl8pPr indent="1600200" algn="ctr" defTabSz="584200">
        <a:defRPr sz="11200">
          <a:latin typeface="Helvetica Light"/>
          <a:ea typeface="Helvetica Light"/>
          <a:cs typeface="Helvetica Light"/>
          <a:sym typeface="Helvetica Light"/>
        </a:defRPr>
      </a:lvl8pPr>
      <a:lvl9pPr indent="1828800" algn="ctr" defTabSz="584200">
        <a:defRPr sz="11200">
          <a:latin typeface="Helvetica Light"/>
          <a:ea typeface="Helvetica Light"/>
          <a:cs typeface="Helvetica Light"/>
          <a:sym typeface="Helvetica Light"/>
        </a:defRPr>
      </a:lvl9pPr>
    </p:titleStyle>
    <p:bodyStyle>
      <a:lvl1pPr marL="617361" indent="-617361" defTabSz="584200">
        <a:spcBef>
          <a:spcPts val="4200"/>
        </a:spcBef>
        <a:buSzPct val="75000"/>
        <a:buChar char="•"/>
        <a:defRPr sz="5000">
          <a:latin typeface="Helvetica Light"/>
          <a:ea typeface="Helvetica Light"/>
          <a:cs typeface="Helvetica Light"/>
          <a:sym typeface="Helvetica Light"/>
        </a:defRPr>
      </a:lvl1pPr>
      <a:lvl2pPr marL="1061861" indent="-617361" defTabSz="584200">
        <a:spcBef>
          <a:spcPts val="4200"/>
        </a:spcBef>
        <a:buSzPct val="75000"/>
        <a:buChar char="•"/>
        <a:defRPr sz="5000">
          <a:latin typeface="Helvetica Light"/>
          <a:ea typeface="Helvetica Light"/>
          <a:cs typeface="Helvetica Light"/>
          <a:sym typeface="Helvetica Light"/>
        </a:defRPr>
      </a:lvl2pPr>
      <a:lvl3pPr marL="1506361" indent="-617361" defTabSz="584200">
        <a:spcBef>
          <a:spcPts val="4200"/>
        </a:spcBef>
        <a:buSzPct val="75000"/>
        <a:buChar char="•"/>
        <a:defRPr sz="5000">
          <a:latin typeface="Helvetica Light"/>
          <a:ea typeface="Helvetica Light"/>
          <a:cs typeface="Helvetica Light"/>
          <a:sym typeface="Helvetica Light"/>
        </a:defRPr>
      </a:lvl3pPr>
      <a:lvl4pPr marL="1950861" indent="-617361" defTabSz="584200">
        <a:spcBef>
          <a:spcPts val="4200"/>
        </a:spcBef>
        <a:buSzPct val="75000"/>
        <a:buChar char="•"/>
        <a:defRPr sz="5000">
          <a:latin typeface="Helvetica Light"/>
          <a:ea typeface="Helvetica Light"/>
          <a:cs typeface="Helvetica Light"/>
          <a:sym typeface="Helvetica Light"/>
        </a:defRPr>
      </a:lvl4pPr>
      <a:lvl5pPr marL="2395361" indent="-617361" defTabSz="584200">
        <a:spcBef>
          <a:spcPts val="4200"/>
        </a:spcBef>
        <a:buSzPct val="75000"/>
        <a:buChar char="•"/>
        <a:defRPr sz="5000">
          <a:latin typeface="Helvetica Light"/>
          <a:ea typeface="Helvetica Light"/>
          <a:cs typeface="Helvetica Light"/>
          <a:sym typeface="Helvetica Light"/>
        </a:defRPr>
      </a:lvl5pPr>
      <a:lvl6pPr marL="2839861" indent="-617361" defTabSz="584200">
        <a:spcBef>
          <a:spcPts val="4200"/>
        </a:spcBef>
        <a:buSzPct val="75000"/>
        <a:buChar char="•"/>
        <a:defRPr sz="5000">
          <a:latin typeface="Helvetica Light"/>
          <a:ea typeface="Helvetica Light"/>
          <a:cs typeface="Helvetica Light"/>
          <a:sym typeface="Helvetica Light"/>
        </a:defRPr>
      </a:lvl6pPr>
      <a:lvl7pPr marL="3284361" indent="-617361" defTabSz="584200">
        <a:spcBef>
          <a:spcPts val="4200"/>
        </a:spcBef>
        <a:buSzPct val="75000"/>
        <a:buChar char="•"/>
        <a:defRPr sz="5000">
          <a:latin typeface="Helvetica Light"/>
          <a:ea typeface="Helvetica Light"/>
          <a:cs typeface="Helvetica Light"/>
          <a:sym typeface="Helvetica Light"/>
        </a:defRPr>
      </a:lvl7pPr>
      <a:lvl8pPr marL="3728861" indent="-617361" defTabSz="584200">
        <a:spcBef>
          <a:spcPts val="4200"/>
        </a:spcBef>
        <a:buSzPct val="75000"/>
        <a:buChar char="•"/>
        <a:defRPr sz="5000">
          <a:latin typeface="Helvetica Light"/>
          <a:ea typeface="Helvetica Light"/>
          <a:cs typeface="Helvetica Light"/>
          <a:sym typeface="Helvetica Light"/>
        </a:defRPr>
      </a:lvl8pPr>
      <a:lvl9pPr marL="4173361" indent="-617361" defTabSz="584200">
        <a:spcBef>
          <a:spcPts val="4200"/>
        </a:spcBef>
        <a:buSzPct val="75000"/>
        <a:buChar char="•"/>
        <a:defRPr sz="5000">
          <a:latin typeface="Helvetica Light"/>
          <a:ea typeface="Helvetica Light"/>
          <a:cs typeface="Helvetica Light"/>
          <a:sym typeface="Helvetica Light"/>
        </a:defRPr>
      </a:lvl9pPr>
    </p:bodyStyle>
    <p:otherStyle>
      <a:lvl1pPr algn="ctr" defTabSz="584200">
        <a:defRPr sz="2400">
          <a:solidFill>
            <a:schemeClr val="tx1"/>
          </a:solidFill>
          <a:latin typeface="+mn-lt"/>
          <a:ea typeface="+mn-ea"/>
          <a:cs typeface="+mn-cs"/>
          <a:sym typeface="Helvetica Light"/>
        </a:defRPr>
      </a:lvl1pPr>
      <a:lvl2pPr indent="228600" algn="ctr" defTabSz="584200">
        <a:defRPr sz="2400">
          <a:solidFill>
            <a:schemeClr val="tx1"/>
          </a:solidFill>
          <a:latin typeface="+mn-lt"/>
          <a:ea typeface="+mn-ea"/>
          <a:cs typeface="+mn-cs"/>
          <a:sym typeface="Helvetica Light"/>
        </a:defRPr>
      </a:lvl2pPr>
      <a:lvl3pPr indent="457200" algn="ctr" defTabSz="584200">
        <a:defRPr sz="2400">
          <a:solidFill>
            <a:schemeClr val="tx1"/>
          </a:solidFill>
          <a:latin typeface="+mn-lt"/>
          <a:ea typeface="+mn-ea"/>
          <a:cs typeface="+mn-cs"/>
          <a:sym typeface="Helvetica Light"/>
        </a:defRPr>
      </a:lvl3pPr>
      <a:lvl4pPr indent="685800" algn="ctr" defTabSz="584200">
        <a:defRPr sz="2400">
          <a:solidFill>
            <a:schemeClr val="tx1"/>
          </a:solidFill>
          <a:latin typeface="+mn-lt"/>
          <a:ea typeface="+mn-ea"/>
          <a:cs typeface="+mn-cs"/>
          <a:sym typeface="Helvetica Light"/>
        </a:defRPr>
      </a:lvl4pPr>
      <a:lvl5pPr indent="914400" algn="ctr" defTabSz="584200">
        <a:defRPr sz="2400">
          <a:solidFill>
            <a:schemeClr val="tx1"/>
          </a:solidFill>
          <a:latin typeface="+mn-lt"/>
          <a:ea typeface="+mn-ea"/>
          <a:cs typeface="+mn-cs"/>
          <a:sym typeface="Helvetica Light"/>
        </a:defRPr>
      </a:lvl5pPr>
      <a:lvl6pPr indent="1143000" algn="ctr" defTabSz="584200">
        <a:defRPr sz="2400">
          <a:solidFill>
            <a:schemeClr val="tx1"/>
          </a:solidFill>
          <a:latin typeface="+mn-lt"/>
          <a:ea typeface="+mn-ea"/>
          <a:cs typeface="+mn-cs"/>
          <a:sym typeface="Helvetica Light"/>
        </a:defRPr>
      </a:lvl6pPr>
      <a:lvl7pPr indent="1371600" algn="ctr" defTabSz="584200">
        <a:defRPr sz="2400">
          <a:solidFill>
            <a:schemeClr val="tx1"/>
          </a:solidFill>
          <a:latin typeface="+mn-lt"/>
          <a:ea typeface="+mn-ea"/>
          <a:cs typeface="+mn-cs"/>
          <a:sym typeface="Helvetica Light"/>
        </a:defRPr>
      </a:lvl7pPr>
      <a:lvl8pPr indent="1600200" algn="ctr" defTabSz="584200">
        <a:defRPr sz="2400">
          <a:solidFill>
            <a:schemeClr val="tx1"/>
          </a:solidFill>
          <a:latin typeface="+mn-lt"/>
          <a:ea typeface="+mn-ea"/>
          <a:cs typeface="+mn-cs"/>
          <a:sym typeface="Helvetica Light"/>
        </a:defRPr>
      </a:lvl8pPr>
      <a:lvl9pPr indent="1828800" algn="ctr" defTabSz="584200">
        <a:defRPr sz="2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tch.png"/>
          <p:cNvPicPr/>
          <p:nvPr/>
        </p:nvPicPr>
        <p:blipFill>
          <a:blip r:embed="rId2" cstate="print"/>
          <a:stretch>
            <a:fillRect/>
          </a:stretch>
        </p:blipFill>
        <p:spPr>
          <a:xfrm>
            <a:off x="7562850" y="4864975"/>
            <a:ext cx="9258300" cy="281834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0519" y="780585"/>
            <a:ext cx="9881231"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Using “delete” Operator</a:t>
            </a:r>
            <a:endParaRPr lang="en-IN" sz="6600" dirty="0">
              <a:solidFill>
                <a:schemeClr val="accent3"/>
              </a:solidFill>
            </a:endParaRPr>
          </a:p>
        </p:txBody>
      </p:sp>
      <p:cxnSp>
        <p:nvCxnSpPr>
          <p:cNvPr id="13" name="Straight Connector 12"/>
          <p:cNvCxnSpPr/>
          <p:nvPr/>
        </p:nvCxnSpPr>
        <p:spPr>
          <a:xfrm>
            <a:off x="972298" y="2137812"/>
            <a:ext cx="9884756"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4" name="Rectangle 13"/>
          <p:cNvSpPr/>
          <p:nvPr/>
        </p:nvSpPr>
        <p:spPr>
          <a:xfrm>
            <a:off x="910518" y="4021817"/>
            <a:ext cx="22462438" cy="1754326"/>
          </a:xfrm>
          <a:prstGeom prst="rect">
            <a:avLst/>
          </a:prstGeom>
        </p:spPr>
        <p:txBody>
          <a:bodyPr wrap="square">
            <a:spAutoFit/>
          </a:bodyPr>
          <a:lstStyle/>
          <a:p>
            <a:pPr marL="0" lvl="0" indent="0" algn="l">
              <a:buNone/>
            </a:pPr>
            <a:r>
              <a:rPr lang="en-US" sz="5400" dirty="0" smtClean="0">
                <a:solidFill>
                  <a:schemeClr val="tx1"/>
                </a:solidFill>
              </a:rPr>
              <a:t>This operator removes the element and sets the value of that index to </a:t>
            </a:r>
            <a:r>
              <a:rPr lang="en-US" sz="5400" b="1" dirty="0" smtClean="0">
                <a:solidFill>
                  <a:srgbClr val="FFFF00"/>
                </a:solidFill>
                <a:effectLst>
                  <a:outerShdw blurRad="38100" dist="38100" dir="2700000" algn="tl">
                    <a:srgbClr val="000000">
                      <a:alpha val="43137"/>
                    </a:srgbClr>
                  </a:outerShdw>
                </a:effectLst>
              </a:rPr>
              <a:t>undefined</a:t>
            </a:r>
          </a:p>
        </p:txBody>
      </p:sp>
      <p:sp>
        <p:nvSpPr>
          <p:cNvPr id="9" name="Rectangle 8"/>
          <p:cNvSpPr/>
          <p:nvPr/>
        </p:nvSpPr>
        <p:spPr>
          <a:xfrm>
            <a:off x="1016901" y="6567165"/>
            <a:ext cx="20259625" cy="3416320"/>
          </a:xfrm>
          <a:prstGeom prst="rect">
            <a:avLst/>
          </a:prstGeom>
        </p:spPr>
        <p:txBody>
          <a:bodyPr wrap="square">
            <a:spAutoFit/>
          </a:bodyPr>
          <a:lstStyle/>
          <a:p>
            <a:pPr marL="0" lvl="0" indent="0" algn="l">
              <a:buNone/>
            </a:pPr>
            <a:r>
              <a:rPr lang="en-US" sz="5400" b="1" u="sng" dirty="0" smtClean="0">
                <a:solidFill>
                  <a:srgbClr val="00B0F0"/>
                </a:solidFill>
                <a:effectLst>
                  <a:outerShdw blurRad="38100" dist="38100" dir="2700000" algn="tl">
                    <a:srgbClr val="000000">
                      <a:alpha val="43137"/>
                    </a:srgbClr>
                  </a:outerShdw>
                </a:effectLst>
              </a:rPr>
              <a:t>Example:</a:t>
            </a:r>
          </a:p>
          <a:p>
            <a:pPr marL="0" lvl="0" indent="0" algn="l">
              <a:buNone/>
            </a:pPr>
            <a:endParaRPr lang="en-US" sz="5400" b="1" u="sng" dirty="0" smtClean="0">
              <a:solidFill>
                <a:schemeClr val="tx1"/>
              </a:solidFill>
              <a:effectLst>
                <a:outerShdw blurRad="38100" dist="38100" dir="2700000" algn="tl">
                  <a:srgbClr val="000000">
                    <a:alpha val="43137"/>
                  </a:srgbClr>
                </a:outerShdw>
              </a:effectLst>
            </a:endParaRPr>
          </a:p>
          <a:p>
            <a:pPr marL="0" lvl="0" indent="0" algn="l">
              <a:buNone/>
            </a:pPr>
            <a:r>
              <a:rPr lang="en-US" sz="5400" b="1" i="1" dirty="0" smtClean="0">
                <a:solidFill>
                  <a:srgbClr val="FFFF00"/>
                </a:solidFill>
                <a:effectLst>
                  <a:outerShdw blurRad="38100" dist="38100" dir="2700000" algn="tl">
                    <a:srgbClr val="000000">
                      <a:alpha val="43137"/>
                    </a:srgbClr>
                  </a:outerShdw>
                </a:effectLst>
              </a:rPr>
              <a:t>var nums=[2,5,3,6];</a:t>
            </a:r>
          </a:p>
          <a:p>
            <a:pPr marL="0" lvl="0" indent="0" algn="l">
              <a:buNone/>
            </a:pPr>
            <a:r>
              <a:rPr lang="en-US" sz="5400" b="1" i="1" dirty="0" smtClean="0">
                <a:solidFill>
                  <a:srgbClr val="FFFF00"/>
                </a:solidFill>
                <a:effectLst>
                  <a:outerShdw blurRad="38100" dist="38100" dir="2700000" algn="tl">
                    <a:srgbClr val="000000">
                      <a:alpha val="43137"/>
                    </a:srgbClr>
                  </a:outerShdw>
                </a:effectLst>
              </a:rPr>
              <a:t>delete </a:t>
            </a:r>
            <a:r>
              <a:rPr lang="en-US" sz="5400" b="1" i="1" dirty="0" err="1" smtClean="0">
                <a:solidFill>
                  <a:srgbClr val="FFFF00"/>
                </a:solidFill>
                <a:effectLst>
                  <a:outerShdw blurRad="38100" dist="38100" dir="2700000" algn="tl">
                    <a:srgbClr val="000000">
                      <a:alpha val="43137"/>
                    </a:srgbClr>
                  </a:outerShdw>
                </a:effectLst>
              </a:rPr>
              <a:t>nums</a:t>
            </a:r>
            <a:r>
              <a:rPr lang="en-US" sz="5400" b="1" i="1" dirty="0" smtClean="0">
                <a:solidFill>
                  <a:srgbClr val="FFFF00"/>
                </a:solidFill>
                <a:effectLst>
                  <a:outerShdw blurRad="38100" dist="38100" dir="2700000" algn="tl">
                    <a:srgbClr val="000000">
                      <a:alpha val="43137"/>
                    </a:srgbClr>
                  </a:outerShdw>
                </a:effectLst>
              </a:rPr>
              <a:t>[3];</a:t>
            </a:r>
            <a:r>
              <a:rPr lang="en-US" sz="5400" dirty="0" smtClean="0">
                <a:solidFill>
                  <a:srgbClr val="FFFF00"/>
                </a:solidFill>
              </a:rPr>
              <a:t>  </a:t>
            </a:r>
            <a:r>
              <a:rPr lang="en-US" sz="5400" dirty="0" smtClean="0">
                <a:solidFill>
                  <a:schemeClr val="accent4">
                    <a:lumMod val="40000"/>
                    <a:lumOff val="60000"/>
                  </a:schemeClr>
                </a:solidFill>
              </a:rPr>
              <a:t>// array will be 2,5,3,undefined</a:t>
            </a:r>
            <a:endParaRPr lang="en-US" sz="5400" dirty="0">
              <a:solidFill>
                <a:schemeClr val="accent4">
                  <a:lumMod val="40000"/>
                  <a:lumOff val="60000"/>
                </a:schemeClr>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196093" y="959001"/>
            <a:ext cx="11570796"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Using “for” Loop With Array</a:t>
            </a:r>
            <a:endParaRPr lang="en-IN" sz="6600" dirty="0">
              <a:solidFill>
                <a:schemeClr val="accent3"/>
              </a:solidFill>
            </a:endParaRPr>
          </a:p>
        </p:txBody>
      </p:sp>
      <p:sp>
        <p:nvSpPr>
          <p:cNvPr id="9" name="Rectangle 8"/>
          <p:cNvSpPr/>
          <p:nvPr/>
        </p:nvSpPr>
        <p:spPr>
          <a:xfrm>
            <a:off x="1016901" y="4549698"/>
            <a:ext cx="20259625" cy="5078313"/>
          </a:xfrm>
          <a:prstGeom prst="rect">
            <a:avLst/>
          </a:prstGeom>
        </p:spPr>
        <p:txBody>
          <a:bodyPr wrap="square">
            <a:spAutoFit/>
          </a:bodyPr>
          <a:lstStyle/>
          <a:p>
            <a:pPr marL="0" lvl="0" indent="0" algn="l">
              <a:buNone/>
            </a:pPr>
            <a:r>
              <a:rPr lang="en-US" sz="5400" b="1" u="sng" dirty="0" smtClean="0">
                <a:solidFill>
                  <a:srgbClr val="00B0F0"/>
                </a:solidFill>
                <a:effectLst>
                  <a:outerShdw blurRad="38100" dist="38100" dir="2700000" algn="tl">
                    <a:srgbClr val="000000">
                      <a:alpha val="43137"/>
                    </a:srgbClr>
                  </a:outerShdw>
                </a:effectLst>
              </a:rPr>
              <a:t>Example:</a:t>
            </a:r>
          </a:p>
          <a:p>
            <a:pPr marL="0" lvl="0" indent="0" algn="l">
              <a:buNone/>
            </a:pPr>
            <a:endParaRPr lang="en-US" sz="5400" b="1" dirty="0" smtClean="0">
              <a:solidFill>
                <a:schemeClr val="bg1"/>
              </a:solidFill>
              <a:effectLst>
                <a:outerShdw blurRad="38100" dist="38100" dir="2700000" algn="tl">
                  <a:srgbClr val="000000">
                    <a:alpha val="43137"/>
                  </a:srgbClr>
                </a:outerShdw>
              </a:effectLst>
            </a:endParaRPr>
          </a:p>
          <a:p>
            <a:pPr marL="0" lvl="0" indent="0" algn="l">
              <a:buNone/>
            </a:pPr>
            <a:r>
              <a:rPr lang="en-US" sz="5400" b="1" i="1" dirty="0" smtClean="0">
                <a:solidFill>
                  <a:srgbClr val="FFFF00"/>
                </a:solidFill>
                <a:effectLst>
                  <a:outerShdw blurRad="38100" dist="38100" dir="2700000" algn="tl">
                    <a:srgbClr val="000000">
                      <a:alpha val="43137"/>
                    </a:srgbClr>
                  </a:outerShdw>
                </a:effectLst>
              </a:rPr>
              <a:t>var nums = [2,5,3,8,6,9];</a:t>
            </a:r>
          </a:p>
          <a:p>
            <a:pPr marL="0" lvl="0" indent="0" algn="l">
              <a:buNone/>
            </a:pPr>
            <a:r>
              <a:rPr lang="en-US" sz="5400" b="1" i="1" dirty="0" smtClean="0">
                <a:solidFill>
                  <a:srgbClr val="FFFF00"/>
                </a:solidFill>
                <a:effectLst>
                  <a:outerShdw blurRad="38100" dist="38100" dir="2700000" algn="tl">
                    <a:srgbClr val="000000">
                      <a:alpha val="43137"/>
                    </a:srgbClr>
                  </a:outerShdw>
                </a:effectLst>
              </a:rPr>
              <a:t>var i;</a:t>
            </a:r>
          </a:p>
          <a:p>
            <a:pPr marL="0" lvl="0" indent="0" algn="l">
              <a:buNone/>
            </a:pPr>
            <a:r>
              <a:rPr lang="en-US" sz="5400" b="1" i="1" dirty="0" smtClean="0">
                <a:solidFill>
                  <a:srgbClr val="FFFF00"/>
                </a:solidFill>
                <a:effectLst>
                  <a:outerShdw blurRad="38100" dist="38100" dir="2700000" algn="tl">
                    <a:srgbClr val="000000">
                      <a:alpha val="43137"/>
                    </a:srgbClr>
                  </a:outerShdw>
                </a:effectLst>
              </a:rPr>
              <a:t>for( i = 0; i &lt; </a:t>
            </a:r>
            <a:r>
              <a:rPr lang="en-US" sz="5400" b="1" i="1" dirty="0" err="1" smtClean="0">
                <a:solidFill>
                  <a:srgbClr val="FFFF00"/>
                </a:solidFill>
                <a:effectLst>
                  <a:outerShdw blurRad="38100" dist="38100" dir="2700000" algn="tl">
                    <a:srgbClr val="000000">
                      <a:alpha val="43137"/>
                    </a:srgbClr>
                  </a:outerShdw>
                </a:effectLst>
              </a:rPr>
              <a:t>nums.length</a:t>
            </a:r>
            <a:r>
              <a:rPr lang="en-US" sz="5400" b="1" i="1" dirty="0" smtClean="0">
                <a:solidFill>
                  <a:srgbClr val="FFFF00"/>
                </a:solidFill>
                <a:effectLst>
                  <a:outerShdw blurRad="38100" dist="38100" dir="2700000" algn="tl">
                    <a:srgbClr val="000000">
                      <a:alpha val="43137"/>
                    </a:srgbClr>
                  </a:outerShdw>
                </a:effectLst>
              </a:rPr>
              <a:t>; i++)</a:t>
            </a:r>
          </a:p>
          <a:p>
            <a:pPr marL="0" lvl="0" indent="0" algn="l">
              <a:buNone/>
            </a:pPr>
            <a:r>
              <a:rPr lang="en-US" sz="5400" b="1" i="1" dirty="0" err="1" smtClean="0">
                <a:solidFill>
                  <a:srgbClr val="FFFF00"/>
                </a:solidFill>
                <a:effectLst>
                  <a:outerShdw blurRad="38100" dist="38100" dir="2700000" algn="tl">
                    <a:srgbClr val="000000">
                      <a:alpha val="43137"/>
                    </a:srgbClr>
                  </a:outerShdw>
                </a:effectLst>
              </a:rPr>
              <a:t>document.write</a:t>
            </a:r>
            <a:r>
              <a:rPr lang="en-US" sz="5400" b="1" i="1" dirty="0" smtClean="0">
                <a:solidFill>
                  <a:srgbClr val="FFFF00"/>
                </a:solidFill>
                <a:effectLst>
                  <a:outerShdw blurRad="38100" dist="38100" dir="2700000" algn="tl">
                    <a:srgbClr val="000000">
                      <a:alpha val="43137"/>
                    </a:srgbClr>
                  </a:outerShdw>
                </a:effectLst>
              </a:rPr>
              <a:t>( nums[i]+”&lt;</a:t>
            </a:r>
            <a:r>
              <a:rPr lang="en-US" sz="5400" b="1" i="1" dirty="0" err="1" smtClean="0">
                <a:solidFill>
                  <a:srgbClr val="FFFF00"/>
                </a:solidFill>
                <a:effectLst>
                  <a:outerShdw blurRad="38100" dist="38100" dir="2700000" algn="tl">
                    <a:srgbClr val="000000">
                      <a:alpha val="43137"/>
                    </a:srgbClr>
                  </a:outerShdw>
                </a:effectLst>
              </a:rPr>
              <a:t>br</a:t>
            </a:r>
            <a:r>
              <a:rPr lang="en-US" sz="5400" b="1" i="1" dirty="0" smtClean="0">
                <a:solidFill>
                  <a:srgbClr val="FFFF00"/>
                </a:solidFill>
                <a:effectLst>
                  <a:outerShdw blurRad="38100" dist="38100" dir="2700000" algn="tl">
                    <a:srgbClr val="000000">
                      <a:alpha val="43137"/>
                    </a:srgbClr>
                  </a:outerShdw>
                </a:effectLst>
              </a:rPr>
              <a:t>&gt;”);</a:t>
            </a:r>
          </a:p>
        </p:txBody>
      </p:sp>
      <p:sp>
        <p:nvSpPr>
          <p:cNvPr id="6" name="Rounded Rectangle 5"/>
          <p:cNvSpPr/>
          <p:nvPr/>
        </p:nvSpPr>
        <p:spPr>
          <a:xfrm>
            <a:off x="6196093" y="780585"/>
            <a:ext cx="11570796" cy="1628078"/>
          </a:xfrm>
          <a:prstGeom prst="roundRect">
            <a:avLst/>
          </a:prstGeom>
          <a:noFill/>
          <a:ln w="127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310756" y="1315842"/>
            <a:ext cx="5006499" cy="1200329"/>
          </a:xfrm>
          <a:prstGeom prst="rect">
            <a:avLst/>
          </a:prstGeom>
        </p:spPr>
        <p:txBody>
          <a:bodyPr wrap="none">
            <a:spAutoFit/>
          </a:bodyPr>
          <a:lstStyle/>
          <a:p>
            <a:pPr algn="l"/>
            <a:r>
              <a:rPr lang="en-US" sz="7200" b="1" dirty="0" smtClean="0">
                <a:solidFill>
                  <a:schemeClr val="accent3"/>
                </a:solidFill>
                <a:effectLst>
                  <a:outerShdw blurRad="38100" dist="38100" dir="2700000" algn="tl">
                    <a:srgbClr val="000000">
                      <a:alpha val="43137"/>
                    </a:srgbClr>
                  </a:outerShdw>
                </a:effectLst>
              </a:rPr>
              <a:t>PROGRAM</a:t>
            </a:r>
            <a:endParaRPr lang="en-IN" sz="7200" dirty="0">
              <a:solidFill>
                <a:schemeClr val="accent3"/>
              </a:solidFill>
            </a:endParaRPr>
          </a:p>
        </p:txBody>
      </p:sp>
      <p:cxnSp>
        <p:nvCxnSpPr>
          <p:cNvPr id="14" name="Straight Connector 13"/>
          <p:cNvCxnSpPr/>
          <p:nvPr/>
        </p:nvCxnSpPr>
        <p:spPr>
          <a:xfrm>
            <a:off x="8510522" y="2832410"/>
            <a:ext cx="6680002"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2542479" y="5041188"/>
            <a:ext cx="18734048" cy="5909310"/>
          </a:xfrm>
          <a:prstGeom prst="rect">
            <a:avLst/>
          </a:prstGeom>
        </p:spPr>
        <p:txBody>
          <a:bodyPr wrap="square">
            <a:spAutoFit/>
          </a:bodyPr>
          <a:lstStyle/>
          <a:p>
            <a:pPr marL="0" lvl="0" indent="0">
              <a:buNone/>
            </a:pPr>
            <a:r>
              <a:rPr lang="en-US" sz="5400" b="1" dirty="0" smtClean="0">
                <a:solidFill>
                  <a:schemeClr val="tx1"/>
                </a:solidFill>
                <a:effectLst>
                  <a:outerShdw blurRad="38100" dist="38100" dir="2700000" algn="tl">
                    <a:srgbClr val="000000">
                      <a:alpha val="43137"/>
                    </a:srgbClr>
                  </a:outerShdw>
                </a:effectLst>
              </a:rPr>
              <a:t>Write a JavaScript code to create a tip calculator for a restaurant. The rules for tip are that if the bill amount is less than 250 , tip is 20%, if the bill is between 250 and 500 then tip is 15% and when the bill is above 500 then tip is 10%. Your code should accept four bill amounts from the user , calculate their tips and print the original bill as well as final bill for each amount</a:t>
            </a:r>
            <a:endParaRPr lang="en-IN" sz="5400" dirty="0"/>
          </a:p>
        </p:txBody>
      </p:sp>
      <p:sp>
        <p:nvSpPr>
          <p:cNvPr id="16" name="Rounded Rectangle 15"/>
          <p:cNvSpPr/>
          <p:nvPr/>
        </p:nvSpPr>
        <p:spPr>
          <a:xfrm>
            <a:off x="2118741" y="4817327"/>
            <a:ext cx="20094497" cy="6133171"/>
          </a:xfrm>
          <a:prstGeom prst="roundRect">
            <a:avLst/>
          </a:prstGeom>
          <a:noFill/>
          <a:ln w="381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540482" y="1185583"/>
            <a:ext cx="12795490"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Using “for in” Loop With Array</a:t>
            </a:r>
            <a:endParaRPr lang="en-IN" sz="6600" dirty="0">
              <a:solidFill>
                <a:schemeClr val="accent3"/>
              </a:solidFill>
            </a:endParaRPr>
          </a:p>
        </p:txBody>
      </p:sp>
      <p:sp>
        <p:nvSpPr>
          <p:cNvPr id="14" name="Rounded Rectangle 13"/>
          <p:cNvSpPr/>
          <p:nvPr/>
        </p:nvSpPr>
        <p:spPr>
          <a:xfrm>
            <a:off x="4594302" y="851053"/>
            <a:ext cx="14920332" cy="1892147"/>
          </a:xfrm>
          <a:prstGeom prst="roundRect">
            <a:avLst/>
          </a:prstGeom>
          <a:noFill/>
          <a:ln w="127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5" name="Rectangle 14"/>
          <p:cNvSpPr/>
          <p:nvPr/>
        </p:nvSpPr>
        <p:spPr>
          <a:xfrm>
            <a:off x="1137424" y="3791428"/>
            <a:ext cx="22413952" cy="3416320"/>
          </a:xfrm>
          <a:prstGeom prst="rect">
            <a:avLst/>
          </a:prstGeom>
        </p:spPr>
        <p:txBody>
          <a:bodyPr wrap="square">
            <a:spAutoFit/>
          </a:bodyPr>
          <a:lstStyle/>
          <a:p>
            <a:pPr marL="0" lvl="0" indent="0" algn="l">
              <a:buNone/>
            </a:pPr>
            <a:r>
              <a:rPr lang="en-IN" sz="5400" dirty="0" smtClean="0"/>
              <a:t>There is one more loop supported by JavaScript called </a:t>
            </a:r>
            <a:r>
              <a:rPr lang="en-IN" sz="5400" b="1" dirty="0" smtClean="0">
                <a:solidFill>
                  <a:schemeClr val="accent3"/>
                </a:solidFill>
              </a:rPr>
              <a:t>for...in</a:t>
            </a:r>
            <a:r>
              <a:rPr lang="en-IN" sz="5400" dirty="0" smtClean="0"/>
              <a:t> loop.</a:t>
            </a:r>
          </a:p>
          <a:p>
            <a:pPr marL="0" lvl="0" indent="0" algn="l">
              <a:buNone/>
            </a:pPr>
            <a:r>
              <a:rPr lang="en-IN" sz="5400" dirty="0" smtClean="0"/>
              <a:t> </a:t>
            </a:r>
          </a:p>
          <a:p>
            <a:pPr marL="0" lvl="0" indent="0" algn="l">
              <a:buNone/>
            </a:pPr>
            <a:r>
              <a:rPr lang="en-IN" sz="5400" dirty="0" smtClean="0"/>
              <a:t>This loop is used to loop through </a:t>
            </a:r>
            <a:r>
              <a:rPr lang="en-IN" sz="5400" b="1" dirty="0" smtClean="0">
                <a:solidFill>
                  <a:srgbClr val="FFFF00"/>
                </a:solidFill>
                <a:effectLst>
                  <a:outerShdw blurRad="38100" dist="38100" dir="2700000" algn="tl">
                    <a:srgbClr val="000000">
                      <a:alpha val="43137"/>
                    </a:srgbClr>
                  </a:outerShdw>
                </a:effectLst>
              </a:rPr>
              <a:t>indexes</a:t>
            </a:r>
            <a:r>
              <a:rPr lang="en-IN" sz="5400" dirty="0" smtClean="0"/>
              <a:t> of an array and doesn't requires initialization, test cond as well as increment.</a:t>
            </a:r>
          </a:p>
        </p:txBody>
      </p:sp>
      <p:sp>
        <p:nvSpPr>
          <p:cNvPr id="16" name="Rectangle 15"/>
          <p:cNvSpPr/>
          <p:nvPr/>
        </p:nvSpPr>
        <p:spPr>
          <a:xfrm>
            <a:off x="1137424" y="7941704"/>
            <a:ext cx="12192000" cy="5078313"/>
          </a:xfrm>
          <a:prstGeom prst="rect">
            <a:avLst/>
          </a:prstGeom>
        </p:spPr>
        <p:txBody>
          <a:bodyPr>
            <a:spAutoFit/>
          </a:bodyPr>
          <a:lstStyle/>
          <a:p>
            <a:pPr marL="0" lvl="0" indent="0" algn="l">
              <a:buNone/>
            </a:pPr>
            <a:r>
              <a:rPr lang="en-IN" sz="5400" b="1" u="sng" dirty="0" smtClean="0">
                <a:solidFill>
                  <a:srgbClr val="00B0F0"/>
                </a:solidFill>
                <a:effectLst>
                  <a:outerShdw blurRad="38100" dist="38100" dir="2700000" algn="tl">
                    <a:srgbClr val="000000">
                      <a:alpha val="43137"/>
                    </a:srgbClr>
                  </a:outerShdw>
                </a:effectLst>
              </a:rPr>
              <a:t>Syntax:</a:t>
            </a:r>
          </a:p>
          <a:p>
            <a:pPr marL="0" lvl="0" indent="0" algn="l">
              <a:buNone/>
            </a:pPr>
            <a:endParaRPr lang="en-IN" sz="5400" b="1" i="1" dirty="0" smtClean="0">
              <a:solidFill>
                <a:srgbClr val="00B050"/>
              </a:solidFill>
              <a:effectLst>
                <a:outerShdw blurRad="38100" dist="38100" dir="2700000" algn="tl">
                  <a:srgbClr val="000000">
                    <a:alpha val="43137"/>
                  </a:srgbClr>
                </a:outerShdw>
              </a:effectLst>
            </a:endParaRPr>
          </a:p>
          <a:p>
            <a:pPr marL="0" lvl="0" indent="0" algn="l">
              <a:buNone/>
            </a:pPr>
            <a:r>
              <a:rPr lang="en-IN" sz="5400" b="1" i="1" dirty="0" smtClean="0">
                <a:solidFill>
                  <a:srgbClr val="FFFF00"/>
                </a:solidFill>
                <a:effectLst>
                  <a:outerShdw blurRad="38100" dist="38100" dir="2700000" algn="tl">
                    <a:srgbClr val="000000">
                      <a:alpha val="43137"/>
                    </a:srgbClr>
                  </a:outerShdw>
                </a:effectLst>
              </a:rPr>
              <a:t>for (</a:t>
            </a:r>
            <a:r>
              <a:rPr lang="en-IN" sz="5400" b="1" i="1" dirty="0" err="1" smtClean="0">
                <a:solidFill>
                  <a:srgbClr val="FFFF00"/>
                </a:solidFill>
                <a:effectLst>
                  <a:outerShdw blurRad="38100" dist="38100" dir="2700000" algn="tl">
                    <a:srgbClr val="000000">
                      <a:alpha val="43137"/>
                    </a:srgbClr>
                  </a:outerShdw>
                </a:effectLst>
              </a:rPr>
              <a:t>variablename</a:t>
            </a:r>
            <a:r>
              <a:rPr lang="en-IN" sz="5400" b="1" i="1" dirty="0" smtClean="0">
                <a:solidFill>
                  <a:srgbClr val="FFFF00"/>
                </a:solidFill>
                <a:effectLst>
                  <a:outerShdw blurRad="38100" dist="38100" dir="2700000" algn="tl">
                    <a:srgbClr val="000000">
                      <a:alpha val="43137"/>
                    </a:srgbClr>
                  </a:outerShdw>
                </a:effectLst>
              </a:rPr>
              <a:t> in </a:t>
            </a:r>
            <a:r>
              <a:rPr lang="en-IN" sz="5400" b="1" i="1" dirty="0" err="1" smtClean="0">
                <a:solidFill>
                  <a:srgbClr val="FFFF00"/>
                </a:solidFill>
                <a:effectLst>
                  <a:outerShdw blurRad="38100" dist="38100" dir="2700000" algn="tl">
                    <a:srgbClr val="000000">
                      <a:alpha val="43137"/>
                    </a:srgbClr>
                  </a:outerShdw>
                </a:effectLst>
              </a:rPr>
              <a:t>arrayname</a:t>
            </a:r>
            <a:r>
              <a:rPr lang="en-IN" sz="5400" b="1" i="1" dirty="0" smtClean="0">
                <a:solidFill>
                  <a:srgbClr val="FFFF00"/>
                </a:solidFill>
                <a:effectLst>
                  <a:outerShdw blurRad="38100" dist="38100" dir="2700000" algn="tl">
                    <a:srgbClr val="000000">
                      <a:alpha val="43137"/>
                    </a:srgbClr>
                  </a:outerShdw>
                </a:effectLst>
              </a:rPr>
              <a:t>)</a:t>
            </a:r>
          </a:p>
          <a:p>
            <a:pPr marL="0" lvl="0" indent="0" algn="l">
              <a:buNone/>
            </a:pPr>
            <a:r>
              <a:rPr lang="en-IN" sz="5400" b="1" i="1" dirty="0" smtClean="0">
                <a:solidFill>
                  <a:srgbClr val="FFFF00"/>
                </a:solidFill>
                <a:effectLst>
                  <a:outerShdw blurRad="38100" dist="38100" dir="2700000" algn="tl">
                    <a:srgbClr val="000000">
                      <a:alpha val="43137"/>
                    </a:srgbClr>
                  </a:outerShdw>
                </a:effectLst>
              </a:rPr>
              <a:t>{</a:t>
            </a:r>
          </a:p>
          <a:p>
            <a:pPr marL="0" lvl="0" indent="0" algn="l">
              <a:buNone/>
            </a:pPr>
            <a:r>
              <a:rPr lang="en-IN" sz="5400" b="1" i="1" dirty="0" smtClean="0">
                <a:solidFill>
                  <a:srgbClr val="FFFF00"/>
                </a:solidFill>
                <a:effectLst>
                  <a:outerShdw blurRad="38100" dist="38100" dir="2700000" algn="tl">
                    <a:srgbClr val="000000">
                      <a:alpha val="43137"/>
                    </a:srgbClr>
                  </a:outerShdw>
                </a:effectLst>
              </a:rPr>
              <a:t>  statement or block to execute</a:t>
            </a:r>
          </a:p>
          <a:p>
            <a:pPr marL="0" lvl="0" indent="0" algn="l">
              <a:buNone/>
            </a:pPr>
            <a:r>
              <a:rPr lang="en-IN" sz="5400" b="1" i="1" dirty="0" smtClean="0">
                <a:solidFill>
                  <a:srgbClr val="FFFF00"/>
                </a:solidFill>
                <a:effectLst>
                  <a:outerShdw blurRad="38100" dist="38100" dir="2700000" algn="tl">
                    <a:srgbClr val="000000">
                      <a:alpha val="43137"/>
                    </a:srgbClr>
                  </a:outerShdw>
                </a:effectLst>
              </a:rPr>
              <a:t>}</a:t>
            </a:r>
            <a:endParaRPr lang="en-US" sz="5400" b="1" i="1" dirty="0">
              <a:solidFill>
                <a:srgbClr val="FFFF00"/>
              </a:solidFill>
              <a:effectLst>
                <a:outerShdw blurRad="38100" dist="38100" dir="2700000" algn="tl">
                  <a:srgbClr val="000000">
                    <a:alpha val="43137"/>
                  </a:srgbClr>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2000"/>
                                        <p:tgtEl>
                                          <p:spTgt spid="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20356" y="769654"/>
            <a:ext cx="6631944" cy="1107996"/>
          </a:xfrm>
          <a:prstGeom prst="rect">
            <a:avLst/>
          </a:prstGeom>
        </p:spPr>
        <p:txBody>
          <a:bodyPr wrap="none">
            <a:spAutoFit/>
          </a:bodyPr>
          <a:lstStyle/>
          <a:p>
            <a:pPr algn="l"/>
            <a:r>
              <a:rPr lang="en-US" sz="6600" b="1" dirty="0" smtClean="0">
                <a:solidFill>
                  <a:schemeClr val="accent3"/>
                </a:solidFill>
                <a:effectLst>
                  <a:outerShdw blurRad="38100" dist="38100" dir="2700000" algn="tl">
                    <a:srgbClr val="000000">
                      <a:alpha val="43137"/>
                    </a:srgbClr>
                  </a:outerShdw>
                </a:effectLst>
              </a:rPr>
              <a:t>Dynamic Arrays</a:t>
            </a:r>
            <a:endParaRPr lang="en-IN" sz="6600" dirty="0">
              <a:solidFill>
                <a:schemeClr val="accent3"/>
              </a:solidFill>
            </a:endParaRPr>
          </a:p>
        </p:txBody>
      </p:sp>
      <p:cxnSp>
        <p:nvCxnSpPr>
          <p:cNvPr id="13" name="Straight Connector 12"/>
          <p:cNvCxnSpPr/>
          <p:nvPr/>
        </p:nvCxnSpPr>
        <p:spPr>
          <a:xfrm>
            <a:off x="1016902" y="2137812"/>
            <a:ext cx="6680002"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1702419" y="3395514"/>
            <a:ext cx="22681581" cy="1754326"/>
          </a:xfrm>
          <a:prstGeom prst="rect">
            <a:avLst/>
          </a:prstGeom>
        </p:spPr>
        <p:txBody>
          <a:bodyPr wrap="square">
            <a:spAutoFit/>
          </a:bodyPr>
          <a:lstStyle/>
          <a:p>
            <a:pPr marL="0" lvl="0" indent="0" algn="l">
              <a:buNone/>
            </a:pPr>
            <a:r>
              <a:rPr lang="en-US" sz="5400" dirty="0" smtClean="0">
                <a:solidFill>
                  <a:schemeClr val="tx1"/>
                </a:solidFill>
              </a:rPr>
              <a:t>In JavaScript  arrays are dynamic in nature.</a:t>
            </a:r>
          </a:p>
          <a:p>
            <a:pPr marL="0" lvl="0" indent="0" algn="l">
              <a:buNone/>
            </a:pPr>
            <a:r>
              <a:rPr lang="en-US" sz="5400" dirty="0" smtClean="0">
                <a:solidFill>
                  <a:schemeClr val="tx1"/>
                </a:solidFill>
              </a:rPr>
              <a:t>It means that we can add the elements in the array at run time</a:t>
            </a:r>
            <a:endParaRPr lang="en-US" sz="5400" dirty="0">
              <a:solidFill>
                <a:schemeClr val="tx1"/>
              </a:solidFill>
            </a:endParaRPr>
          </a:p>
        </p:txBody>
      </p:sp>
      <p:sp>
        <p:nvSpPr>
          <p:cNvPr id="16" name="Flowchart: Connector 15"/>
          <p:cNvSpPr/>
          <p:nvPr/>
        </p:nvSpPr>
        <p:spPr>
          <a:xfrm>
            <a:off x="1070509" y="365760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7" name="Rectangle 16"/>
          <p:cNvSpPr/>
          <p:nvPr/>
        </p:nvSpPr>
        <p:spPr>
          <a:xfrm>
            <a:off x="1600904" y="5586535"/>
            <a:ext cx="19207272" cy="7571303"/>
          </a:xfrm>
          <a:prstGeom prst="rect">
            <a:avLst/>
          </a:prstGeom>
        </p:spPr>
        <p:txBody>
          <a:bodyPr wrap="square">
            <a:spAutoFit/>
          </a:bodyPr>
          <a:lstStyle/>
          <a:p>
            <a:pPr marL="0" lvl="0" indent="0" algn="l">
              <a:buNone/>
            </a:pPr>
            <a:r>
              <a:rPr lang="en-US" sz="5400" b="1" u="sng" dirty="0" smtClean="0">
                <a:solidFill>
                  <a:srgbClr val="00B0F0"/>
                </a:solidFill>
                <a:effectLst>
                  <a:outerShdw blurRad="38100" dist="38100" dir="2700000" algn="tl">
                    <a:srgbClr val="000000">
                      <a:alpha val="43137"/>
                    </a:srgbClr>
                  </a:outerShdw>
                </a:effectLst>
              </a:rPr>
              <a:t>Example:</a:t>
            </a:r>
          </a:p>
          <a:p>
            <a:pPr marL="0" lvl="0" indent="0" algn="l">
              <a:buNone/>
            </a:pPr>
            <a:endParaRPr lang="en-US" sz="5400" b="1" u="sng" dirty="0" smtClean="0">
              <a:solidFill>
                <a:schemeClr val="tx1"/>
              </a:solidFill>
              <a:effectLst>
                <a:outerShdw blurRad="38100" dist="38100" dir="2700000" algn="tl">
                  <a:srgbClr val="000000">
                    <a:alpha val="43137"/>
                  </a:srgbClr>
                </a:outerShdw>
              </a:effectLst>
            </a:endParaRPr>
          </a:p>
          <a:p>
            <a:pPr marL="0" lvl="0" indent="0" algn="l">
              <a:buNone/>
            </a:pPr>
            <a:r>
              <a:rPr lang="en-US" sz="5400" b="1" i="1" dirty="0" smtClean="0">
                <a:solidFill>
                  <a:srgbClr val="FFFF00"/>
                </a:solidFill>
                <a:effectLst>
                  <a:outerShdw blurRad="38100" dist="38100" dir="2700000" algn="tl">
                    <a:srgbClr val="000000">
                      <a:alpha val="43137"/>
                    </a:srgbClr>
                  </a:outerShdw>
                </a:effectLst>
              </a:rPr>
              <a:t>var nums=[10,15,19,25,32];</a:t>
            </a:r>
          </a:p>
          <a:p>
            <a:pPr marL="0" lvl="0" indent="0" algn="l">
              <a:buNone/>
            </a:pPr>
            <a:endParaRPr lang="en-US" sz="5400" b="1" i="1" dirty="0" smtClean="0">
              <a:solidFill>
                <a:srgbClr val="00B050"/>
              </a:solidFill>
              <a:effectLst>
                <a:outerShdw blurRad="38100" dist="38100" dir="2700000" algn="tl">
                  <a:srgbClr val="000000">
                    <a:alpha val="43137"/>
                  </a:srgbClr>
                </a:outerShdw>
              </a:effectLst>
            </a:endParaRPr>
          </a:p>
          <a:p>
            <a:pPr marL="0" lvl="0" indent="0" algn="l">
              <a:buNone/>
            </a:pPr>
            <a:r>
              <a:rPr lang="en-US" sz="5400" dirty="0" smtClean="0">
                <a:solidFill>
                  <a:schemeClr val="tx1"/>
                </a:solidFill>
              </a:rPr>
              <a:t>Now suppose we say :</a:t>
            </a:r>
          </a:p>
          <a:p>
            <a:pPr marL="0" lvl="0" indent="0" algn="l">
              <a:buNone/>
            </a:pPr>
            <a:r>
              <a:rPr lang="en-US" sz="5400" b="1" dirty="0" smtClean="0">
                <a:solidFill>
                  <a:srgbClr val="FFFF00"/>
                </a:solidFill>
              </a:rPr>
              <a:t>nums[10]=35;</a:t>
            </a:r>
          </a:p>
          <a:p>
            <a:pPr marL="0" lvl="0" indent="0" algn="l">
              <a:buNone/>
            </a:pPr>
            <a:endParaRPr lang="en-US" sz="5400" b="1" dirty="0" smtClean="0">
              <a:solidFill>
                <a:srgbClr val="00B050"/>
              </a:solidFill>
            </a:endParaRPr>
          </a:p>
          <a:p>
            <a:pPr marL="0" lvl="0" indent="0" algn="l">
              <a:buNone/>
            </a:pPr>
            <a:r>
              <a:rPr lang="en-US" sz="5400" dirty="0" smtClean="0">
                <a:solidFill>
                  <a:schemeClr val="tx1"/>
                </a:solidFill>
              </a:rPr>
              <a:t>This will resize the array and make it of 11 elements with </a:t>
            </a:r>
            <a:r>
              <a:rPr lang="en-US" sz="5400" b="1" dirty="0" smtClean="0">
                <a:solidFill>
                  <a:srgbClr val="FFFF00"/>
                </a:solidFill>
              </a:rPr>
              <a:t>nums[5] </a:t>
            </a:r>
            <a:r>
              <a:rPr lang="en-US" sz="5400" dirty="0" smtClean="0">
                <a:solidFill>
                  <a:schemeClr val="tx1"/>
                </a:solidFill>
              </a:rPr>
              <a:t>to </a:t>
            </a:r>
            <a:r>
              <a:rPr lang="en-US" sz="5400" b="1" dirty="0" smtClean="0">
                <a:solidFill>
                  <a:srgbClr val="FFFF00"/>
                </a:solidFill>
              </a:rPr>
              <a:t>nums[9]</a:t>
            </a:r>
            <a:r>
              <a:rPr lang="en-US" sz="5400" dirty="0" smtClean="0">
                <a:solidFill>
                  <a:schemeClr val="tx1"/>
                </a:solidFill>
              </a:rPr>
              <a:t> set to </a:t>
            </a:r>
            <a:r>
              <a:rPr lang="en-US" sz="5400" b="1" dirty="0" smtClean="0">
                <a:solidFill>
                  <a:srgbClr val="FFFF00"/>
                </a:solidFill>
              </a:rPr>
              <a:t>undefined</a:t>
            </a:r>
            <a:r>
              <a:rPr lang="en-US" sz="5400" dirty="0" smtClean="0">
                <a:solidFill>
                  <a:schemeClr val="tx1"/>
                </a:solidFill>
              </a:rPr>
              <a:t> and </a:t>
            </a:r>
            <a:r>
              <a:rPr lang="en-US" sz="5400" b="1" dirty="0" smtClean="0">
                <a:solidFill>
                  <a:srgbClr val="FFFF00"/>
                </a:solidFill>
              </a:rPr>
              <a:t>nums[10]</a:t>
            </a:r>
            <a:r>
              <a:rPr lang="en-US" sz="5400" dirty="0" smtClean="0">
                <a:solidFill>
                  <a:schemeClr val="tx1"/>
                </a:solidFill>
              </a:rPr>
              <a:t> set to </a:t>
            </a:r>
            <a:r>
              <a:rPr lang="en-US" sz="5400" b="1" dirty="0" smtClean="0">
                <a:solidFill>
                  <a:srgbClr val="FFFF00"/>
                </a:solidFill>
              </a:rPr>
              <a:t>35</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310756" y="1315842"/>
            <a:ext cx="5006499" cy="1200329"/>
          </a:xfrm>
          <a:prstGeom prst="rect">
            <a:avLst/>
          </a:prstGeom>
        </p:spPr>
        <p:txBody>
          <a:bodyPr wrap="none">
            <a:spAutoFit/>
          </a:bodyPr>
          <a:lstStyle/>
          <a:p>
            <a:pPr algn="l"/>
            <a:r>
              <a:rPr lang="en-US" sz="7200" b="1" dirty="0" smtClean="0">
                <a:solidFill>
                  <a:schemeClr val="accent3"/>
                </a:solidFill>
                <a:effectLst>
                  <a:outerShdw blurRad="38100" dist="38100" dir="2700000" algn="tl">
                    <a:srgbClr val="000000">
                      <a:alpha val="43137"/>
                    </a:srgbClr>
                  </a:outerShdw>
                </a:effectLst>
              </a:rPr>
              <a:t>PROGRAM</a:t>
            </a:r>
            <a:endParaRPr lang="en-IN" sz="7200" dirty="0">
              <a:solidFill>
                <a:schemeClr val="accent3"/>
              </a:solidFill>
            </a:endParaRPr>
          </a:p>
        </p:txBody>
      </p:sp>
      <p:cxnSp>
        <p:nvCxnSpPr>
          <p:cNvPr id="14" name="Straight Connector 13"/>
          <p:cNvCxnSpPr/>
          <p:nvPr/>
        </p:nvCxnSpPr>
        <p:spPr>
          <a:xfrm>
            <a:off x="8510522" y="2832410"/>
            <a:ext cx="6680002"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2542479" y="6127576"/>
            <a:ext cx="18734048" cy="3416320"/>
          </a:xfrm>
          <a:prstGeom prst="rect">
            <a:avLst/>
          </a:prstGeom>
        </p:spPr>
        <p:txBody>
          <a:bodyPr wrap="square">
            <a:spAutoFit/>
          </a:bodyPr>
          <a:lstStyle/>
          <a:p>
            <a:pPr marL="0" lvl="0" indent="0">
              <a:buNone/>
            </a:pPr>
            <a:r>
              <a:rPr lang="en-US" sz="5400" b="1" dirty="0" smtClean="0">
                <a:solidFill>
                  <a:schemeClr val="tx1"/>
                </a:solidFill>
                <a:effectLst>
                  <a:outerShdw blurRad="38100" dist="38100" dir="2700000" algn="tl">
                    <a:srgbClr val="000000">
                      <a:alpha val="43137"/>
                    </a:srgbClr>
                  </a:outerShdw>
                </a:effectLst>
              </a:rPr>
              <a:t>Write a JavaScript code to accept an integer from the user and store all the prime nos up to that number in an array which should be dynamically sized. </a:t>
            </a:r>
          </a:p>
          <a:p>
            <a:pPr marL="0" lvl="0" indent="0">
              <a:buNone/>
            </a:pPr>
            <a:r>
              <a:rPr lang="en-US" sz="5400" b="1" dirty="0" smtClean="0">
                <a:solidFill>
                  <a:schemeClr val="tx1"/>
                </a:solidFill>
                <a:effectLst>
                  <a:outerShdw blurRad="38100" dist="38100" dir="2700000" algn="tl">
                    <a:srgbClr val="000000">
                      <a:alpha val="43137"/>
                    </a:srgbClr>
                  </a:outerShdw>
                </a:effectLst>
              </a:rPr>
              <a:t>Finally print the elements of the array.</a:t>
            </a:r>
            <a:endParaRPr lang="en-IN" sz="5400" dirty="0"/>
          </a:p>
        </p:txBody>
      </p:sp>
      <p:sp>
        <p:nvSpPr>
          <p:cNvPr id="16" name="Rounded Rectangle 15"/>
          <p:cNvSpPr/>
          <p:nvPr/>
        </p:nvSpPr>
        <p:spPr>
          <a:xfrm>
            <a:off x="2118741" y="4817327"/>
            <a:ext cx="20094497" cy="6133171"/>
          </a:xfrm>
          <a:prstGeom prst="roundRect">
            <a:avLst/>
          </a:prstGeom>
          <a:noFill/>
          <a:ln w="381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20356" y="769654"/>
            <a:ext cx="9929321" cy="1107996"/>
          </a:xfrm>
          <a:prstGeom prst="rect">
            <a:avLst/>
          </a:prstGeom>
        </p:spPr>
        <p:txBody>
          <a:bodyPr wrap="none">
            <a:spAutoFit/>
          </a:bodyPr>
          <a:lstStyle/>
          <a:p>
            <a:pPr algn="l"/>
            <a:r>
              <a:rPr lang="en-US" sz="6600" b="1" dirty="0" smtClean="0">
                <a:solidFill>
                  <a:schemeClr val="accent3"/>
                </a:solidFill>
                <a:effectLst>
                  <a:outerShdw blurRad="38100" dist="38100" dir="2700000" algn="tl">
                    <a:srgbClr val="000000">
                      <a:alpha val="43137"/>
                    </a:srgbClr>
                  </a:outerShdw>
                </a:effectLst>
              </a:rPr>
              <a:t>Arrays with mixed types</a:t>
            </a:r>
            <a:endParaRPr lang="en-IN" sz="6600" dirty="0">
              <a:solidFill>
                <a:schemeClr val="accent3"/>
              </a:solidFill>
            </a:endParaRPr>
          </a:p>
        </p:txBody>
      </p:sp>
      <p:cxnSp>
        <p:nvCxnSpPr>
          <p:cNvPr id="13" name="Straight Connector 12"/>
          <p:cNvCxnSpPr/>
          <p:nvPr/>
        </p:nvCxnSpPr>
        <p:spPr>
          <a:xfrm>
            <a:off x="883090" y="2137812"/>
            <a:ext cx="10201225"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1702419" y="3395514"/>
            <a:ext cx="21068371" cy="923330"/>
          </a:xfrm>
          <a:prstGeom prst="rect">
            <a:avLst/>
          </a:prstGeom>
        </p:spPr>
        <p:txBody>
          <a:bodyPr wrap="square">
            <a:spAutoFit/>
          </a:bodyPr>
          <a:lstStyle/>
          <a:p>
            <a:pPr marL="0" lvl="0" indent="0" algn="l">
              <a:buNone/>
            </a:pPr>
            <a:r>
              <a:rPr lang="en-US" sz="5400" dirty="0" smtClean="0">
                <a:solidFill>
                  <a:schemeClr val="tx1"/>
                </a:solidFill>
              </a:rPr>
              <a:t>In JavaScript an array may contain heterogeneous elements also.</a:t>
            </a:r>
          </a:p>
        </p:txBody>
      </p:sp>
      <p:sp>
        <p:nvSpPr>
          <p:cNvPr id="16" name="Flowchart: Connector 15"/>
          <p:cNvSpPr/>
          <p:nvPr/>
        </p:nvSpPr>
        <p:spPr>
          <a:xfrm>
            <a:off x="1070509" y="365760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7" name="Rectangle 16"/>
          <p:cNvSpPr/>
          <p:nvPr/>
        </p:nvSpPr>
        <p:spPr>
          <a:xfrm>
            <a:off x="1600904" y="4884234"/>
            <a:ext cx="19207272" cy="6740307"/>
          </a:xfrm>
          <a:prstGeom prst="rect">
            <a:avLst/>
          </a:prstGeom>
        </p:spPr>
        <p:txBody>
          <a:bodyPr wrap="square">
            <a:spAutoFit/>
          </a:bodyPr>
          <a:lstStyle/>
          <a:p>
            <a:pPr marL="0" lvl="0" indent="0" algn="l">
              <a:buNone/>
            </a:pPr>
            <a:r>
              <a:rPr lang="en-US" sz="5400" b="1" u="sng" dirty="0" smtClean="0">
                <a:solidFill>
                  <a:srgbClr val="00B0F0"/>
                </a:solidFill>
                <a:effectLst>
                  <a:outerShdw blurRad="38100" dist="38100" dir="2700000" algn="tl">
                    <a:srgbClr val="000000">
                      <a:alpha val="43137"/>
                    </a:srgbClr>
                  </a:outerShdw>
                </a:effectLst>
              </a:rPr>
              <a:t>Example:</a:t>
            </a:r>
          </a:p>
          <a:p>
            <a:pPr marL="0" lvl="0" indent="0" algn="l">
              <a:buNone/>
            </a:pPr>
            <a:endParaRPr lang="en-US" sz="5400" b="1" u="sng" dirty="0" smtClean="0">
              <a:solidFill>
                <a:schemeClr val="tx1"/>
              </a:solidFill>
              <a:effectLst>
                <a:outerShdw blurRad="38100" dist="38100" dir="2700000" algn="tl">
                  <a:srgbClr val="000000">
                    <a:alpha val="43137"/>
                  </a:srgbClr>
                </a:outerShdw>
              </a:effectLst>
            </a:endParaRPr>
          </a:p>
          <a:p>
            <a:pPr marL="0" lvl="0" indent="0" algn="l">
              <a:buNone/>
            </a:pPr>
            <a:r>
              <a:rPr lang="en-US" sz="5400" b="1" i="1" dirty="0" smtClean="0">
                <a:solidFill>
                  <a:srgbClr val="FFFF00"/>
                </a:solidFill>
                <a:effectLst>
                  <a:outerShdw blurRad="38100" dist="38100" dir="2700000" algn="tl">
                    <a:srgbClr val="000000">
                      <a:alpha val="43137"/>
                    </a:srgbClr>
                  </a:outerShdw>
                </a:effectLst>
              </a:rPr>
              <a:t>var values=[10,”Amit”,69.7];</a:t>
            </a:r>
          </a:p>
          <a:p>
            <a:pPr marL="0" lvl="0" indent="0" algn="l">
              <a:buNone/>
            </a:pPr>
            <a:endParaRPr lang="en-US" sz="5400" b="1" i="1" dirty="0" smtClean="0">
              <a:solidFill>
                <a:srgbClr val="00B050"/>
              </a:solidFill>
              <a:effectLst>
                <a:outerShdw blurRad="38100" dist="38100" dir="2700000" algn="tl">
                  <a:srgbClr val="000000">
                    <a:alpha val="43137"/>
                  </a:srgbClr>
                </a:outerShdw>
              </a:effectLst>
            </a:endParaRPr>
          </a:p>
          <a:p>
            <a:pPr marL="0" lvl="0" indent="0" algn="l">
              <a:buNone/>
            </a:pPr>
            <a:r>
              <a:rPr lang="en-US" sz="5400" b="1" dirty="0" smtClean="0">
                <a:solidFill>
                  <a:schemeClr val="tx1"/>
                </a:solidFill>
              </a:rPr>
              <a:t>Here :</a:t>
            </a:r>
          </a:p>
          <a:p>
            <a:pPr marL="0" lvl="0" indent="0" algn="l">
              <a:buNone/>
            </a:pPr>
            <a:r>
              <a:rPr lang="en-US" sz="5400" dirty="0" smtClean="0">
                <a:solidFill>
                  <a:srgbClr val="FFFF00"/>
                </a:solidFill>
              </a:rPr>
              <a:t>values[0]</a:t>
            </a:r>
            <a:r>
              <a:rPr lang="en-US" sz="5400" dirty="0" smtClean="0">
                <a:solidFill>
                  <a:schemeClr val="tx1"/>
                </a:solidFill>
              </a:rPr>
              <a:t> is </a:t>
            </a:r>
            <a:r>
              <a:rPr lang="en-US" sz="5400" b="1" dirty="0" smtClean="0">
                <a:solidFill>
                  <a:schemeClr val="accent4">
                    <a:lumMod val="40000"/>
                    <a:lumOff val="60000"/>
                  </a:schemeClr>
                </a:solidFill>
              </a:rPr>
              <a:t>10</a:t>
            </a:r>
          </a:p>
          <a:p>
            <a:pPr marL="0" lvl="0" indent="0" algn="l">
              <a:buNone/>
            </a:pPr>
            <a:r>
              <a:rPr lang="en-US" sz="5400" dirty="0" smtClean="0">
                <a:solidFill>
                  <a:srgbClr val="FFFF00"/>
                </a:solidFill>
              </a:rPr>
              <a:t>values[1]</a:t>
            </a:r>
            <a:r>
              <a:rPr lang="en-US" sz="5400" dirty="0" smtClean="0">
                <a:solidFill>
                  <a:schemeClr val="tx1"/>
                </a:solidFill>
              </a:rPr>
              <a:t> is </a:t>
            </a:r>
            <a:r>
              <a:rPr lang="en-US" sz="5400" b="1" dirty="0" smtClean="0">
                <a:solidFill>
                  <a:schemeClr val="accent4">
                    <a:lumMod val="40000"/>
                    <a:lumOff val="60000"/>
                  </a:schemeClr>
                </a:solidFill>
              </a:rPr>
              <a:t>“Amit”</a:t>
            </a:r>
          </a:p>
          <a:p>
            <a:pPr marL="0" lvl="0" indent="0" algn="l">
              <a:buNone/>
            </a:pPr>
            <a:r>
              <a:rPr lang="en-US" sz="5400" dirty="0" smtClean="0">
                <a:solidFill>
                  <a:srgbClr val="FFFF00"/>
                </a:solidFill>
              </a:rPr>
              <a:t>values[2]</a:t>
            </a:r>
            <a:r>
              <a:rPr lang="en-US" sz="5400" dirty="0" smtClean="0">
                <a:solidFill>
                  <a:schemeClr val="tx1"/>
                </a:solidFill>
              </a:rPr>
              <a:t> is </a:t>
            </a:r>
            <a:r>
              <a:rPr lang="en-US" sz="5400" b="1" dirty="0" smtClean="0">
                <a:solidFill>
                  <a:schemeClr val="accent4">
                    <a:lumMod val="40000"/>
                    <a:lumOff val="60000"/>
                  </a:schemeClr>
                </a:solidFill>
              </a:rPr>
              <a:t>69.7</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020356" y="769654"/>
            <a:ext cx="13736453" cy="1107996"/>
          </a:xfrm>
          <a:prstGeom prst="rect">
            <a:avLst/>
          </a:prstGeom>
        </p:spPr>
        <p:txBody>
          <a:bodyPr wrap="none">
            <a:spAutoFit/>
          </a:bodyPr>
          <a:lstStyle/>
          <a:p>
            <a:pPr algn="l"/>
            <a:r>
              <a:rPr lang="en-US" sz="6600" b="1" dirty="0" smtClean="0">
                <a:solidFill>
                  <a:schemeClr val="accent3"/>
                </a:solidFill>
                <a:effectLst>
                  <a:outerShdw blurRad="38100" dist="38100" dir="2700000" algn="tl">
                    <a:srgbClr val="000000">
                      <a:alpha val="43137"/>
                    </a:srgbClr>
                  </a:outerShdw>
                </a:effectLst>
              </a:rPr>
              <a:t>Creating Array Using Constructor</a:t>
            </a:r>
            <a:endParaRPr lang="en-IN" sz="6600" dirty="0">
              <a:solidFill>
                <a:schemeClr val="accent3"/>
              </a:solidFill>
            </a:endParaRPr>
          </a:p>
        </p:txBody>
      </p:sp>
      <p:cxnSp>
        <p:nvCxnSpPr>
          <p:cNvPr id="14" name="Straight Connector 13"/>
          <p:cNvCxnSpPr/>
          <p:nvPr/>
        </p:nvCxnSpPr>
        <p:spPr>
          <a:xfrm>
            <a:off x="883090" y="2137812"/>
            <a:ext cx="13873719"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1702419" y="3395514"/>
            <a:ext cx="21068371" cy="1754326"/>
          </a:xfrm>
          <a:prstGeom prst="rect">
            <a:avLst/>
          </a:prstGeom>
        </p:spPr>
        <p:txBody>
          <a:bodyPr wrap="square">
            <a:spAutoFit/>
          </a:bodyPr>
          <a:lstStyle/>
          <a:p>
            <a:pPr lvl="0" algn="l"/>
            <a:r>
              <a:rPr lang="en-US" sz="5400" dirty="0" smtClean="0">
                <a:solidFill>
                  <a:schemeClr val="tx1"/>
                </a:solidFill>
              </a:rPr>
              <a:t>Since in JavaScript arrays are objects we can use constructors also to create an array.</a:t>
            </a:r>
          </a:p>
        </p:txBody>
      </p:sp>
      <p:sp>
        <p:nvSpPr>
          <p:cNvPr id="16" name="Flowchart: Connector 15"/>
          <p:cNvSpPr/>
          <p:nvPr/>
        </p:nvSpPr>
        <p:spPr>
          <a:xfrm>
            <a:off x="1070509" y="365760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7" name="Rectangle 16"/>
          <p:cNvSpPr/>
          <p:nvPr/>
        </p:nvSpPr>
        <p:spPr>
          <a:xfrm>
            <a:off x="1600904" y="5620200"/>
            <a:ext cx="19207272" cy="923330"/>
          </a:xfrm>
          <a:prstGeom prst="rect">
            <a:avLst/>
          </a:prstGeom>
        </p:spPr>
        <p:txBody>
          <a:bodyPr wrap="square">
            <a:spAutoFit/>
          </a:bodyPr>
          <a:lstStyle/>
          <a:p>
            <a:pPr lvl="0" algn="l"/>
            <a:r>
              <a:rPr lang="en-US" sz="5400" dirty="0" smtClean="0">
                <a:solidFill>
                  <a:schemeClr val="tx1"/>
                </a:solidFill>
              </a:rPr>
              <a:t>There are 3 versions of the constructor.</a:t>
            </a:r>
          </a:p>
        </p:txBody>
      </p:sp>
      <p:sp>
        <p:nvSpPr>
          <p:cNvPr id="19" name="Flowchart: Connector 18"/>
          <p:cNvSpPr/>
          <p:nvPr/>
        </p:nvSpPr>
        <p:spPr>
          <a:xfrm>
            <a:off x="1022191" y="581718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0" name="Rectangle 19"/>
          <p:cNvSpPr/>
          <p:nvPr/>
        </p:nvSpPr>
        <p:spPr>
          <a:xfrm>
            <a:off x="1702419" y="7315200"/>
            <a:ext cx="12192000" cy="5078313"/>
          </a:xfrm>
          <a:prstGeom prst="rect">
            <a:avLst/>
          </a:prstGeom>
        </p:spPr>
        <p:txBody>
          <a:bodyPr>
            <a:spAutoFit/>
          </a:bodyPr>
          <a:lstStyle/>
          <a:p>
            <a:pPr marL="514350" lvl="0" indent="-514350" algn="l">
              <a:buAutoNum type="arabicPeriod"/>
            </a:pPr>
            <a:r>
              <a:rPr lang="en-US" sz="5400" b="1" dirty="0" smtClean="0">
                <a:solidFill>
                  <a:schemeClr val="bg1"/>
                </a:solidFill>
                <a:effectLst>
                  <a:outerShdw blurRad="38100" dist="38100" dir="2700000" algn="tl">
                    <a:srgbClr val="000000">
                      <a:alpha val="43137"/>
                    </a:srgbClr>
                  </a:outerShdw>
                </a:effectLst>
              </a:rPr>
              <a:t> </a:t>
            </a:r>
            <a:r>
              <a:rPr lang="en-US" sz="5400" b="1" dirty="0" smtClean="0">
                <a:solidFill>
                  <a:srgbClr val="FFFF00"/>
                </a:solidFill>
                <a:effectLst>
                  <a:outerShdw blurRad="38100" dist="38100" dir="2700000" algn="tl">
                    <a:srgbClr val="000000">
                      <a:alpha val="43137"/>
                    </a:srgbClr>
                  </a:outerShdw>
                </a:effectLst>
              </a:rPr>
              <a:t>Array( )</a:t>
            </a:r>
          </a:p>
          <a:p>
            <a:pPr marL="514350" lvl="0" indent="-514350" algn="l">
              <a:buAutoNum type="arabicPeriod"/>
            </a:pPr>
            <a:endParaRPr lang="en-US" sz="5400" b="1" dirty="0" smtClean="0">
              <a:solidFill>
                <a:schemeClr val="bg1"/>
              </a:solidFill>
              <a:effectLst>
                <a:outerShdw blurRad="38100" dist="38100" dir="2700000" algn="tl">
                  <a:srgbClr val="000000">
                    <a:alpha val="43137"/>
                  </a:srgbClr>
                </a:outerShdw>
              </a:effectLst>
            </a:endParaRPr>
          </a:p>
          <a:p>
            <a:pPr marL="514350" lvl="0" indent="-514350" algn="l">
              <a:buAutoNum type="arabicPeriod"/>
            </a:pPr>
            <a:r>
              <a:rPr lang="en-US" sz="5400" b="1" dirty="0" smtClean="0">
                <a:solidFill>
                  <a:schemeClr val="bg1"/>
                </a:solidFill>
                <a:effectLst>
                  <a:outerShdw blurRad="38100" dist="38100" dir="2700000" algn="tl">
                    <a:srgbClr val="000000">
                      <a:alpha val="43137"/>
                    </a:srgbClr>
                  </a:outerShdw>
                </a:effectLst>
              </a:rPr>
              <a:t> </a:t>
            </a:r>
            <a:r>
              <a:rPr lang="en-US" sz="5400" b="1" dirty="0" smtClean="0">
                <a:solidFill>
                  <a:srgbClr val="FFFF00"/>
                </a:solidFill>
                <a:effectLst>
                  <a:outerShdw blurRad="38100" dist="38100" dir="2700000" algn="tl">
                    <a:srgbClr val="000000">
                      <a:alpha val="43137"/>
                    </a:srgbClr>
                  </a:outerShdw>
                </a:effectLst>
              </a:rPr>
              <a:t>Array(size)</a:t>
            </a:r>
          </a:p>
          <a:p>
            <a:pPr marL="514350" lvl="0" indent="-514350" algn="l">
              <a:buAutoNum type="arabicPeriod"/>
            </a:pPr>
            <a:endParaRPr lang="en-US" sz="5400" b="1" dirty="0" smtClean="0">
              <a:solidFill>
                <a:schemeClr val="bg1"/>
              </a:solidFill>
              <a:effectLst>
                <a:outerShdw blurRad="38100" dist="38100" dir="2700000" algn="tl">
                  <a:srgbClr val="000000">
                    <a:alpha val="43137"/>
                  </a:srgbClr>
                </a:outerShdw>
              </a:effectLst>
            </a:endParaRPr>
          </a:p>
          <a:p>
            <a:pPr marL="514350" lvl="0" indent="-514350" algn="l">
              <a:buAutoNum type="arabicPeriod"/>
            </a:pPr>
            <a:r>
              <a:rPr lang="en-US" sz="5400" b="1" dirty="0" smtClean="0">
                <a:solidFill>
                  <a:schemeClr val="bg1"/>
                </a:solidFill>
                <a:effectLst>
                  <a:outerShdw blurRad="38100" dist="38100" dir="2700000" algn="tl">
                    <a:srgbClr val="000000">
                      <a:alpha val="43137"/>
                    </a:srgbClr>
                  </a:outerShdw>
                </a:effectLst>
              </a:rPr>
              <a:t> </a:t>
            </a:r>
            <a:r>
              <a:rPr lang="en-US" sz="5400" b="1" dirty="0" smtClean="0">
                <a:solidFill>
                  <a:srgbClr val="FFFF00"/>
                </a:solidFill>
                <a:effectLst>
                  <a:outerShdw blurRad="38100" dist="38100" dir="2700000" algn="tl">
                    <a:srgbClr val="000000">
                      <a:alpha val="43137"/>
                    </a:srgbClr>
                  </a:outerShdw>
                </a:effectLst>
              </a:rPr>
              <a:t>Array (initializer list)</a:t>
            </a:r>
          </a:p>
          <a:p>
            <a:pPr marL="0" lvl="0" indent="0" algn="l">
              <a:buNone/>
            </a:pPr>
            <a:r>
              <a:rPr lang="en-US" sz="5400" b="1" i="1" dirty="0" smtClean="0">
                <a:solidFill>
                  <a:schemeClr val="bg1"/>
                </a:solidFill>
                <a:effectLst>
                  <a:outerShdw blurRad="38100" dist="38100" dir="2700000" algn="tl">
                    <a:srgbClr val="000000">
                      <a:alpha val="43137"/>
                    </a:srgbClr>
                  </a:outerShdw>
                </a:effectLst>
              </a:rPr>
              <a:t> </a:t>
            </a:r>
            <a:endParaRPr lang="en-IN" sz="54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2000"/>
                                        <p:tgtEl>
                                          <p:spTgt spid="2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0">
                                            <p:txEl>
                                              <p:pRg st="2" end="2"/>
                                            </p:txEl>
                                          </p:spTgt>
                                        </p:tgtEl>
                                        <p:attrNameLst>
                                          <p:attrName>style.visibility</p:attrName>
                                        </p:attrNameLst>
                                      </p:cBhvr>
                                      <p:to>
                                        <p:strVal val="visible"/>
                                      </p:to>
                                    </p:set>
                                    <p:animEffect transition="in" filter="fade">
                                      <p:cBhvr>
                                        <p:cTn id="24" dur="2000"/>
                                        <p:tgtEl>
                                          <p:spTgt spid="20">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
                                            <p:txEl>
                                              <p:pRg st="4" end="4"/>
                                            </p:txEl>
                                          </p:spTgt>
                                        </p:tgtEl>
                                        <p:attrNameLst>
                                          <p:attrName>style.visibility</p:attrName>
                                        </p:attrNameLst>
                                      </p:cBhvr>
                                      <p:to>
                                        <p:strVal val="visible"/>
                                      </p:to>
                                    </p:set>
                                    <p:animEffect transition="in" filter="fade">
                                      <p:cBhvr>
                                        <p:cTn id="29" dur="20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020356" y="769654"/>
            <a:ext cx="13736453" cy="1107996"/>
          </a:xfrm>
          <a:prstGeom prst="rect">
            <a:avLst/>
          </a:prstGeom>
        </p:spPr>
        <p:txBody>
          <a:bodyPr wrap="none">
            <a:spAutoFit/>
          </a:bodyPr>
          <a:lstStyle/>
          <a:p>
            <a:pPr algn="l"/>
            <a:r>
              <a:rPr lang="en-US" sz="6600" b="1" dirty="0" smtClean="0">
                <a:solidFill>
                  <a:schemeClr val="accent3"/>
                </a:solidFill>
                <a:effectLst>
                  <a:outerShdw blurRad="38100" dist="38100" dir="2700000" algn="tl">
                    <a:srgbClr val="000000">
                      <a:alpha val="43137"/>
                    </a:srgbClr>
                  </a:outerShdw>
                </a:effectLst>
              </a:rPr>
              <a:t>Creating Array Using Constructor</a:t>
            </a:r>
            <a:endParaRPr lang="en-IN" sz="6600" dirty="0">
              <a:solidFill>
                <a:schemeClr val="accent3"/>
              </a:solidFill>
            </a:endParaRPr>
          </a:p>
        </p:txBody>
      </p:sp>
      <p:cxnSp>
        <p:nvCxnSpPr>
          <p:cNvPr id="14" name="Straight Connector 13"/>
          <p:cNvCxnSpPr/>
          <p:nvPr/>
        </p:nvCxnSpPr>
        <p:spPr>
          <a:xfrm>
            <a:off x="883090" y="2137812"/>
            <a:ext cx="13873719"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1702419" y="3395514"/>
            <a:ext cx="21068371" cy="1754326"/>
          </a:xfrm>
          <a:prstGeom prst="rect">
            <a:avLst/>
          </a:prstGeom>
        </p:spPr>
        <p:txBody>
          <a:bodyPr wrap="square">
            <a:spAutoFit/>
          </a:bodyPr>
          <a:lstStyle/>
          <a:p>
            <a:pPr lvl="0" algn="l"/>
            <a:r>
              <a:rPr lang="en-US" sz="5400" dirty="0" smtClean="0">
                <a:solidFill>
                  <a:schemeClr val="tx1"/>
                </a:solidFill>
              </a:rPr>
              <a:t>The first constructor does not take any argument and creates an empty array . </a:t>
            </a:r>
          </a:p>
        </p:txBody>
      </p:sp>
      <p:sp>
        <p:nvSpPr>
          <p:cNvPr id="16" name="Flowchart: Connector 15"/>
          <p:cNvSpPr/>
          <p:nvPr/>
        </p:nvSpPr>
        <p:spPr>
          <a:xfrm>
            <a:off x="1070509" y="365760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7" name="Rectangle 16"/>
          <p:cNvSpPr/>
          <p:nvPr/>
        </p:nvSpPr>
        <p:spPr>
          <a:xfrm>
            <a:off x="1600904" y="5620200"/>
            <a:ext cx="19207272" cy="923330"/>
          </a:xfrm>
          <a:prstGeom prst="rect">
            <a:avLst/>
          </a:prstGeom>
        </p:spPr>
        <p:txBody>
          <a:bodyPr wrap="square">
            <a:spAutoFit/>
          </a:bodyPr>
          <a:lstStyle/>
          <a:p>
            <a:pPr lvl="0" algn="l"/>
            <a:r>
              <a:rPr lang="en-US" sz="5400" dirty="0" smtClean="0">
                <a:solidFill>
                  <a:schemeClr val="tx1"/>
                </a:solidFill>
              </a:rPr>
              <a:t>Elements may be added later</a:t>
            </a:r>
          </a:p>
        </p:txBody>
      </p:sp>
      <p:sp>
        <p:nvSpPr>
          <p:cNvPr id="19" name="Flowchart: Connector 18"/>
          <p:cNvSpPr/>
          <p:nvPr/>
        </p:nvSpPr>
        <p:spPr>
          <a:xfrm>
            <a:off x="1022191" y="581718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9" name="Rectangle 8"/>
          <p:cNvSpPr/>
          <p:nvPr/>
        </p:nvSpPr>
        <p:spPr>
          <a:xfrm>
            <a:off x="1702419" y="7292900"/>
            <a:ext cx="12192000" cy="5078313"/>
          </a:xfrm>
          <a:prstGeom prst="rect">
            <a:avLst/>
          </a:prstGeom>
        </p:spPr>
        <p:txBody>
          <a:bodyPr>
            <a:spAutoFit/>
          </a:bodyPr>
          <a:lstStyle/>
          <a:p>
            <a:pPr marL="0" lvl="0" indent="0" algn="l">
              <a:buNone/>
            </a:pPr>
            <a:r>
              <a:rPr lang="en-US" sz="5400" b="1" u="sng" dirty="0" smtClean="0">
                <a:solidFill>
                  <a:srgbClr val="00B0F0"/>
                </a:solidFill>
              </a:rPr>
              <a:t>Example:</a:t>
            </a:r>
          </a:p>
          <a:p>
            <a:pPr marL="0" lvl="0" indent="0" algn="l">
              <a:buNone/>
            </a:pPr>
            <a:endParaRPr lang="en-US" sz="5400" b="1" u="sng" dirty="0" smtClean="0">
              <a:solidFill>
                <a:schemeClr val="tx1"/>
              </a:solidFill>
            </a:endParaRPr>
          </a:p>
          <a:p>
            <a:pPr marL="0" lvl="0" indent="0" algn="l">
              <a:buNone/>
            </a:pPr>
            <a:r>
              <a:rPr lang="en-US" sz="5400" b="1" i="1" dirty="0" smtClean="0">
                <a:solidFill>
                  <a:srgbClr val="FFFF00"/>
                </a:solidFill>
                <a:effectLst>
                  <a:outerShdw blurRad="38100" dist="38100" dir="2700000" algn="tl">
                    <a:srgbClr val="000000">
                      <a:alpha val="43137"/>
                    </a:srgbClr>
                  </a:outerShdw>
                </a:effectLst>
              </a:rPr>
              <a:t>var colors=new Array( );</a:t>
            </a:r>
          </a:p>
          <a:p>
            <a:pPr marL="0" lvl="0" indent="0" algn="l">
              <a:buNone/>
            </a:pPr>
            <a:r>
              <a:rPr lang="en-US" sz="5400" b="1" i="1" dirty="0" smtClean="0">
                <a:solidFill>
                  <a:srgbClr val="FFFF00"/>
                </a:solidFill>
                <a:effectLst>
                  <a:outerShdw blurRad="38100" dist="38100" dir="2700000" algn="tl">
                    <a:srgbClr val="000000">
                      <a:alpha val="43137"/>
                    </a:srgbClr>
                  </a:outerShdw>
                </a:effectLst>
              </a:rPr>
              <a:t>colors[0]=“red”;</a:t>
            </a:r>
          </a:p>
          <a:p>
            <a:pPr marL="0" lvl="0" indent="0" algn="l">
              <a:buNone/>
            </a:pPr>
            <a:r>
              <a:rPr lang="en-US" sz="5400" b="1" i="1" dirty="0" smtClean="0">
                <a:solidFill>
                  <a:srgbClr val="FFFF00"/>
                </a:solidFill>
                <a:effectLst>
                  <a:outerShdw blurRad="38100" dist="38100" dir="2700000" algn="tl">
                    <a:srgbClr val="000000">
                      <a:alpha val="43137"/>
                    </a:srgbClr>
                  </a:outerShdw>
                </a:effectLst>
              </a:rPr>
              <a:t>colors[1]=“green”;</a:t>
            </a:r>
          </a:p>
          <a:p>
            <a:pPr marL="0" lvl="0" indent="0" algn="l">
              <a:buNone/>
            </a:pPr>
            <a:r>
              <a:rPr lang="en-US" sz="5400" b="1" i="1" dirty="0" smtClean="0">
                <a:solidFill>
                  <a:srgbClr val="FFFF00"/>
                </a:solidFill>
                <a:effectLst>
                  <a:outerShdw blurRad="38100" dist="38100" dir="2700000" algn="tl">
                    <a:srgbClr val="000000">
                      <a:alpha val="43137"/>
                    </a:srgbClr>
                  </a:outerShdw>
                </a:effectLst>
              </a:rPr>
              <a:t>colors[2]=“blue”;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19"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020356" y="769654"/>
            <a:ext cx="13736453" cy="1107996"/>
          </a:xfrm>
          <a:prstGeom prst="rect">
            <a:avLst/>
          </a:prstGeom>
        </p:spPr>
        <p:txBody>
          <a:bodyPr wrap="none">
            <a:spAutoFit/>
          </a:bodyPr>
          <a:lstStyle/>
          <a:p>
            <a:pPr algn="l"/>
            <a:r>
              <a:rPr lang="en-US" sz="6600" b="1" dirty="0" smtClean="0">
                <a:solidFill>
                  <a:schemeClr val="accent3"/>
                </a:solidFill>
                <a:effectLst>
                  <a:outerShdw blurRad="38100" dist="38100" dir="2700000" algn="tl">
                    <a:srgbClr val="000000">
                      <a:alpha val="43137"/>
                    </a:srgbClr>
                  </a:outerShdw>
                </a:effectLst>
              </a:rPr>
              <a:t>Creating Array Using Constructor</a:t>
            </a:r>
            <a:endParaRPr lang="en-IN" sz="6600" dirty="0">
              <a:solidFill>
                <a:schemeClr val="accent3"/>
              </a:solidFill>
            </a:endParaRPr>
          </a:p>
        </p:txBody>
      </p:sp>
      <p:cxnSp>
        <p:nvCxnSpPr>
          <p:cNvPr id="14" name="Straight Connector 13"/>
          <p:cNvCxnSpPr/>
          <p:nvPr/>
        </p:nvCxnSpPr>
        <p:spPr>
          <a:xfrm>
            <a:off x="883090" y="2137812"/>
            <a:ext cx="13873719"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1702419" y="3395514"/>
            <a:ext cx="21068371" cy="1754326"/>
          </a:xfrm>
          <a:prstGeom prst="rect">
            <a:avLst/>
          </a:prstGeom>
        </p:spPr>
        <p:txBody>
          <a:bodyPr wrap="square">
            <a:spAutoFit/>
          </a:bodyPr>
          <a:lstStyle/>
          <a:p>
            <a:pPr lvl="0" algn="l"/>
            <a:r>
              <a:rPr lang="en-US" sz="5400" dirty="0" smtClean="0">
                <a:solidFill>
                  <a:schemeClr val="tx1"/>
                </a:solidFill>
              </a:rPr>
              <a:t>The second constructor takes an integer as argument and creates an array of that size. </a:t>
            </a:r>
          </a:p>
        </p:txBody>
      </p:sp>
      <p:sp>
        <p:nvSpPr>
          <p:cNvPr id="16" name="Flowchart: Connector 15"/>
          <p:cNvSpPr/>
          <p:nvPr/>
        </p:nvSpPr>
        <p:spPr>
          <a:xfrm>
            <a:off x="1070509" y="365760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9" name="Rectangle 8"/>
          <p:cNvSpPr/>
          <p:nvPr/>
        </p:nvSpPr>
        <p:spPr>
          <a:xfrm>
            <a:off x="1702419" y="6200102"/>
            <a:ext cx="12192000" cy="5078313"/>
          </a:xfrm>
          <a:prstGeom prst="rect">
            <a:avLst/>
          </a:prstGeom>
        </p:spPr>
        <p:txBody>
          <a:bodyPr>
            <a:spAutoFit/>
          </a:bodyPr>
          <a:lstStyle/>
          <a:p>
            <a:pPr marL="0" lvl="0" indent="0" algn="l">
              <a:buNone/>
            </a:pPr>
            <a:r>
              <a:rPr lang="en-US" sz="5400" b="1" u="sng" dirty="0" smtClean="0">
                <a:solidFill>
                  <a:srgbClr val="00B0F0"/>
                </a:solidFill>
                <a:effectLst>
                  <a:outerShdw blurRad="38100" dist="38100" dir="2700000" algn="tl">
                    <a:srgbClr val="000000">
                      <a:alpha val="43137"/>
                    </a:srgbClr>
                  </a:outerShdw>
                </a:effectLst>
              </a:rPr>
              <a:t>Example:</a:t>
            </a:r>
          </a:p>
          <a:p>
            <a:pPr marL="0" lvl="0" indent="0" algn="l">
              <a:buNone/>
            </a:pPr>
            <a:endParaRPr lang="en-US" sz="5400" b="1" i="1" dirty="0" smtClean="0">
              <a:solidFill>
                <a:srgbClr val="00B050"/>
              </a:solidFill>
              <a:effectLst>
                <a:outerShdw blurRad="38100" dist="38100" dir="2700000" algn="tl">
                  <a:srgbClr val="000000">
                    <a:alpha val="43137"/>
                  </a:srgbClr>
                </a:outerShdw>
              </a:effectLst>
            </a:endParaRPr>
          </a:p>
          <a:p>
            <a:pPr marL="0" lvl="0" indent="0" algn="l">
              <a:buNone/>
            </a:pPr>
            <a:r>
              <a:rPr lang="en-US" sz="5400" b="1" i="1" dirty="0" smtClean="0">
                <a:solidFill>
                  <a:srgbClr val="FFFF00"/>
                </a:solidFill>
                <a:effectLst>
                  <a:outerShdw blurRad="38100" dist="38100" dir="2700000" algn="tl">
                    <a:srgbClr val="000000">
                      <a:alpha val="43137"/>
                    </a:srgbClr>
                  </a:outerShdw>
                </a:effectLst>
              </a:rPr>
              <a:t>var colors=new Array(3);</a:t>
            </a:r>
          </a:p>
          <a:p>
            <a:pPr marL="0" lvl="0" indent="0" algn="l">
              <a:buNone/>
            </a:pPr>
            <a:r>
              <a:rPr lang="en-US" sz="5400" b="1" i="1" dirty="0" smtClean="0">
                <a:solidFill>
                  <a:srgbClr val="FFFF00"/>
                </a:solidFill>
                <a:effectLst>
                  <a:outerShdw blurRad="38100" dist="38100" dir="2700000" algn="tl">
                    <a:srgbClr val="000000">
                      <a:alpha val="43137"/>
                    </a:srgbClr>
                  </a:outerShdw>
                </a:effectLst>
              </a:rPr>
              <a:t>colors[0]=“red”;</a:t>
            </a:r>
          </a:p>
          <a:p>
            <a:pPr marL="0" lvl="0" indent="0" algn="l">
              <a:buNone/>
            </a:pPr>
            <a:r>
              <a:rPr lang="en-US" sz="5400" b="1" i="1" dirty="0" smtClean="0">
                <a:solidFill>
                  <a:srgbClr val="FFFF00"/>
                </a:solidFill>
                <a:effectLst>
                  <a:outerShdw blurRad="38100" dist="38100" dir="2700000" algn="tl">
                    <a:srgbClr val="000000">
                      <a:alpha val="43137"/>
                    </a:srgbClr>
                  </a:outerShdw>
                </a:effectLst>
              </a:rPr>
              <a:t>colors[1]=“green”;</a:t>
            </a:r>
          </a:p>
          <a:p>
            <a:pPr marL="0" lvl="0" indent="0" algn="l">
              <a:buNone/>
            </a:pPr>
            <a:r>
              <a:rPr lang="en-US" sz="5400" b="1" i="1" dirty="0" smtClean="0">
                <a:solidFill>
                  <a:srgbClr val="FFFF00"/>
                </a:solidFill>
                <a:effectLst>
                  <a:outerShdw blurRad="38100" dist="38100" dir="2700000" algn="tl">
                    <a:srgbClr val="000000">
                      <a:alpha val="43137"/>
                    </a:srgbClr>
                  </a:outerShdw>
                </a:effectLst>
              </a:rPr>
              <a:t>colors[2]=“blue”;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p:nvPr/>
        </p:nvSpPr>
        <p:spPr>
          <a:xfrm>
            <a:off x="1070514" y="5374072"/>
            <a:ext cx="22458556" cy="1538883"/>
          </a:xfrm>
          <a:prstGeom prst="rect">
            <a:avLst/>
          </a:prstGeom>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0" tIns="0" rIns="0" bIns="0" anchor="ctr">
            <a:spAutoFit/>
          </a:bodyPr>
          <a:lstStyle>
            <a:lvl1pPr>
              <a:defRPr sz="10000" spc="-200">
                <a:latin typeface="+mn-lt"/>
                <a:ea typeface="+mn-ea"/>
                <a:cs typeface="+mn-cs"/>
                <a:sym typeface="Lato Light"/>
              </a:defRPr>
            </a:lvl1pPr>
          </a:lstStyle>
          <a:p>
            <a:pPr lvl="0">
              <a:defRPr sz="1800" spc="0">
                <a:solidFill>
                  <a:srgbClr val="000000"/>
                </a:solidFill>
              </a:defRPr>
            </a:pPr>
            <a:r>
              <a:rPr lang="en-US" sz="9600" dirty="0" smtClean="0">
                <a:solidFill>
                  <a:schemeClr val="bg1"/>
                </a:solidFill>
                <a:effectLst>
                  <a:outerShdw blurRad="38100" dist="38100" dir="2700000" algn="tl">
                    <a:srgbClr val="000000">
                      <a:alpha val="43137"/>
                    </a:srgbClr>
                  </a:outerShdw>
                </a:effectLst>
              </a:rPr>
              <a:t>ARRAYS</a:t>
            </a:r>
            <a:r>
              <a:rPr lang="en-US" sz="10000" spc="-200" dirty="0" smtClean="0">
                <a:solidFill>
                  <a:schemeClr val="bg1"/>
                </a:solidFill>
              </a:rPr>
              <a:t> IN JAVASCRIPT</a:t>
            </a:r>
            <a:endParaRPr sz="10000" spc="-200">
              <a:solidFill>
                <a:schemeClr val="bg1"/>
              </a:solidFill>
            </a:endParaRPr>
          </a:p>
        </p:txBody>
      </p:sp>
      <p:pic>
        <p:nvPicPr>
          <p:cNvPr id="3" name="Picture 2" descr="C:\Users\Comp08\Desktop\JavaScript-logo.png"/>
          <p:cNvPicPr>
            <a:picLocks noChangeAspect="1" noChangeArrowheads="1"/>
          </p:cNvPicPr>
          <p:nvPr/>
        </p:nvPicPr>
        <p:blipFill>
          <a:blip r:embed="rId2"/>
          <a:srcRect/>
          <a:stretch>
            <a:fillRect/>
          </a:stretch>
        </p:blipFill>
        <p:spPr bwMode="auto">
          <a:xfrm>
            <a:off x="21548250" y="10861288"/>
            <a:ext cx="2628139" cy="2628139"/>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020356" y="769654"/>
            <a:ext cx="13736453" cy="1107996"/>
          </a:xfrm>
          <a:prstGeom prst="rect">
            <a:avLst/>
          </a:prstGeom>
        </p:spPr>
        <p:txBody>
          <a:bodyPr wrap="none">
            <a:spAutoFit/>
          </a:bodyPr>
          <a:lstStyle/>
          <a:p>
            <a:pPr algn="l"/>
            <a:r>
              <a:rPr lang="en-US" sz="6600" b="1" dirty="0" smtClean="0">
                <a:solidFill>
                  <a:schemeClr val="accent3"/>
                </a:solidFill>
                <a:effectLst>
                  <a:outerShdw blurRad="38100" dist="38100" dir="2700000" algn="tl">
                    <a:srgbClr val="000000">
                      <a:alpha val="43137"/>
                    </a:srgbClr>
                  </a:outerShdw>
                </a:effectLst>
              </a:rPr>
              <a:t>Creating Array Using Constructor</a:t>
            </a:r>
            <a:endParaRPr lang="en-IN" sz="6600" dirty="0">
              <a:solidFill>
                <a:schemeClr val="accent3"/>
              </a:solidFill>
            </a:endParaRPr>
          </a:p>
        </p:txBody>
      </p:sp>
      <p:cxnSp>
        <p:nvCxnSpPr>
          <p:cNvPr id="14" name="Straight Connector 13"/>
          <p:cNvCxnSpPr/>
          <p:nvPr/>
        </p:nvCxnSpPr>
        <p:spPr>
          <a:xfrm>
            <a:off x="883090" y="2137812"/>
            <a:ext cx="13873719"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1702419" y="3395514"/>
            <a:ext cx="21068371" cy="1754326"/>
          </a:xfrm>
          <a:prstGeom prst="rect">
            <a:avLst/>
          </a:prstGeom>
        </p:spPr>
        <p:txBody>
          <a:bodyPr wrap="square">
            <a:spAutoFit/>
          </a:bodyPr>
          <a:lstStyle/>
          <a:p>
            <a:pPr lvl="0" algn="l"/>
            <a:r>
              <a:rPr lang="en-US" sz="5400" dirty="0" smtClean="0">
                <a:solidFill>
                  <a:schemeClr val="tx1"/>
                </a:solidFill>
              </a:rPr>
              <a:t>The third constructor takes list of values as argument and sets array elements with it. </a:t>
            </a:r>
          </a:p>
        </p:txBody>
      </p:sp>
      <p:sp>
        <p:nvSpPr>
          <p:cNvPr id="16" name="Flowchart: Connector 15"/>
          <p:cNvSpPr/>
          <p:nvPr/>
        </p:nvSpPr>
        <p:spPr>
          <a:xfrm>
            <a:off x="1070509" y="3657604"/>
            <a:ext cx="360000" cy="360000"/>
          </a:xfrm>
          <a:prstGeom prst="flowChartConnector">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9" name="Rectangle 8"/>
          <p:cNvSpPr/>
          <p:nvPr/>
        </p:nvSpPr>
        <p:spPr>
          <a:xfrm>
            <a:off x="1702418" y="6200102"/>
            <a:ext cx="17633797" cy="2585323"/>
          </a:xfrm>
          <a:prstGeom prst="rect">
            <a:avLst/>
          </a:prstGeom>
        </p:spPr>
        <p:txBody>
          <a:bodyPr wrap="square">
            <a:spAutoFit/>
          </a:bodyPr>
          <a:lstStyle/>
          <a:p>
            <a:pPr marL="0" lvl="0" indent="0" algn="l">
              <a:buNone/>
            </a:pPr>
            <a:r>
              <a:rPr lang="en-US" sz="5400" b="1" u="sng" dirty="0" smtClean="0">
                <a:solidFill>
                  <a:srgbClr val="00B0F0"/>
                </a:solidFill>
                <a:effectLst>
                  <a:outerShdw blurRad="38100" dist="38100" dir="2700000" algn="tl">
                    <a:srgbClr val="000000">
                      <a:alpha val="43137"/>
                    </a:srgbClr>
                  </a:outerShdw>
                </a:effectLst>
              </a:rPr>
              <a:t>Example:</a:t>
            </a:r>
          </a:p>
          <a:p>
            <a:pPr marL="0" lvl="0" indent="0" algn="l">
              <a:buNone/>
            </a:pPr>
            <a:endParaRPr lang="en-US" sz="5400" b="1" i="1" dirty="0" smtClean="0">
              <a:solidFill>
                <a:srgbClr val="00B050"/>
              </a:solidFill>
              <a:effectLst>
                <a:outerShdw blurRad="38100" dist="38100" dir="2700000" algn="tl">
                  <a:srgbClr val="000000">
                    <a:alpha val="43137"/>
                  </a:srgbClr>
                </a:outerShdw>
              </a:effectLst>
            </a:endParaRPr>
          </a:p>
          <a:p>
            <a:pPr marL="0" lvl="0" indent="0" algn="l">
              <a:buNone/>
            </a:pPr>
            <a:r>
              <a:rPr lang="en-US" sz="5400" b="1" i="1" dirty="0" smtClean="0">
                <a:solidFill>
                  <a:srgbClr val="FFFF00"/>
                </a:solidFill>
                <a:effectLst>
                  <a:outerShdw blurRad="38100" dist="38100" dir="2700000" algn="tl">
                    <a:srgbClr val="000000">
                      <a:alpha val="43137"/>
                    </a:srgbClr>
                  </a:outerShdw>
                </a:effectLst>
              </a:rPr>
              <a:t>var colors = new Array(“red”, ”blue”, ”green”);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744250" y="1092820"/>
            <a:ext cx="6114174"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Array Methods</a:t>
            </a:r>
            <a:endParaRPr lang="en-IN" sz="6600" dirty="0">
              <a:solidFill>
                <a:schemeClr val="accent3"/>
              </a:solidFill>
            </a:endParaRPr>
          </a:p>
        </p:txBody>
      </p:sp>
      <p:cxnSp>
        <p:nvCxnSpPr>
          <p:cNvPr id="13" name="Straight Connector 12"/>
          <p:cNvCxnSpPr/>
          <p:nvPr/>
        </p:nvCxnSpPr>
        <p:spPr>
          <a:xfrm>
            <a:off x="8019825" y="2497874"/>
            <a:ext cx="7524971"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7" name="Rectangle 16"/>
          <p:cNvSpPr/>
          <p:nvPr/>
        </p:nvSpPr>
        <p:spPr>
          <a:xfrm>
            <a:off x="1788079" y="3523785"/>
            <a:ext cx="9918100" cy="923330"/>
          </a:xfrm>
          <a:prstGeom prst="rect">
            <a:avLst/>
          </a:prstGeom>
        </p:spPr>
        <p:txBody>
          <a:bodyPr wrap="none">
            <a:spAutoFit/>
          </a:bodyPr>
          <a:lstStyle/>
          <a:p>
            <a:pPr marL="0" lvl="0" indent="0" algn="l">
              <a:buNone/>
            </a:pPr>
            <a:r>
              <a:rPr lang="en-US" sz="5400" b="1" dirty="0" smtClean="0">
                <a:solidFill>
                  <a:srgbClr val="FFFF00"/>
                </a:solidFill>
                <a:effectLst>
                  <a:outerShdw blurRad="38100" dist="38100" dir="2700000" algn="tl">
                    <a:srgbClr val="000000">
                      <a:alpha val="43137"/>
                    </a:srgbClr>
                  </a:outerShdw>
                </a:effectLst>
              </a:rPr>
              <a:t>reverse</a:t>
            </a:r>
            <a:r>
              <a:rPr lang="en-US" b="1" dirty="0" smtClean="0">
                <a:solidFill>
                  <a:srgbClr val="FFFF00"/>
                </a:solidFill>
                <a:effectLst>
                  <a:outerShdw blurRad="38100" dist="38100" dir="2700000" algn="tl">
                    <a:srgbClr val="000000">
                      <a:alpha val="43137"/>
                    </a:srgbClr>
                  </a:outerShdw>
                </a:effectLst>
              </a:rPr>
              <a:t> ( ) </a:t>
            </a:r>
            <a:r>
              <a:rPr lang="en-US" sz="5400" b="1" dirty="0" smtClean="0">
                <a:solidFill>
                  <a:srgbClr val="FFFF00"/>
                </a:solidFill>
                <a:effectLst>
                  <a:outerShdw blurRad="38100" dist="38100" dir="2700000" algn="tl">
                    <a:srgbClr val="000000">
                      <a:alpha val="43137"/>
                    </a:srgbClr>
                  </a:outerShdw>
                </a:effectLst>
              </a:rPr>
              <a:t>: </a:t>
            </a:r>
            <a:r>
              <a:rPr lang="en-US" sz="5400" b="1" dirty="0" smtClean="0">
                <a:solidFill>
                  <a:schemeClr val="tx1"/>
                </a:solidFill>
                <a:effectLst>
                  <a:outerShdw blurRad="38100" dist="38100" dir="2700000" algn="tl">
                    <a:srgbClr val="000000">
                      <a:alpha val="43137"/>
                    </a:srgbClr>
                  </a:outerShdw>
                </a:effectLst>
              </a:rPr>
              <a:t>reverses the array.</a:t>
            </a:r>
          </a:p>
        </p:txBody>
      </p:sp>
      <p:sp>
        <p:nvSpPr>
          <p:cNvPr id="18" name="Rectangle 17"/>
          <p:cNvSpPr/>
          <p:nvPr/>
        </p:nvSpPr>
        <p:spPr>
          <a:xfrm>
            <a:off x="1784365" y="5308695"/>
            <a:ext cx="7763664" cy="923330"/>
          </a:xfrm>
          <a:prstGeom prst="rect">
            <a:avLst/>
          </a:prstGeom>
        </p:spPr>
        <p:txBody>
          <a:bodyPr wrap="none">
            <a:spAutoFit/>
          </a:bodyPr>
          <a:lstStyle/>
          <a:p>
            <a:pPr marL="0" lvl="0" indent="0">
              <a:buNone/>
            </a:pPr>
            <a:r>
              <a:rPr lang="en-US" sz="5400" b="1" dirty="0" smtClean="0">
                <a:solidFill>
                  <a:srgbClr val="FFFF00"/>
                </a:solidFill>
                <a:effectLst>
                  <a:outerShdw blurRad="38100" dist="38100" dir="2700000" algn="tl">
                    <a:srgbClr val="000000">
                      <a:alpha val="43137"/>
                    </a:srgbClr>
                  </a:outerShdw>
                </a:effectLst>
              </a:rPr>
              <a:t>sort( ) : </a:t>
            </a:r>
            <a:r>
              <a:rPr lang="en-US" sz="5400" b="1" dirty="0" smtClean="0">
                <a:solidFill>
                  <a:schemeClr val="tx1"/>
                </a:solidFill>
                <a:effectLst>
                  <a:outerShdw blurRad="38100" dist="38100" dir="2700000" algn="tl">
                    <a:srgbClr val="000000">
                      <a:alpha val="43137"/>
                    </a:srgbClr>
                  </a:outerShdw>
                </a:effectLst>
              </a:rPr>
              <a:t>sorts the array.</a:t>
            </a:r>
          </a:p>
        </p:txBody>
      </p:sp>
      <p:sp>
        <p:nvSpPr>
          <p:cNvPr id="19" name="Rectangle 18"/>
          <p:cNvSpPr/>
          <p:nvPr/>
        </p:nvSpPr>
        <p:spPr>
          <a:xfrm>
            <a:off x="1802954" y="7070187"/>
            <a:ext cx="20923232" cy="2585323"/>
          </a:xfrm>
          <a:prstGeom prst="rect">
            <a:avLst/>
          </a:prstGeom>
        </p:spPr>
        <p:txBody>
          <a:bodyPr wrap="square">
            <a:spAutoFit/>
          </a:bodyPr>
          <a:lstStyle/>
          <a:p>
            <a:pPr marL="0" lvl="0" indent="0" algn="l">
              <a:buNone/>
            </a:pPr>
            <a:r>
              <a:rPr lang="en-US" sz="5400" b="1" dirty="0" smtClean="0">
                <a:solidFill>
                  <a:srgbClr val="FFFF00"/>
                </a:solidFill>
                <a:effectLst>
                  <a:outerShdw blurRad="38100" dist="38100" dir="2700000" algn="tl">
                    <a:srgbClr val="000000">
                      <a:alpha val="43137"/>
                    </a:srgbClr>
                  </a:outerShdw>
                </a:effectLst>
              </a:rPr>
              <a:t>join( [symbol]) : </a:t>
            </a:r>
            <a:r>
              <a:rPr lang="en-US" sz="5400" b="1" dirty="0" smtClean="0">
                <a:solidFill>
                  <a:schemeClr val="tx1"/>
                </a:solidFill>
                <a:effectLst>
                  <a:outerShdw blurRad="38100" dist="38100" dir="2700000" algn="tl">
                    <a:srgbClr val="000000">
                      <a:alpha val="43137"/>
                    </a:srgbClr>
                  </a:outerShdw>
                </a:effectLst>
              </a:rPr>
              <a:t>joins the array elements separating them with the passed symbol. If nothing is passed it returns the elements separated by comma.</a:t>
            </a:r>
          </a:p>
        </p:txBody>
      </p:sp>
      <p:sp>
        <p:nvSpPr>
          <p:cNvPr id="22" name="Rectangle 21"/>
          <p:cNvSpPr/>
          <p:nvPr/>
        </p:nvSpPr>
        <p:spPr>
          <a:xfrm>
            <a:off x="1784365" y="10299680"/>
            <a:ext cx="20165507" cy="3416320"/>
          </a:xfrm>
          <a:prstGeom prst="rect">
            <a:avLst/>
          </a:prstGeom>
        </p:spPr>
        <p:txBody>
          <a:bodyPr wrap="square">
            <a:spAutoFit/>
          </a:bodyPr>
          <a:lstStyle/>
          <a:p>
            <a:pPr marL="0" lvl="0" indent="0" algn="l">
              <a:buNone/>
            </a:pPr>
            <a:r>
              <a:rPr lang="en-US" sz="5400" b="1" dirty="0" err="1" smtClean="0">
                <a:solidFill>
                  <a:srgbClr val="FFFF00"/>
                </a:solidFill>
                <a:effectLst>
                  <a:outerShdw blurRad="38100" dist="38100" dir="2700000" algn="tl">
                    <a:srgbClr val="000000">
                      <a:alpha val="43137"/>
                    </a:srgbClr>
                  </a:outerShdw>
                </a:effectLst>
              </a:rPr>
              <a:t>indexOf</a:t>
            </a:r>
            <a:r>
              <a:rPr lang="en-US" sz="5400" b="1" dirty="0" smtClean="0">
                <a:solidFill>
                  <a:srgbClr val="FFFF00"/>
                </a:solidFill>
                <a:effectLst>
                  <a:outerShdw blurRad="38100" dist="38100" dir="2700000" algn="tl">
                    <a:srgbClr val="000000">
                      <a:alpha val="43137"/>
                    </a:srgbClr>
                  </a:outerShdw>
                </a:effectLst>
              </a:rPr>
              <a:t>(</a:t>
            </a:r>
            <a:r>
              <a:rPr lang="en-US" sz="5400" b="1" dirty="0" err="1" smtClean="0">
                <a:solidFill>
                  <a:srgbClr val="FFFF00"/>
                </a:solidFill>
                <a:effectLst>
                  <a:outerShdw blurRad="38100" dist="38100" dir="2700000" algn="tl">
                    <a:srgbClr val="000000">
                      <a:alpha val="43137"/>
                    </a:srgbClr>
                  </a:outerShdw>
                </a:effectLst>
              </a:rPr>
              <a:t>value,start</a:t>
            </a:r>
            <a:r>
              <a:rPr lang="en-US" sz="5400" b="1" dirty="0" smtClean="0">
                <a:solidFill>
                  <a:srgbClr val="FFFF00"/>
                </a:solidFill>
                <a:effectLst>
                  <a:outerShdw blurRad="38100" dist="38100" dir="2700000" algn="tl">
                    <a:srgbClr val="000000">
                      <a:alpha val="43137"/>
                    </a:srgbClr>
                  </a:outerShdw>
                </a:effectLst>
              </a:rPr>
              <a:t>) : </a:t>
            </a:r>
            <a:r>
              <a:rPr lang="en-US" sz="5400" b="1" dirty="0" smtClean="0">
                <a:solidFill>
                  <a:schemeClr val="tx1"/>
                </a:solidFill>
                <a:effectLst>
                  <a:outerShdw blurRad="38100" dist="38100" dir="2700000" algn="tl">
                    <a:srgbClr val="000000">
                      <a:alpha val="43137"/>
                    </a:srgbClr>
                  </a:outerShdw>
                </a:effectLst>
              </a:rPr>
              <a:t>returns the first index of the specified element or -1 if element is not found. The start value is optional and indicates the starting index of </a:t>
            </a:r>
            <a:r>
              <a:rPr lang="en-US" sz="5400" b="1" dirty="0" err="1" smtClean="0">
                <a:solidFill>
                  <a:schemeClr val="tx1"/>
                </a:solidFill>
                <a:effectLst>
                  <a:outerShdw blurRad="38100" dist="38100" dir="2700000" algn="tl">
                    <a:srgbClr val="000000">
                      <a:alpha val="43137"/>
                    </a:srgbClr>
                  </a:outerShdw>
                </a:effectLst>
              </a:rPr>
              <a:t>search.It’s</a:t>
            </a:r>
            <a:r>
              <a:rPr lang="en-US" sz="5400" b="1" dirty="0" smtClean="0">
                <a:solidFill>
                  <a:schemeClr val="tx1"/>
                </a:solidFill>
                <a:effectLst>
                  <a:outerShdw blurRad="38100" dist="38100" dir="2700000" algn="tl">
                    <a:srgbClr val="000000">
                      <a:alpha val="43137"/>
                    </a:srgbClr>
                  </a:outerShdw>
                </a:effectLst>
              </a:rPr>
              <a:t> default value is 0.</a:t>
            </a:r>
          </a:p>
        </p:txBody>
      </p:sp>
      <p:cxnSp>
        <p:nvCxnSpPr>
          <p:cNvPr id="26" name="Straight Connector 25"/>
          <p:cNvCxnSpPr/>
          <p:nvPr/>
        </p:nvCxnSpPr>
        <p:spPr>
          <a:xfrm>
            <a:off x="1802954" y="4656749"/>
            <a:ext cx="19080000" cy="1588"/>
          </a:xfrm>
          <a:prstGeom prst="line">
            <a:avLst/>
          </a:prstGeom>
          <a:noFill/>
          <a:ln w="25400" cap="flat">
            <a:solidFill>
              <a:schemeClr val="accent3"/>
            </a:solidFill>
            <a:prstDash val="solid"/>
            <a:miter lim="400000"/>
          </a:ln>
          <a:effectLst/>
        </p:spPr>
        <p:style>
          <a:lnRef idx="0">
            <a:scrgbClr r="0" g="0" b="0"/>
          </a:lnRef>
          <a:fillRef idx="0">
            <a:scrgbClr r="0" g="0" b="0"/>
          </a:fillRef>
          <a:effectRef idx="0">
            <a:scrgbClr r="0" g="0" b="0"/>
          </a:effectRef>
          <a:fontRef idx="none"/>
        </p:style>
      </p:cxnSp>
      <p:cxnSp>
        <p:nvCxnSpPr>
          <p:cNvPr id="29" name="Straight Connector 28"/>
          <p:cNvCxnSpPr/>
          <p:nvPr/>
        </p:nvCxnSpPr>
        <p:spPr>
          <a:xfrm>
            <a:off x="1818194" y="6384257"/>
            <a:ext cx="19080000" cy="1588"/>
          </a:xfrm>
          <a:prstGeom prst="line">
            <a:avLst/>
          </a:prstGeom>
          <a:noFill/>
          <a:ln w="25400" cap="flat">
            <a:solidFill>
              <a:schemeClr val="accent3"/>
            </a:solidFill>
            <a:prstDash val="solid"/>
            <a:miter lim="400000"/>
          </a:ln>
          <a:effectLst/>
        </p:spPr>
        <p:style>
          <a:lnRef idx="0">
            <a:scrgbClr r="0" g="0" b="0"/>
          </a:lnRef>
          <a:fillRef idx="0">
            <a:scrgbClr r="0" g="0" b="0"/>
          </a:fillRef>
          <a:effectRef idx="0">
            <a:scrgbClr r="0" g="0" b="0"/>
          </a:effectRef>
          <a:fontRef idx="none"/>
        </p:style>
      </p:cxnSp>
      <p:cxnSp>
        <p:nvCxnSpPr>
          <p:cNvPr id="30" name="Straight Connector 29"/>
          <p:cNvCxnSpPr/>
          <p:nvPr/>
        </p:nvCxnSpPr>
        <p:spPr>
          <a:xfrm>
            <a:off x="1833434" y="9805637"/>
            <a:ext cx="19080000" cy="1588"/>
          </a:xfrm>
          <a:prstGeom prst="line">
            <a:avLst/>
          </a:prstGeom>
          <a:noFill/>
          <a:ln w="25400" cap="flat">
            <a:solidFill>
              <a:schemeClr val="accent3"/>
            </a:solidFill>
            <a:prstDash val="solid"/>
            <a:miter lim="400000"/>
          </a:ln>
          <a:effectLst/>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fltVal val="0"/>
                                          </p:val>
                                        </p:tav>
                                        <p:tav tm="100000">
                                          <p:val>
                                            <p:strVal val="#ppt_w"/>
                                          </p:val>
                                        </p:tav>
                                      </p:tavLst>
                                    </p:anim>
                                    <p:anim calcmode="lin" valueType="num">
                                      <p:cBhvr>
                                        <p:cTn id="20" dur="500" fill="hold"/>
                                        <p:tgtEl>
                                          <p:spTgt spid="29"/>
                                        </p:tgtEl>
                                        <p:attrNameLst>
                                          <p:attrName>ppt_h</p:attrName>
                                        </p:attrNameLst>
                                      </p:cBhvr>
                                      <p:tavLst>
                                        <p:tav tm="0">
                                          <p:val>
                                            <p:fltVal val="0"/>
                                          </p:val>
                                        </p:tav>
                                        <p:tav tm="100000">
                                          <p:val>
                                            <p:strVal val="#ppt_h"/>
                                          </p:val>
                                        </p:tav>
                                      </p:tavLst>
                                    </p:anim>
                                    <p:animEffect transition="in" filter="fade">
                                      <p:cBhvr>
                                        <p:cTn id="21" dur="500"/>
                                        <p:tgtEl>
                                          <p:spTgt spid="29"/>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par>
                                <p:cTn id="34" presetID="53"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p:cTn id="36" dur="500" fill="hold"/>
                                        <p:tgtEl>
                                          <p:spTgt spid="30"/>
                                        </p:tgtEl>
                                        <p:attrNameLst>
                                          <p:attrName>ppt_w</p:attrName>
                                        </p:attrNameLst>
                                      </p:cBhvr>
                                      <p:tavLst>
                                        <p:tav tm="0">
                                          <p:val>
                                            <p:fltVal val="0"/>
                                          </p:val>
                                        </p:tav>
                                        <p:tav tm="100000">
                                          <p:val>
                                            <p:strVal val="#ppt_w"/>
                                          </p:val>
                                        </p:tav>
                                      </p:tavLst>
                                    </p:anim>
                                    <p:anim calcmode="lin" valueType="num">
                                      <p:cBhvr>
                                        <p:cTn id="37" dur="500" fill="hold"/>
                                        <p:tgtEl>
                                          <p:spTgt spid="30"/>
                                        </p:tgtEl>
                                        <p:attrNameLst>
                                          <p:attrName>ppt_h</p:attrName>
                                        </p:attrNameLst>
                                      </p:cBhvr>
                                      <p:tavLst>
                                        <p:tav tm="0">
                                          <p:val>
                                            <p:fltVal val="0"/>
                                          </p:val>
                                        </p:tav>
                                        <p:tav tm="100000">
                                          <p:val>
                                            <p:strVal val="#ppt_h"/>
                                          </p:val>
                                        </p:tav>
                                      </p:tavLst>
                                    </p:anim>
                                    <p:animEffect transition="in" filter="fade">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310756" y="1315842"/>
            <a:ext cx="5006499" cy="1200329"/>
          </a:xfrm>
          <a:prstGeom prst="rect">
            <a:avLst/>
          </a:prstGeom>
        </p:spPr>
        <p:txBody>
          <a:bodyPr wrap="none">
            <a:spAutoFit/>
          </a:bodyPr>
          <a:lstStyle/>
          <a:p>
            <a:pPr algn="l"/>
            <a:r>
              <a:rPr lang="en-US" sz="7200" b="1" dirty="0" smtClean="0">
                <a:solidFill>
                  <a:schemeClr val="accent3"/>
                </a:solidFill>
                <a:effectLst>
                  <a:outerShdw blurRad="38100" dist="38100" dir="2700000" algn="tl">
                    <a:srgbClr val="000000">
                      <a:alpha val="43137"/>
                    </a:srgbClr>
                  </a:outerShdw>
                </a:effectLst>
              </a:rPr>
              <a:t>PROGRAM</a:t>
            </a:r>
            <a:endParaRPr lang="en-IN" sz="7200" dirty="0">
              <a:solidFill>
                <a:schemeClr val="accent3"/>
              </a:solidFill>
            </a:endParaRPr>
          </a:p>
        </p:txBody>
      </p:sp>
      <p:cxnSp>
        <p:nvCxnSpPr>
          <p:cNvPr id="14" name="Straight Connector 13"/>
          <p:cNvCxnSpPr/>
          <p:nvPr/>
        </p:nvCxnSpPr>
        <p:spPr>
          <a:xfrm>
            <a:off x="8510522" y="2832410"/>
            <a:ext cx="6680002"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2542479" y="5486400"/>
            <a:ext cx="18734048" cy="5078313"/>
          </a:xfrm>
          <a:prstGeom prst="rect">
            <a:avLst/>
          </a:prstGeom>
        </p:spPr>
        <p:txBody>
          <a:bodyPr wrap="square">
            <a:spAutoFit/>
          </a:bodyPr>
          <a:lstStyle/>
          <a:p>
            <a:pPr marL="0" lvl="0" indent="0">
              <a:buNone/>
            </a:pPr>
            <a:r>
              <a:rPr lang="en-US" sz="5400" b="1" dirty="0" smtClean="0">
                <a:solidFill>
                  <a:schemeClr val="tx1"/>
                </a:solidFill>
                <a:effectLst>
                  <a:outerShdw blurRad="38100" dist="38100" dir="2700000" algn="tl">
                    <a:srgbClr val="000000">
                      <a:alpha val="43137"/>
                    </a:srgbClr>
                  </a:outerShdw>
                </a:effectLst>
              </a:rPr>
              <a:t>Write a JavaScript code to accept 5 names from the user and store them in an array. Now ask the user to input another name and print all the occurrences of this name in the given array using the array method </a:t>
            </a:r>
            <a:r>
              <a:rPr lang="en-US" sz="5400" b="1" dirty="0" err="1" smtClean="0">
                <a:solidFill>
                  <a:srgbClr val="FFFF00"/>
                </a:solidFill>
                <a:effectLst>
                  <a:outerShdw blurRad="38100" dist="38100" dir="2700000" algn="tl">
                    <a:srgbClr val="000000">
                      <a:alpha val="43137"/>
                    </a:srgbClr>
                  </a:outerShdw>
                </a:effectLst>
              </a:rPr>
              <a:t>indexOf</a:t>
            </a:r>
            <a:r>
              <a:rPr lang="en-US" sz="5400" b="1" dirty="0" smtClean="0">
                <a:solidFill>
                  <a:srgbClr val="FFFF00"/>
                </a:solidFill>
                <a:effectLst>
                  <a:outerShdw blurRad="38100" dist="38100" dir="2700000" algn="tl">
                    <a:srgbClr val="000000">
                      <a:alpha val="43137"/>
                    </a:srgbClr>
                  </a:outerShdw>
                </a:effectLst>
              </a:rPr>
              <a:t>()</a:t>
            </a:r>
            <a:r>
              <a:rPr lang="en-US" sz="5400" b="1" dirty="0" smtClean="0">
                <a:solidFill>
                  <a:schemeClr val="tx1"/>
                </a:solidFill>
                <a:effectLst>
                  <a:outerShdw blurRad="38100" dist="38100" dir="2700000" algn="tl">
                    <a:srgbClr val="000000">
                      <a:alpha val="43137"/>
                    </a:srgbClr>
                  </a:outerShdw>
                </a:effectLst>
              </a:rPr>
              <a:t>. In case the given name is not found at all, print the message </a:t>
            </a:r>
            <a:r>
              <a:rPr lang="en-US" sz="5400" b="1" dirty="0" smtClean="0">
                <a:solidFill>
                  <a:srgbClr val="FFFF00"/>
                </a:solidFill>
                <a:effectLst>
                  <a:outerShdw blurRad="38100" dist="38100" dir="2700000" algn="tl">
                    <a:srgbClr val="000000">
                      <a:alpha val="43137"/>
                    </a:srgbClr>
                  </a:outerShdw>
                </a:effectLst>
              </a:rPr>
              <a:t>name not found</a:t>
            </a:r>
            <a:endParaRPr lang="en-IN" sz="5400" dirty="0">
              <a:solidFill>
                <a:srgbClr val="FFFF00"/>
              </a:solidFill>
            </a:endParaRPr>
          </a:p>
        </p:txBody>
      </p:sp>
      <p:sp>
        <p:nvSpPr>
          <p:cNvPr id="16" name="Rounded Rectangle 15"/>
          <p:cNvSpPr/>
          <p:nvPr/>
        </p:nvSpPr>
        <p:spPr>
          <a:xfrm>
            <a:off x="2118741" y="4817327"/>
            <a:ext cx="20094497" cy="6133171"/>
          </a:xfrm>
          <a:prstGeom prst="roundRect">
            <a:avLst/>
          </a:prstGeom>
          <a:noFill/>
          <a:ln w="381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744250" y="401458"/>
            <a:ext cx="6114174"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Array Methods</a:t>
            </a:r>
            <a:endParaRPr lang="en-IN" sz="6600" dirty="0">
              <a:solidFill>
                <a:schemeClr val="accent3"/>
              </a:solidFill>
            </a:endParaRPr>
          </a:p>
        </p:txBody>
      </p:sp>
      <p:cxnSp>
        <p:nvCxnSpPr>
          <p:cNvPr id="13" name="Straight Connector 12"/>
          <p:cNvCxnSpPr/>
          <p:nvPr/>
        </p:nvCxnSpPr>
        <p:spPr>
          <a:xfrm>
            <a:off x="8019825" y="1806512"/>
            <a:ext cx="7524971"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7" name="Rectangle 16"/>
          <p:cNvSpPr/>
          <p:nvPr/>
        </p:nvSpPr>
        <p:spPr>
          <a:xfrm>
            <a:off x="1788079" y="2832423"/>
            <a:ext cx="20938107" cy="2585323"/>
          </a:xfrm>
          <a:prstGeom prst="rect">
            <a:avLst/>
          </a:prstGeom>
        </p:spPr>
        <p:txBody>
          <a:bodyPr wrap="square">
            <a:spAutoFit/>
          </a:bodyPr>
          <a:lstStyle/>
          <a:p>
            <a:pPr marL="514350" lvl="0" indent="-514350" algn="l">
              <a:buNone/>
            </a:pPr>
            <a:r>
              <a:rPr lang="en-US" sz="5400" b="1" dirty="0" smtClean="0">
                <a:solidFill>
                  <a:srgbClr val="FFFF00"/>
                </a:solidFill>
                <a:effectLst>
                  <a:outerShdw blurRad="38100" dist="38100" dir="2700000" algn="tl">
                    <a:srgbClr val="000000">
                      <a:alpha val="43137"/>
                    </a:srgbClr>
                  </a:outerShdw>
                </a:effectLst>
              </a:rPr>
              <a:t>slice ( ) </a:t>
            </a:r>
            <a:r>
              <a:rPr lang="en-US" sz="5400" b="1" dirty="0" smtClean="0">
                <a:solidFill>
                  <a:schemeClr val="tx1"/>
                </a:solidFill>
                <a:effectLst>
                  <a:outerShdw blurRad="38100" dist="38100" dir="2700000" algn="tl">
                    <a:srgbClr val="000000">
                      <a:alpha val="43137"/>
                    </a:srgbClr>
                  </a:outerShdw>
                </a:effectLst>
              </a:rPr>
              <a:t>: returns the sequence of elements from the array and</a:t>
            </a:r>
          </a:p>
          <a:p>
            <a:pPr marL="514350" lvl="0" indent="-514350" algn="l">
              <a:buNone/>
            </a:pPr>
            <a:r>
              <a:rPr lang="en-US" sz="5400" b="1" dirty="0" smtClean="0">
                <a:solidFill>
                  <a:schemeClr val="tx1"/>
                </a:solidFill>
                <a:effectLst>
                  <a:outerShdw blurRad="38100" dist="38100" dir="2700000" algn="tl">
                    <a:srgbClr val="000000">
                      <a:alpha val="43137"/>
                    </a:srgbClr>
                  </a:outerShdw>
                </a:effectLst>
              </a:rPr>
              <a:t>takes an integer argument indicating start index. An optional</a:t>
            </a:r>
          </a:p>
          <a:p>
            <a:pPr marL="514350" lvl="0" indent="-514350" algn="l">
              <a:buNone/>
            </a:pPr>
            <a:r>
              <a:rPr lang="en-US" sz="5400" b="1" dirty="0" smtClean="0">
                <a:solidFill>
                  <a:schemeClr val="tx1"/>
                </a:solidFill>
                <a:effectLst>
                  <a:outerShdw blurRad="38100" dist="38100" dir="2700000" algn="tl">
                    <a:srgbClr val="000000">
                      <a:alpha val="43137"/>
                    </a:srgbClr>
                  </a:outerShdw>
                </a:effectLst>
              </a:rPr>
              <a:t>end index can also be passed.</a:t>
            </a:r>
          </a:p>
        </p:txBody>
      </p:sp>
      <p:sp>
        <p:nvSpPr>
          <p:cNvPr id="19" name="Rectangle 18"/>
          <p:cNvSpPr/>
          <p:nvPr/>
        </p:nvSpPr>
        <p:spPr>
          <a:xfrm>
            <a:off x="1802954" y="6155805"/>
            <a:ext cx="20923232" cy="923330"/>
          </a:xfrm>
          <a:prstGeom prst="rect">
            <a:avLst/>
          </a:prstGeom>
        </p:spPr>
        <p:txBody>
          <a:bodyPr wrap="square">
            <a:spAutoFit/>
          </a:bodyPr>
          <a:lstStyle/>
          <a:p>
            <a:pPr marL="0" lvl="0" indent="0" algn="l">
              <a:buNone/>
            </a:pPr>
            <a:r>
              <a:rPr lang="en-US" sz="5400" b="1" dirty="0" smtClean="0">
                <a:solidFill>
                  <a:srgbClr val="FFFF00"/>
                </a:solidFill>
                <a:effectLst>
                  <a:outerShdw blurRad="38100" dist="38100" dir="2700000" algn="tl">
                    <a:srgbClr val="000000">
                      <a:alpha val="43137"/>
                    </a:srgbClr>
                  </a:outerShdw>
                </a:effectLst>
              </a:rPr>
              <a:t>push( ): </a:t>
            </a:r>
            <a:r>
              <a:rPr lang="en-IN" sz="5400" b="1" dirty="0" smtClean="0">
                <a:effectLst>
                  <a:outerShdw blurRad="38100" dist="38100" dir="2700000" algn="tl">
                    <a:srgbClr val="000000">
                      <a:alpha val="43137"/>
                    </a:srgbClr>
                  </a:outerShdw>
                </a:effectLst>
              </a:rPr>
              <a:t>adds new items to the end of an array</a:t>
            </a:r>
          </a:p>
        </p:txBody>
      </p:sp>
      <p:cxnSp>
        <p:nvCxnSpPr>
          <p:cNvPr id="26" name="Straight Connector 25"/>
          <p:cNvCxnSpPr/>
          <p:nvPr/>
        </p:nvCxnSpPr>
        <p:spPr>
          <a:xfrm>
            <a:off x="1802954" y="5526527"/>
            <a:ext cx="19080000" cy="1588"/>
          </a:xfrm>
          <a:prstGeom prst="line">
            <a:avLst/>
          </a:prstGeom>
          <a:noFill/>
          <a:ln w="254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4" name="Rectangle 13"/>
          <p:cNvSpPr/>
          <p:nvPr/>
        </p:nvSpPr>
        <p:spPr>
          <a:xfrm>
            <a:off x="1788079" y="7582847"/>
            <a:ext cx="20492058" cy="5078313"/>
          </a:xfrm>
          <a:prstGeom prst="rect">
            <a:avLst/>
          </a:prstGeom>
        </p:spPr>
        <p:txBody>
          <a:bodyPr wrap="square">
            <a:spAutoFit/>
          </a:bodyPr>
          <a:lstStyle/>
          <a:p>
            <a:pPr marL="0" lvl="0" indent="0" algn="l">
              <a:buNone/>
            </a:pPr>
            <a:r>
              <a:rPr lang="en-US" sz="5400" b="1" u="sng" dirty="0" smtClean="0">
                <a:solidFill>
                  <a:srgbClr val="00B0F0"/>
                </a:solidFill>
                <a:effectLst>
                  <a:outerShdw blurRad="38100" dist="38100" dir="2700000" algn="tl">
                    <a:srgbClr val="000000">
                      <a:alpha val="43137"/>
                    </a:srgbClr>
                  </a:outerShdw>
                </a:effectLst>
              </a:rPr>
              <a:t>Example</a:t>
            </a:r>
            <a:endParaRPr lang="en-IN" sz="5400" b="1" u="sng" dirty="0" smtClean="0">
              <a:solidFill>
                <a:srgbClr val="00B0F0"/>
              </a:solidFill>
              <a:effectLst>
                <a:outerShdw blurRad="38100" dist="38100" dir="2700000" algn="tl">
                  <a:srgbClr val="000000">
                    <a:alpha val="43137"/>
                  </a:srgbClr>
                </a:outerShdw>
              </a:effectLst>
            </a:endParaRPr>
          </a:p>
          <a:p>
            <a:pPr marL="0" lvl="0" indent="0" algn="l">
              <a:buNone/>
            </a:pPr>
            <a:r>
              <a:rPr lang="en-IN" sz="5400" b="1" i="1" dirty="0" smtClean="0">
                <a:solidFill>
                  <a:srgbClr val="FFFF00"/>
                </a:solidFill>
                <a:effectLst>
                  <a:outerShdw blurRad="38100" dist="38100" dir="2700000" algn="tl">
                    <a:srgbClr val="000000">
                      <a:alpha val="43137"/>
                    </a:srgbClr>
                  </a:outerShdw>
                </a:effectLst>
              </a:rPr>
              <a:t>var fruits = ["Banana", "Orange", "Apple", "Mango"];</a:t>
            </a:r>
          </a:p>
          <a:p>
            <a:pPr marL="0" lvl="0" indent="0" algn="l">
              <a:buNone/>
            </a:pPr>
            <a:r>
              <a:rPr lang="en-IN" sz="5400" b="1" i="1" dirty="0" err="1" smtClean="0">
                <a:solidFill>
                  <a:srgbClr val="FFFF00"/>
                </a:solidFill>
                <a:effectLst>
                  <a:outerShdw blurRad="38100" dist="38100" dir="2700000" algn="tl">
                    <a:srgbClr val="000000">
                      <a:alpha val="43137"/>
                    </a:srgbClr>
                  </a:outerShdw>
                </a:effectLst>
              </a:rPr>
              <a:t>fruits.push</a:t>
            </a:r>
            <a:r>
              <a:rPr lang="en-IN" sz="5400" b="1" i="1" dirty="0" smtClean="0">
                <a:solidFill>
                  <a:srgbClr val="FFFF00"/>
                </a:solidFill>
                <a:effectLst>
                  <a:outerShdw blurRad="38100" dist="38100" dir="2700000" algn="tl">
                    <a:srgbClr val="000000">
                      <a:alpha val="43137"/>
                    </a:srgbClr>
                  </a:outerShdw>
                </a:effectLst>
              </a:rPr>
              <a:t>("</a:t>
            </a:r>
            <a:r>
              <a:rPr lang="en-IN" sz="5400" b="1" i="1" dirty="0" err="1" smtClean="0">
                <a:solidFill>
                  <a:srgbClr val="FFFF00"/>
                </a:solidFill>
                <a:effectLst>
                  <a:outerShdw blurRad="38100" dist="38100" dir="2700000" algn="tl">
                    <a:srgbClr val="000000">
                      <a:alpha val="43137"/>
                    </a:srgbClr>
                  </a:outerShdw>
                </a:effectLst>
              </a:rPr>
              <a:t>Lemon","Pineapple</a:t>
            </a:r>
            <a:r>
              <a:rPr lang="en-IN" sz="5400" b="1" i="1" dirty="0" smtClean="0">
                <a:solidFill>
                  <a:srgbClr val="FFFF00"/>
                </a:solidFill>
                <a:effectLst>
                  <a:outerShdw blurRad="38100" dist="38100" dir="2700000" algn="tl">
                    <a:srgbClr val="000000">
                      <a:alpha val="43137"/>
                    </a:srgbClr>
                  </a:outerShdw>
                </a:effectLst>
              </a:rPr>
              <a:t>");</a:t>
            </a:r>
          </a:p>
          <a:p>
            <a:pPr marL="0" lvl="0" indent="0" algn="l">
              <a:buNone/>
            </a:pPr>
            <a:endParaRPr lang="en-IN" sz="5400" b="1" dirty="0" smtClean="0">
              <a:effectLst>
                <a:outerShdw blurRad="38100" dist="38100" dir="2700000" algn="tl">
                  <a:srgbClr val="000000">
                    <a:alpha val="43137"/>
                  </a:srgbClr>
                </a:outerShdw>
              </a:effectLst>
            </a:endParaRPr>
          </a:p>
          <a:p>
            <a:pPr marL="0" lvl="0" indent="0" algn="l">
              <a:buNone/>
            </a:pPr>
            <a:r>
              <a:rPr lang="en-IN" sz="5400" b="1" dirty="0" smtClean="0">
                <a:effectLst>
                  <a:outerShdw blurRad="38100" dist="38100" dir="2700000" algn="tl">
                    <a:srgbClr val="000000">
                      <a:alpha val="43137"/>
                    </a:srgbClr>
                  </a:outerShdw>
                </a:effectLst>
              </a:rPr>
              <a:t>The output of the code above will be:</a:t>
            </a:r>
          </a:p>
          <a:p>
            <a:pPr marL="0" lvl="0" indent="0" algn="l">
              <a:buNone/>
            </a:pPr>
            <a:r>
              <a:rPr lang="en-IN" sz="5400" b="1" i="1" dirty="0" err="1" smtClean="0">
                <a:solidFill>
                  <a:schemeClr val="accent4">
                    <a:lumMod val="40000"/>
                    <a:lumOff val="60000"/>
                  </a:schemeClr>
                </a:solidFill>
                <a:effectLst>
                  <a:outerShdw blurRad="38100" dist="38100" dir="2700000" algn="tl">
                    <a:srgbClr val="000000">
                      <a:alpha val="43137"/>
                    </a:srgbClr>
                  </a:outerShdw>
                </a:effectLst>
              </a:rPr>
              <a:t>Banana,Orange,Apple,Mango,Lemon,Pineapple</a:t>
            </a:r>
            <a:endParaRPr lang="en-IN" sz="5400" dirty="0">
              <a:solidFill>
                <a:schemeClr val="accent4">
                  <a:lumMod val="40000"/>
                  <a:lumOff val="60000"/>
                </a:schemeClr>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744250" y="713686"/>
            <a:ext cx="6114174"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Array Methods</a:t>
            </a:r>
            <a:endParaRPr lang="en-IN" sz="6600" dirty="0">
              <a:solidFill>
                <a:schemeClr val="accent3"/>
              </a:solidFill>
            </a:endParaRPr>
          </a:p>
        </p:txBody>
      </p:sp>
      <p:cxnSp>
        <p:nvCxnSpPr>
          <p:cNvPr id="13" name="Straight Connector 12"/>
          <p:cNvCxnSpPr/>
          <p:nvPr/>
        </p:nvCxnSpPr>
        <p:spPr>
          <a:xfrm>
            <a:off x="8019825" y="2118740"/>
            <a:ext cx="7524971"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9" name="Rectangle 18"/>
          <p:cNvSpPr/>
          <p:nvPr/>
        </p:nvSpPr>
        <p:spPr>
          <a:xfrm>
            <a:off x="1802954" y="3657981"/>
            <a:ext cx="20923232" cy="1754326"/>
          </a:xfrm>
          <a:prstGeom prst="rect">
            <a:avLst/>
          </a:prstGeom>
        </p:spPr>
        <p:txBody>
          <a:bodyPr wrap="square">
            <a:spAutoFit/>
          </a:bodyPr>
          <a:lstStyle/>
          <a:p>
            <a:pPr marL="0" lvl="0" indent="0" algn="l">
              <a:buNone/>
            </a:pPr>
            <a:r>
              <a:rPr lang="en-US" sz="5400" b="1" dirty="0" smtClean="0">
                <a:solidFill>
                  <a:srgbClr val="FFFF00"/>
                </a:solidFill>
                <a:effectLst>
                  <a:outerShdw blurRad="38100" dist="38100" dir="2700000" algn="tl">
                    <a:srgbClr val="000000">
                      <a:alpha val="43137"/>
                    </a:srgbClr>
                  </a:outerShdw>
                </a:effectLst>
              </a:rPr>
              <a:t>pop ( ) : </a:t>
            </a:r>
            <a:r>
              <a:rPr lang="en-IN" sz="5400" b="1" dirty="0" smtClean="0"/>
              <a:t>Removes the last element of an array, and returns that element.</a:t>
            </a:r>
            <a:endParaRPr lang="en-IN" sz="5400" b="1" dirty="0" smtClean="0">
              <a:effectLst>
                <a:outerShdw blurRad="38100" dist="38100" dir="2700000" algn="tl">
                  <a:srgbClr val="000000">
                    <a:alpha val="43137"/>
                  </a:srgbClr>
                </a:outerShdw>
              </a:effectLst>
            </a:endParaRPr>
          </a:p>
        </p:txBody>
      </p:sp>
      <p:sp>
        <p:nvSpPr>
          <p:cNvPr id="14" name="Rectangle 13"/>
          <p:cNvSpPr/>
          <p:nvPr/>
        </p:nvSpPr>
        <p:spPr>
          <a:xfrm>
            <a:off x="1788079" y="6110915"/>
            <a:ext cx="20492058" cy="5909310"/>
          </a:xfrm>
          <a:prstGeom prst="rect">
            <a:avLst/>
          </a:prstGeom>
        </p:spPr>
        <p:txBody>
          <a:bodyPr wrap="square">
            <a:spAutoFit/>
          </a:bodyPr>
          <a:lstStyle/>
          <a:p>
            <a:pPr marL="0" lvl="0" indent="0" algn="l">
              <a:buNone/>
            </a:pPr>
            <a:r>
              <a:rPr lang="en-US" sz="5400" b="1" dirty="0" smtClean="0">
                <a:solidFill>
                  <a:srgbClr val="00B0F0"/>
                </a:solidFill>
              </a:rPr>
              <a:t>Example:</a:t>
            </a:r>
          </a:p>
          <a:p>
            <a:pPr marL="0" lvl="0" indent="0" algn="l">
              <a:buNone/>
            </a:pPr>
            <a:endParaRPr lang="en-IN" sz="5400" b="1" dirty="0" smtClean="0"/>
          </a:p>
          <a:p>
            <a:pPr marL="0" lvl="0" indent="0" algn="l">
              <a:buNone/>
            </a:pPr>
            <a:r>
              <a:rPr lang="en-IN" sz="5400" b="1" i="1" dirty="0" smtClean="0">
                <a:solidFill>
                  <a:srgbClr val="FFFF00"/>
                </a:solidFill>
                <a:effectLst>
                  <a:outerShdw blurRad="38100" dist="38100" dir="2700000" algn="tl">
                    <a:srgbClr val="000000">
                      <a:alpha val="43137"/>
                    </a:srgbClr>
                  </a:outerShdw>
                </a:effectLst>
              </a:rPr>
              <a:t>var fruits = ["Banana", "Orange", "Apple", "Mango"];</a:t>
            </a:r>
          </a:p>
          <a:p>
            <a:pPr marL="0" lvl="0" indent="0" algn="l">
              <a:buNone/>
            </a:pPr>
            <a:r>
              <a:rPr lang="en-IN" sz="5400" b="1" i="1" dirty="0" smtClean="0">
                <a:solidFill>
                  <a:srgbClr val="FFFF00"/>
                </a:solidFill>
                <a:effectLst>
                  <a:outerShdw blurRad="38100" dist="38100" dir="2700000" algn="tl">
                    <a:srgbClr val="000000">
                      <a:alpha val="43137"/>
                    </a:srgbClr>
                  </a:outerShdw>
                </a:effectLst>
              </a:rPr>
              <a:t>fruits.pop();</a:t>
            </a:r>
          </a:p>
          <a:p>
            <a:pPr marL="0" lvl="0" indent="0" algn="l">
              <a:buNone/>
            </a:pPr>
            <a:endParaRPr lang="en-IN" sz="5400" b="1" dirty="0" smtClean="0"/>
          </a:p>
          <a:p>
            <a:pPr marL="0" lvl="0" indent="0" algn="l">
              <a:buNone/>
            </a:pPr>
            <a:r>
              <a:rPr lang="en-IN" sz="5400" b="1" dirty="0" smtClean="0"/>
              <a:t>The result of fruits will be:</a:t>
            </a:r>
          </a:p>
          <a:p>
            <a:pPr marL="0" lvl="0" indent="0" algn="l">
              <a:buNone/>
            </a:pPr>
            <a:r>
              <a:rPr lang="en-IN" sz="5400" b="1" i="1" dirty="0" err="1" smtClean="0">
                <a:solidFill>
                  <a:schemeClr val="accent4">
                    <a:lumMod val="40000"/>
                    <a:lumOff val="60000"/>
                  </a:schemeClr>
                </a:solidFill>
                <a:effectLst>
                  <a:outerShdw blurRad="38100" dist="38100" dir="2700000" algn="tl">
                    <a:srgbClr val="000000">
                      <a:alpha val="43137"/>
                    </a:srgbClr>
                  </a:outerShdw>
                </a:effectLst>
              </a:rPr>
              <a:t>Banana,Orange,Apple</a:t>
            </a:r>
            <a:endParaRPr lang="en-IN" sz="5400" b="1" i="1" dirty="0" smtClean="0">
              <a:solidFill>
                <a:schemeClr val="accent4">
                  <a:lumMod val="40000"/>
                  <a:lumOff val="60000"/>
                </a:schemeClr>
              </a:solidFill>
              <a:effectLst>
                <a:outerShdw blurRad="38100" dist="38100" dir="2700000" algn="tl">
                  <a:srgbClr val="000000">
                    <a:alpha val="43137"/>
                  </a:srgbClr>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2000"/>
                                        <p:tgtEl>
                                          <p:spTgt spid="14">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2000"/>
                                        <p:tgtEl>
                                          <p:spTgt spid="1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xEl>
                                              <p:pRg st="3" end="3"/>
                                            </p:txEl>
                                          </p:spTgt>
                                        </p:tgtEl>
                                        <p:attrNameLst>
                                          <p:attrName>style.visibility</p:attrName>
                                        </p:attrNameLst>
                                      </p:cBhvr>
                                      <p:to>
                                        <p:strVal val="visible"/>
                                      </p:to>
                                    </p:set>
                                    <p:animEffect transition="in" filter="fade">
                                      <p:cBhvr>
                                        <p:cTn id="20" dur="2000"/>
                                        <p:tgtEl>
                                          <p:spTgt spid="1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animEffect transition="in" filter="fade">
                                      <p:cBhvr>
                                        <p:cTn id="23" dur="2000"/>
                                        <p:tgtEl>
                                          <p:spTgt spid="1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4"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744250" y="713686"/>
            <a:ext cx="6114174"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Array Methods</a:t>
            </a:r>
            <a:endParaRPr lang="en-IN" sz="6600" dirty="0">
              <a:solidFill>
                <a:schemeClr val="accent3"/>
              </a:solidFill>
            </a:endParaRPr>
          </a:p>
        </p:txBody>
      </p:sp>
      <p:cxnSp>
        <p:nvCxnSpPr>
          <p:cNvPr id="13" name="Straight Connector 12"/>
          <p:cNvCxnSpPr/>
          <p:nvPr/>
        </p:nvCxnSpPr>
        <p:spPr>
          <a:xfrm>
            <a:off x="8019825" y="2118740"/>
            <a:ext cx="7524971"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9" name="Rectangle 18"/>
          <p:cNvSpPr/>
          <p:nvPr/>
        </p:nvSpPr>
        <p:spPr>
          <a:xfrm>
            <a:off x="1802954" y="3657981"/>
            <a:ext cx="20923232" cy="1754326"/>
          </a:xfrm>
          <a:prstGeom prst="rect">
            <a:avLst/>
          </a:prstGeom>
        </p:spPr>
        <p:txBody>
          <a:bodyPr wrap="square">
            <a:spAutoFit/>
          </a:bodyPr>
          <a:lstStyle/>
          <a:p>
            <a:pPr marL="0" lvl="0" indent="0" algn="l">
              <a:buNone/>
            </a:pPr>
            <a:r>
              <a:rPr lang="en-US" sz="5400" b="1" dirty="0" smtClean="0">
                <a:solidFill>
                  <a:srgbClr val="FFFF00"/>
                </a:solidFill>
                <a:effectLst>
                  <a:outerShdw blurRad="38100" dist="38100" dir="2700000" algn="tl">
                    <a:srgbClr val="000000">
                      <a:alpha val="43137"/>
                    </a:srgbClr>
                  </a:outerShdw>
                </a:effectLst>
              </a:rPr>
              <a:t>shift ( ) : </a:t>
            </a:r>
            <a:r>
              <a:rPr lang="en-IN" sz="5400" b="1" dirty="0" smtClean="0"/>
              <a:t>Removes the first element of an array, and returns that element.</a:t>
            </a:r>
            <a:endParaRPr lang="en-IN" sz="5400" b="1" dirty="0" smtClean="0">
              <a:effectLst>
                <a:outerShdw blurRad="38100" dist="38100" dir="2700000" algn="tl">
                  <a:srgbClr val="000000">
                    <a:alpha val="43137"/>
                  </a:srgbClr>
                </a:outerShdw>
              </a:effectLst>
            </a:endParaRPr>
          </a:p>
        </p:txBody>
      </p:sp>
      <p:sp>
        <p:nvSpPr>
          <p:cNvPr id="14" name="Rectangle 13"/>
          <p:cNvSpPr/>
          <p:nvPr/>
        </p:nvSpPr>
        <p:spPr>
          <a:xfrm>
            <a:off x="1788079" y="6110915"/>
            <a:ext cx="20492058" cy="5909310"/>
          </a:xfrm>
          <a:prstGeom prst="rect">
            <a:avLst/>
          </a:prstGeom>
        </p:spPr>
        <p:txBody>
          <a:bodyPr wrap="square">
            <a:spAutoFit/>
          </a:bodyPr>
          <a:lstStyle/>
          <a:p>
            <a:pPr marL="0" lvl="0" indent="0" algn="l">
              <a:buNone/>
            </a:pPr>
            <a:r>
              <a:rPr lang="en-US" sz="5400" b="1" u="sng" dirty="0" smtClean="0">
                <a:solidFill>
                  <a:srgbClr val="00B0F0"/>
                </a:solidFill>
              </a:rPr>
              <a:t>Example:</a:t>
            </a:r>
          </a:p>
          <a:p>
            <a:pPr marL="0" lvl="0" indent="0" algn="l">
              <a:buNone/>
            </a:pPr>
            <a:endParaRPr lang="en-IN" sz="5400" b="1" u="sng" dirty="0" smtClean="0"/>
          </a:p>
          <a:p>
            <a:pPr marL="0" lvl="0" indent="0" algn="l">
              <a:buNone/>
            </a:pPr>
            <a:r>
              <a:rPr lang="en-IN" sz="5400" b="1" i="1" dirty="0" smtClean="0">
                <a:solidFill>
                  <a:srgbClr val="FFFF00"/>
                </a:solidFill>
                <a:effectLst>
                  <a:outerShdw blurRad="38100" dist="38100" dir="2700000" algn="tl">
                    <a:srgbClr val="000000">
                      <a:alpha val="43137"/>
                    </a:srgbClr>
                  </a:outerShdw>
                </a:effectLst>
              </a:rPr>
              <a:t>var fruits = ["Banana", "Orange", "Apple", "Mango"];</a:t>
            </a:r>
          </a:p>
          <a:p>
            <a:pPr marL="0" lvl="0" indent="0" algn="l">
              <a:buNone/>
            </a:pPr>
            <a:r>
              <a:rPr lang="en-IN" sz="5400" b="1" i="1" dirty="0" err="1" smtClean="0">
                <a:solidFill>
                  <a:srgbClr val="FFFF00"/>
                </a:solidFill>
                <a:effectLst>
                  <a:outerShdw blurRad="38100" dist="38100" dir="2700000" algn="tl">
                    <a:srgbClr val="000000">
                      <a:alpha val="43137"/>
                    </a:srgbClr>
                  </a:outerShdw>
                </a:effectLst>
              </a:rPr>
              <a:t>fruits.shift</a:t>
            </a:r>
            <a:r>
              <a:rPr lang="en-IN" sz="5400" b="1" i="1" dirty="0" smtClean="0">
                <a:solidFill>
                  <a:srgbClr val="FFFF00"/>
                </a:solidFill>
                <a:effectLst>
                  <a:outerShdw blurRad="38100" dist="38100" dir="2700000" algn="tl">
                    <a:srgbClr val="000000">
                      <a:alpha val="43137"/>
                    </a:srgbClr>
                  </a:outerShdw>
                </a:effectLst>
              </a:rPr>
              <a:t>();</a:t>
            </a:r>
          </a:p>
          <a:p>
            <a:pPr marL="0" lvl="0" indent="0" algn="l">
              <a:buNone/>
            </a:pPr>
            <a:endParaRPr lang="en-IN" sz="5400" b="1" i="1" dirty="0" smtClean="0">
              <a:solidFill>
                <a:srgbClr val="00B050"/>
              </a:solidFill>
              <a:effectLst>
                <a:outerShdw blurRad="38100" dist="38100" dir="2700000" algn="tl">
                  <a:srgbClr val="000000">
                    <a:alpha val="43137"/>
                  </a:srgbClr>
                </a:outerShdw>
              </a:effectLst>
            </a:endParaRPr>
          </a:p>
          <a:p>
            <a:pPr marL="0" lvl="0" indent="0" algn="l">
              <a:buNone/>
            </a:pPr>
            <a:r>
              <a:rPr lang="en-IN" sz="5400" b="1" dirty="0" smtClean="0"/>
              <a:t>The result of fruits will be:</a:t>
            </a:r>
          </a:p>
          <a:p>
            <a:pPr marL="0" lvl="0" indent="0" algn="l">
              <a:buNone/>
            </a:pPr>
            <a:r>
              <a:rPr lang="en-IN" sz="5400" b="1" i="1" dirty="0" err="1" smtClean="0">
                <a:solidFill>
                  <a:schemeClr val="accent4">
                    <a:lumMod val="40000"/>
                    <a:lumOff val="60000"/>
                  </a:schemeClr>
                </a:solidFill>
                <a:effectLst>
                  <a:outerShdw blurRad="38100" dist="38100" dir="2700000" algn="tl">
                    <a:srgbClr val="000000">
                      <a:alpha val="43137"/>
                    </a:srgbClr>
                  </a:outerShdw>
                </a:effectLst>
              </a:rPr>
              <a:t>Orange,Apple,Mango</a:t>
            </a:r>
            <a:endParaRPr lang="en-IN" sz="5400" b="1" i="1" dirty="0" smtClean="0">
              <a:solidFill>
                <a:schemeClr val="accent4">
                  <a:lumMod val="40000"/>
                  <a:lumOff val="60000"/>
                </a:schemeClr>
              </a:solidFill>
              <a:effectLst>
                <a:outerShdw blurRad="38100" dist="38100" dir="2700000" algn="tl">
                  <a:srgbClr val="000000">
                    <a:alpha val="43137"/>
                  </a:srgbClr>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2000"/>
                                        <p:tgtEl>
                                          <p:spTgt spid="14">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2000"/>
                                        <p:tgtEl>
                                          <p:spTgt spid="1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xEl>
                                              <p:pRg st="3" end="3"/>
                                            </p:txEl>
                                          </p:spTgt>
                                        </p:tgtEl>
                                        <p:attrNameLst>
                                          <p:attrName>style.visibility</p:attrName>
                                        </p:attrNameLst>
                                      </p:cBhvr>
                                      <p:to>
                                        <p:strVal val="visible"/>
                                      </p:to>
                                    </p:set>
                                    <p:animEffect transition="in" filter="fade">
                                      <p:cBhvr>
                                        <p:cTn id="20" dur="2000"/>
                                        <p:tgtEl>
                                          <p:spTgt spid="1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animEffect transition="in" filter="fade">
                                      <p:cBhvr>
                                        <p:cTn id="23" dur="2000"/>
                                        <p:tgtEl>
                                          <p:spTgt spid="14">
                                            <p:txEl>
                                              <p:pRg st="5" end="5"/>
                                            </p:txEl>
                                          </p:spTgt>
                                        </p:tgtEl>
                                      </p:cBhvr>
                                    </p:animEffect>
                                  </p:childTnLst>
                                </p:cTn>
                              </p:par>
                              <p:par>
                                <p:cTn id="24" presetID="1" presetClass="entr" presetSubtype="0" fill="hold" nodeType="withEffect">
                                  <p:stCondLst>
                                    <p:cond delay="0"/>
                                  </p:stCondLst>
                                  <p:childTnLst>
                                    <p:set>
                                      <p:cBhvr>
                                        <p:cTn id="25" dur="1" fill="hold">
                                          <p:stCondLst>
                                            <p:cond delay="0"/>
                                          </p:stCondLst>
                                        </p:cTn>
                                        <p:tgtEl>
                                          <p:spTgt spid="14">
                                            <p:txEl>
                                              <p:pRg st="2" end="2"/>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4" grpId="0" uiExpand="1"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744250" y="713686"/>
            <a:ext cx="6114174"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Array Methods</a:t>
            </a:r>
            <a:endParaRPr lang="en-IN" sz="6600" dirty="0">
              <a:solidFill>
                <a:schemeClr val="accent3"/>
              </a:solidFill>
            </a:endParaRPr>
          </a:p>
        </p:txBody>
      </p:sp>
      <p:cxnSp>
        <p:nvCxnSpPr>
          <p:cNvPr id="13" name="Straight Connector 12"/>
          <p:cNvCxnSpPr/>
          <p:nvPr/>
        </p:nvCxnSpPr>
        <p:spPr>
          <a:xfrm>
            <a:off x="8019825" y="2118740"/>
            <a:ext cx="7524971"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9" name="Rectangle 18"/>
          <p:cNvSpPr/>
          <p:nvPr/>
        </p:nvSpPr>
        <p:spPr>
          <a:xfrm>
            <a:off x="1802954" y="3657981"/>
            <a:ext cx="20923232" cy="1754326"/>
          </a:xfrm>
          <a:prstGeom prst="rect">
            <a:avLst/>
          </a:prstGeom>
        </p:spPr>
        <p:txBody>
          <a:bodyPr wrap="square">
            <a:spAutoFit/>
          </a:bodyPr>
          <a:lstStyle/>
          <a:p>
            <a:pPr marL="0" lvl="0" indent="0" algn="l">
              <a:buNone/>
            </a:pPr>
            <a:r>
              <a:rPr lang="en-US" sz="5400" b="1" dirty="0" smtClean="0">
                <a:solidFill>
                  <a:srgbClr val="FFFF00"/>
                </a:solidFill>
                <a:effectLst>
                  <a:outerShdw blurRad="38100" dist="38100" dir="2700000" algn="tl">
                    <a:srgbClr val="000000">
                      <a:alpha val="43137"/>
                    </a:srgbClr>
                  </a:outerShdw>
                </a:effectLst>
              </a:rPr>
              <a:t>splice (</a:t>
            </a:r>
            <a:r>
              <a:rPr lang="en-US" sz="5400" b="1" dirty="0" err="1" smtClean="0">
                <a:solidFill>
                  <a:srgbClr val="FFFF00"/>
                </a:solidFill>
                <a:effectLst>
                  <a:outerShdw blurRad="38100" dist="38100" dir="2700000" algn="tl">
                    <a:srgbClr val="000000">
                      <a:alpha val="43137"/>
                    </a:srgbClr>
                  </a:outerShdw>
                </a:effectLst>
              </a:rPr>
              <a:t>index,howmany</a:t>
            </a:r>
            <a:r>
              <a:rPr lang="en-US" sz="5400" b="1" dirty="0" smtClean="0">
                <a:solidFill>
                  <a:srgbClr val="FFFF00"/>
                </a:solidFill>
                <a:effectLst>
                  <a:outerShdw blurRad="38100" dist="38100" dir="2700000" algn="tl">
                    <a:srgbClr val="000000">
                      <a:alpha val="43137"/>
                    </a:srgbClr>
                  </a:outerShdw>
                </a:effectLst>
              </a:rPr>
              <a:t>) : </a:t>
            </a:r>
            <a:r>
              <a:rPr lang="en-IN" sz="5400" b="1" dirty="0" smtClean="0"/>
              <a:t>Removes </a:t>
            </a:r>
            <a:r>
              <a:rPr lang="en-IN" sz="5400" b="1" dirty="0" err="1" smtClean="0">
                <a:solidFill>
                  <a:srgbClr val="FFFF00"/>
                </a:solidFill>
              </a:rPr>
              <a:t>howmany</a:t>
            </a:r>
            <a:r>
              <a:rPr lang="en-IN" sz="5400" b="1" dirty="0" smtClean="0"/>
              <a:t> elements from the array starting from given </a:t>
            </a:r>
            <a:r>
              <a:rPr lang="en-IN" sz="5400" b="1" dirty="0" smtClean="0">
                <a:solidFill>
                  <a:srgbClr val="FFFF00"/>
                </a:solidFill>
              </a:rPr>
              <a:t>index</a:t>
            </a:r>
            <a:endParaRPr lang="en-IN" sz="5400" b="1" dirty="0" smtClean="0">
              <a:solidFill>
                <a:srgbClr val="FFFF00"/>
              </a:solidFill>
              <a:effectLst>
                <a:outerShdw blurRad="38100" dist="38100" dir="2700000" algn="tl">
                  <a:srgbClr val="000000">
                    <a:alpha val="43137"/>
                  </a:srgbClr>
                </a:outerShdw>
              </a:effectLst>
            </a:endParaRPr>
          </a:p>
        </p:txBody>
      </p:sp>
      <p:sp>
        <p:nvSpPr>
          <p:cNvPr id="14" name="Rectangle 13"/>
          <p:cNvSpPr/>
          <p:nvPr/>
        </p:nvSpPr>
        <p:spPr>
          <a:xfrm>
            <a:off x="1788079" y="6110915"/>
            <a:ext cx="20492058" cy="5909310"/>
          </a:xfrm>
          <a:prstGeom prst="rect">
            <a:avLst/>
          </a:prstGeom>
        </p:spPr>
        <p:txBody>
          <a:bodyPr wrap="square">
            <a:spAutoFit/>
          </a:bodyPr>
          <a:lstStyle/>
          <a:p>
            <a:pPr marL="0" lvl="0" indent="0" algn="l">
              <a:buNone/>
            </a:pPr>
            <a:r>
              <a:rPr lang="en-US" sz="5400" b="1" u="sng" dirty="0" smtClean="0">
                <a:solidFill>
                  <a:srgbClr val="00B0F0"/>
                </a:solidFill>
              </a:rPr>
              <a:t>Example:</a:t>
            </a:r>
          </a:p>
          <a:p>
            <a:pPr marL="0" lvl="0" indent="0" algn="l">
              <a:buNone/>
            </a:pPr>
            <a:endParaRPr lang="en-IN" sz="5400" b="1" u="sng" dirty="0" smtClean="0"/>
          </a:p>
          <a:p>
            <a:pPr marL="0" lvl="0" indent="0" algn="l">
              <a:buNone/>
            </a:pPr>
            <a:r>
              <a:rPr lang="en-IN" sz="5400" b="1" i="1" dirty="0" smtClean="0">
                <a:solidFill>
                  <a:srgbClr val="FFFF00"/>
                </a:solidFill>
                <a:effectLst>
                  <a:outerShdw blurRad="38100" dist="38100" dir="2700000" algn="tl">
                    <a:srgbClr val="000000">
                      <a:alpha val="43137"/>
                    </a:srgbClr>
                  </a:outerShdw>
                </a:effectLst>
              </a:rPr>
              <a:t>var fruits = ["Banana", "Orange", "Apple", "Mango"];</a:t>
            </a:r>
          </a:p>
          <a:p>
            <a:pPr marL="0" lvl="0" indent="0" algn="l">
              <a:buNone/>
            </a:pPr>
            <a:r>
              <a:rPr lang="en-IN" sz="5400" b="1" i="1" dirty="0" err="1" smtClean="0">
                <a:solidFill>
                  <a:srgbClr val="FFFF00"/>
                </a:solidFill>
                <a:effectLst>
                  <a:outerShdw blurRad="38100" dist="38100" dir="2700000" algn="tl">
                    <a:srgbClr val="000000">
                      <a:alpha val="43137"/>
                    </a:srgbClr>
                  </a:outerShdw>
                </a:effectLst>
              </a:rPr>
              <a:t>fruits.splice</a:t>
            </a:r>
            <a:r>
              <a:rPr lang="en-IN" sz="5400" b="1" i="1" dirty="0" smtClean="0">
                <a:solidFill>
                  <a:srgbClr val="FFFF00"/>
                </a:solidFill>
                <a:effectLst>
                  <a:outerShdw blurRad="38100" dist="38100" dir="2700000" algn="tl">
                    <a:srgbClr val="000000">
                      <a:alpha val="43137"/>
                    </a:srgbClr>
                  </a:outerShdw>
                </a:effectLst>
              </a:rPr>
              <a:t>(1,3);</a:t>
            </a:r>
          </a:p>
          <a:p>
            <a:pPr marL="0" lvl="0" indent="0" algn="l">
              <a:buNone/>
            </a:pPr>
            <a:endParaRPr lang="en-IN" sz="5400" b="1" i="1" dirty="0" smtClean="0">
              <a:solidFill>
                <a:srgbClr val="00B050"/>
              </a:solidFill>
              <a:effectLst>
                <a:outerShdw blurRad="38100" dist="38100" dir="2700000" algn="tl">
                  <a:srgbClr val="000000">
                    <a:alpha val="43137"/>
                  </a:srgbClr>
                </a:outerShdw>
              </a:effectLst>
            </a:endParaRPr>
          </a:p>
          <a:p>
            <a:pPr marL="0" lvl="0" indent="0" algn="l">
              <a:buNone/>
            </a:pPr>
            <a:r>
              <a:rPr lang="en-IN" sz="5400" b="1" dirty="0" smtClean="0"/>
              <a:t>The result of fruits will be:</a:t>
            </a:r>
          </a:p>
          <a:p>
            <a:pPr marL="0" lvl="0" indent="0" algn="l">
              <a:buNone/>
            </a:pPr>
            <a:r>
              <a:rPr lang="en-IN" sz="5400" b="1" i="1" dirty="0" smtClean="0">
                <a:solidFill>
                  <a:schemeClr val="accent4">
                    <a:lumMod val="40000"/>
                    <a:lumOff val="60000"/>
                  </a:schemeClr>
                </a:solidFill>
                <a:effectLst>
                  <a:outerShdw blurRad="38100" dist="38100" dir="2700000" algn="tl">
                    <a:srgbClr val="000000">
                      <a:alpha val="43137"/>
                    </a:srgbClr>
                  </a:outerShdw>
                </a:effectLst>
              </a:rPr>
              <a:t>Banana</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2000"/>
                                        <p:tgtEl>
                                          <p:spTgt spid="14">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2000"/>
                                        <p:tgtEl>
                                          <p:spTgt spid="1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xEl>
                                              <p:pRg st="3" end="3"/>
                                            </p:txEl>
                                          </p:spTgt>
                                        </p:tgtEl>
                                        <p:attrNameLst>
                                          <p:attrName>style.visibility</p:attrName>
                                        </p:attrNameLst>
                                      </p:cBhvr>
                                      <p:to>
                                        <p:strVal val="visible"/>
                                      </p:to>
                                    </p:set>
                                    <p:animEffect transition="in" filter="fade">
                                      <p:cBhvr>
                                        <p:cTn id="20" dur="2000"/>
                                        <p:tgtEl>
                                          <p:spTgt spid="1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animEffect transition="in" filter="fade">
                                      <p:cBhvr>
                                        <p:cTn id="23" dur="2000"/>
                                        <p:tgtEl>
                                          <p:spTgt spid="1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
                                            <p:txEl>
                                              <p:pRg st="2" end="2"/>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4">
                                            <p:txEl>
                                              <p:pRg st="3" end="3"/>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4" grpId="0" uiExpand="1"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310756" y="1315842"/>
            <a:ext cx="5006499" cy="1200329"/>
          </a:xfrm>
          <a:prstGeom prst="rect">
            <a:avLst/>
          </a:prstGeom>
        </p:spPr>
        <p:txBody>
          <a:bodyPr wrap="none">
            <a:spAutoFit/>
          </a:bodyPr>
          <a:lstStyle/>
          <a:p>
            <a:pPr algn="l"/>
            <a:r>
              <a:rPr lang="en-US" sz="7200" b="1" dirty="0" smtClean="0">
                <a:solidFill>
                  <a:schemeClr val="accent3"/>
                </a:solidFill>
                <a:effectLst>
                  <a:outerShdw blurRad="38100" dist="38100" dir="2700000" algn="tl">
                    <a:srgbClr val="000000">
                      <a:alpha val="43137"/>
                    </a:srgbClr>
                  </a:outerShdw>
                </a:effectLst>
              </a:rPr>
              <a:t>PROGRAM</a:t>
            </a:r>
            <a:endParaRPr lang="en-IN" sz="7200" dirty="0">
              <a:solidFill>
                <a:schemeClr val="accent3"/>
              </a:solidFill>
            </a:endParaRPr>
          </a:p>
        </p:txBody>
      </p:sp>
      <p:cxnSp>
        <p:nvCxnSpPr>
          <p:cNvPr id="14" name="Straight Connector 13"/>
          <p:cNvCxnSpPr/>
          <p:nvPr/>
        </p:nvCxnSpPr>
        <p:spPr>
          <a:xfrm>
            <a:off x="8510522" y="2832410"/>
            <a:ext cx="6680002"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2542479" y="5486400"/>
            <a:ext cx="18734048" cy="1754326"/>
          </a:xfrm>
          <a:prstGeom prst="rect">
            <a:avLst/>
          </a:prstGeom>
        </p:spPr>
        <p:txBody>
          <a:bodyPr wrap="square">
            <a:spAutoFit/>
          </a:bodyPr>
          <a:lstStyle/>
          <a:p>
            <a:pPr marL="0" lvl="0" indent="0">
              <a:buNone/>
            </a:pPr>
            <a:r>
              <a:rPr lang="en-US" sz="5400" b="1" dirty="0" smtClean="0">
                <a:solidFill>
                  <a:schemeClr val="tx1"/>
                </a:solidFill>
                <a:effectLst>
                  <a:outerShdw blurRad="38100" dist="38100" dir="2700000" algn="tl">
                    <a:srgbClr val="000000">
                      <a:alpha val="43137"/>
                    </a:srgbClr>
                  </a:outerShdw>
                </a:effectLst>
              </a:rPr>
              <a:t>Write a JavaScript code to remove duplicate elements from an array.</a:t>
            </a:r>
            <a:endParaRPr lang="en-IN" sz="5400" dirty="0">
              <a:solidFill>
                <a:srgbClr val="FFFF00"/>
              </a:solidFill>
            </a:endParaRPr>
          </a:p>
        </p:txBody>
      </p:sp>
      <p:sp>
        <p:nvSpPr>
          <p:cNvPr id="16" name="Rounded Rectangle 15"/>
          <p:cNvSpPr/>
          <p:nvPr/>
        </p:nvSpPr>
        <p:spPr>
          <a:xfrm>
            <a:off x="2118741" y="4817327"/>
            <a:ext cx="20094497" cy="6133171"/>
          </a:xfrm>
          <a:prstGeom prst="roundRect">
            <a:avLst/>
          </a:prstGeom>
          <a:noFill/>
          <a:ln w="381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49278" y="822960"/>
            <a:ext cx="6537367"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Array Definition</a:t>
            </a:r>
            <a:endParaRPr lang="en-IN" sz="6600" dirty="0">
              <a:solidFill>
                <a:schemeClr val="accent3"/>
              </a:solidFill>
            </a:endParaRPr>
          </a:p>
        </p:txBody>
      </p:sp>
      <p:cxnSp>
        <p:nvCxnSpPr>
          <p:cNvPr id="14" name="Straight Connector 13"/>
          <p:cNvCxnSpPr/>
          <p:nvPr/>
        </p:nvCxnSpPr>
        <p:spPr>
          <a:xfrm>
            <a:off x="749278" y="2182416"/>
            <a:ext cx="6537367" cy="1588"/>
          </a:xfrm>
          <a:prstGeom prst="line">
            <a:avLst/>
          </a:prstGeom>
          <a:noFill/>
          <a:ln w="101600"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16" name="Donut 15"/>
          <p:cNvSpPr/>
          <p:nvPr/>
        </p:nvSpPr>
        <p:spPr>
          <a:xfrm flipH="1" flipV="1">
            <a:off x="868680" y="3504007"/>
            <a:ext cx="685800" cy="895337"/>
          </a:xfrm>
          <a:prstGeom prst="donut">
            <a:avLst/>
          </a:prstGeom>
          <a:noFill/>
          <a:ln w="12700" cap="flat">
            <a:solidFill>
              <a:srgbClr val="FFC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17" name="Rectangle 16"/>
          <p:cNvSpPr/>
          <p:nvPr/>
        </p:nvSpPr>
        <p:spPr>
          <a:xfrm>
            <a:off x="1952656" y="3435427"/>
            <a:ext cx="20495863" cy="923330"/>
          </a:xfrm>
          <a:prstGeom prst="rect">
            <a:avLst/>
          </a:prstGeom>
        </p:spPr>
        <p:txBody>
          <a:bodyPr wrap="square">
            <a:spAutoFit/>
          </a:bodyPr>
          <a:lstStyle/>
          <a:p>
            <a:pPr lvl="0" algn="l"/>
            <a:r>
              <a:rPr lang="en-US" sz="5400" dirty="0" smtClean="0">
                <a:solidFill>
                  <a:schemeClr val="tx1"/>
                </a:solidFill>
              </a:rPr>
              <a:t>In </a:t>
            </a:r>
            <a:r>
              <a:rPr lang="en-US" sz="5400" b="1" dirty="0" smtClean="0">
                <a:solidFill>
                  <a:srgbClr val="FFC000"/>
                </a:solidFill>
              </a:rPr>
              <a:t>JS</a:t>
            </a:r>
            <a:r>
              <a:rPr lang="en-US" sz="5400" dirty="0" smtClean="0">
                <a:solidFill>
                  <a:schemeClr val="tx1"/>
                </a:solidFill>
              </a:rPr>
              <a:t>,  </a:t>
            </a:r>
            <a:r>
              <a:rPr lang="en-US" sz="5400" b="1" dirty="0" smtClean="0">
                <a:solidFill>
                  <a:schemeClr val="accent6">
                    <a:lumMod val="40000"/>
                    <a:lumOff val="60000"/>
                  </a:schemeClr>
                </a:solidFill>
              </a:rPr>
              <a:t>arrays</a:t>
            </a:r>
            <a:r>
              <a:rPr lang="en-US" sz="5400" dirty="0" smtClean="0">
                <a:solidFill>
                  <a:schemeClr val="tx1"/>
                </a:solidFill>
              </a:rPr>
              <a:t> are different from arrays of </a:t>
            </a:r>
            <a:r>
              <a:rPr lang="en-US" sz="5400" dirty="0" smtClean="0">
                <a:solidFill>
                  <a:schemeClr val="accent2">
                    <a:lumMod val="40000"/>
                    <a:lumOff val="60000"/>
                  </a:schemeClr>
                </a:solidFill>
              </a:rPr>
              <a:t>other languages</a:t>
            </a:r>
            <a:r>
              <a:rPr lang="en-US" sz="5400" dirty="0" smtClean="0">
                <a:solidFill>
                  <a:schemeClr val="tx1"/>
                </a:solidFill>
              </a:rPr>
              <a:t>.</a:t>
            </a:r>
          </a:p>
        </p:txBody>
      </p:sp>
      <p:sp>
        <p:nvSpPr>
          <p:cNvPr id="18" name="Donut 17"/>
          <p:cNvSpPr/>
          <p:nvPr/>
        </p:nvSpPr>
        <p:spPr>
          <a:xfrm flipH="1" flipV="1">
            <a:off x="861060" y="5668087"/>
            <a:ext cx="685800" cy="895337"/>
          </a:xfrm>
          <a:prstGeom prst="donut">
            <a:avLst/>
          </a:prstGeom>
          <a:noFill/>
          <a:ln w="12700" cap="flat">
            <a:solidFill>
              <a:srgbClr val="FFC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19" name="Rectangle 18"/>
          <p:cNvSpPr/>
          <p:nvPr/>
        </p:nvSpPr>
        <p:spPr>
          <a:xfrm>
            <a:off x="1945036" y="5599507"/>
            <a:ext cx="22126544" cy="1754326"/>
          </a:xfrm>
          <a:prstGeom prst="rect">
            <a:avLst/>
          </a:prstGeom>
        </p:spPr>
        <p:txBody>
          <a:bodyPr wrap="square">
            <a:spAutoFit/>
          </a:bodyPr>
          <a:lstStyle/>
          <a:p>
            <a:pPr algn="l"/>
            <a:r>
              <a:rPr lang="en-US" sz="5400" dirty="0" smtClean="0">
                <a:solidFill>
                  <a:schemeClr val="tx1"/>
                </a:solidFill>
              </a:rPr>
              <a:t>Traditionally an array is considered to be a collection of </a:t>
            </a:r>
            <a:r>
              <a:rPr lang="en-US" sz="5400" b="1" dirty="0" smtClean="0">
                <a:solidFill>
                  <a:schemeClr val="accent6">
                    <a:lumMod val="40000"/>
                    <a:lumOff val="60000"/>
                  </a:schemeClr>
                </a:solidFill>
              </a:rPr>
              <a:t>homogeneous</a:t>
            </a:r>
            <a:r>
              <a:rPr lang="en-US" sz="5400" dirty="0" smtClean="0">
                <a:solidFill>
                  <a:schemeClr val="accent6">
                    <a:lumMod val="40000"/>
                    <a:lumOff val="60000"/>
                  </a:schemeClr>
                </a:solidFill>
              </a:rPr>
              <a:t> </a:t>
            </a:r>
            <a:r>
              <a:rPr lang="en-US" sz="5400" dirty="0" smtClean="0">
                <a:solidFill>
                  <a:schemeClr val="tx1"/>
                </a:solidFill>
              </a:rPr>
              <a:t>elements, which means that it cannot contain </a:t>
            </a:r>
            <a:r>
              <a:rPr lang="en-US" sz="5400" b="1" dirty="0" smtClean="0">
                <a:solidFill>
                  <a:schemeClr val="accent6">
                    <a:lumMod val="40000"/>
                    <a:lumOff val="60000"/>
                  </a:schemeClr>
                </a:solidFill>
              </a:rPr>
              <a:t>dissimilar</a:t>
            </a:r>
            <a:r>
              <a:rPr lang="en-US" sz="5400" dirty="0" smtClean="0">
                <a:solidFill>
                  <a:schemeClr val="tx1"/>
                </a:solidFill>
              </a:rPr>
              <a:t> elements.</a:t>
            </a:r>
          </a:p>
        </p:txBody>
      </p:sp>
      <p:sp>
        <p:nvSpPr>
          <p:cNvPr id="20" name="Donut 19"/>
          <p:cNvSpPr/>
          <p:nvPr/>
        </p:nvSpPr>
        <p:spPr>
          <a:xfrm flipH="1" flipV="1">
            <a:off x="876300" y="8266507"/>
            <a:ext cx="685800" cy="895337"/>
          </a:xfrm>
          <a:prstGeom prst="donut">
            <a:avLst/>
          </a:prstGeom>
          <a:noFill/>
          <a:ln w="12700" cap="flat">
            <a:solidFill>
              <a:srgbClr val="FFC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1" name="Rectangle 20"/>
          <p:cNvSpPr/>
          <p:nvPr/>
        </p:nvSpPr>
        <p:spPr>
          <a:xfrm>
            <a:off x="1960276" y="8197927"/>
            <a:ext cx="22126544" cy="923330"/>
          </a:xfrm>
          <a:prstGeom prst="rect">
            <a:avLst/>
          </a:prstGeom>
        </p:spPr>
        <p:txBody>
          <a:bodyPr wrap="square">
            <a:spAutoFit/>
          </a:bodyPr>
          <a:lstStyle/>
          <a:p>
            <a:pPr lvl="0" algn="l"/>
            <a:r>
              <a:rPr lang="en-US" sz="5400" dirty="0" smtClean="0">
                <a:solidFill>
                  <a:schemeClr val="tx1"/>
                </a:solidFill>
              </a:rPr>
              <a:t>But </a:t>
            </a:r>
            <a:r>
              <a:rPr lang="en-US" sz="5400" b="1" dirty="0" smtClean="0">
                <a:solidFill>
                  <a:srgbClr val="FFC000"/>
                </a:solidFill>
              </a:rPr>
              <a:t>JS</a:t>
            </a:r>
            <a:r>
              <a:rPr lang="en-US" sz="5400" dirty="0" smtClean="0">
                <a:solidFill>
                  <a:schemeClr val="tx1"/>
                </a:solidFill>
              </a:rPr>
              <a:t> does not follow this concept.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20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20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97648" y="2263122"/>
            <a:ext cx="21625560" cy="1754326"/>
          </a:xfrm>
          <a:prstGeom prst="rect">
            <a:avLst/>
          </a:prstGeom>
        </p:spPr>
        <p:txBody>
          <a:bodyPr wrap="square">
            <a:spAutoFit/>
          </a:bodyPr>
          <a:lstStyle/>
          <a:p>
            <a:pPr lvl="0"/>
            <a:r>
              <a:rPr lang="en-US" sz="5400" b="1" dirty="0" smtClean="0">
                <a:solidFill>
                  <a:schemeClr val="accent3"/>
                </a:solidFill>
                <a:effectLst>
                  <a:outerShdw blurRad="38100" dist="38100" dir="2700000" algn="tl">
                    <a:srgbClr val="000000">
                      <a:alpha val="43137"/>
                    </a:srgbClr>
                  </a:outerShdw>
                </a:effectLst>
              </a:rPr>
              <a:t>A JAVASCRIPT ARRAY CAN CONTAIN HETROGENEOUS ELEMENTS.</a:t>
            </a:r>
          </a:p>
        </p:txBody>
      </p:sp>
      <p:sp>
        <p:nvSpPr>
          <p:cNvPr id="14" name="Rectangle 13"/>
          <p:cNvSpPr/>
          <p:nvPr/>
        </p:nvSpPr>
        <p:spPr>
          <a:xfrm>
            <a:off x="4246728" y="7658082"/>
            <a:ext cx="17159159" cy="2585323"/>
          </a:xfrm>
          <a:prstGeom prst="rect">
            <a:avLst/>
          </a:prstGeom>
        </p:spPr>
        <p:txBody>
          <a:bodyPr wrap="square">
            <a:spAutoFit/>
          </a:bodyPr>
          <a:lstStyle/>
          <a:p>
            <a:pPr lvl="0"/>
            <a:r>
              <a:rPr lang="en-US" sz="5400" dirty="0" smtClean="0">
                <a:solidFill>
                  <a:schemeClr val="tx1"/>
                </a:solidFill>
              </a:rPr>
              <a:t>Thus we can say that arrays in </a:t>
            </a:r>
            <a:r>
              <a:rPr lang="en-US" sz="5400" b="1" dirty="0" smtClean="0">
                <a:solidFill>
                  <a:srgbClr val="FFC000"/>
                </a:solidFill>
              </a:rPr>
              <a:t>JS</a:t>
            </a:r>
            <a:r>
              <a:rPr lang="en-US" sz="5400" dirty="0" smtClean="0">
                <a:solidFill>
                  <a:schemeClr val="tx1"/>
                </a:solidFill>
              </a:rPr>
              <a:t> are similar to structure of </a:t>
            </a:r>
            <a:r>
              <a:rPr lang="en-US" sz="5400" b="1" dirty="0" smtClean="0">
                <a:solidFill>
                  <a:srgbClr val="FFC000"/>
                </a:solidFill>
              </a:rPr>
              <a:t>C language </a:t>
            </a:r>
            <a:r>
              <a:rPr lang="en-US" sz="5400" dirty="0" smtClean="0">
                <a:solidFill>
                  <a:schemeClr val="tx1"/>
                </a:solidFill>
              </a:rPr>
              <a:t>except that they are accessed using an index.</a:t>
            </a:r>
            <a:endParaRPr lang="en-US" sz="5400" b="1" dirty="0" smtClean="0">
              <a:solidFill>
                <a:schemeClr val="tx1"/>
              </a:solidFill>
              <a:effectLst>
                <a:outerShdw blurRad="38100" dist="38100" dir="2700000" algn="tl">
                  <a:srgbClr val="000000">
                    <a:alpha val="43137"/>
                  </a:srgbClr>
                </a:outerShdw>
              </a:effectLst>
            </a:endParaRPr>
          </a:p>
        </p:txBody>
      </p:sp>
      <p:sp>
        <p:nvSpPr>
          <p:cNvPr id="15" name="Curved Right Arrow 14"/>
          <p:cNvSpPr/>
          <p:nvPr/>
        </p:nvSpPr>
        <p:spPr>
          <a:xfrm>
            <a:off x="969048" y="3680442"/>
            <a:ext cx="2674620" cy="5120640"/>
          </a:xfrm>
          <a:prstGeom prst="curvedRightArrow">
            <a:avLst/>
          </a:prstGeom>
          <a:solidFill>
            <a:srgbClr val="F5D32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23177" y="869795"/>
            <a:ext cx="7948010"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Creating An Array </a:t>
            </a:r>
            <a:endParaRPr lang="en-IN" sz="6600" dirty="0">
              <a:solidFill>
                <a:schemeClr val="accent3"/>
              </a:solidFill>
            </a:endParaRPr>
          </a:p>
        </p:txBody>
      </p:sp>
      <p:sp>
        <p:nvSpPr>
          <p:cNvPr id="14" name="Rectangle 13"/>
          <p:cNvSpPr/>
          <p:nvPr/>
        </p:nvSpPr>
        <p:spPr>
          <a:xfrm>
            <a:off x="623895" y="2230248"/>
            <a:ext cx="10841429" cy="923330"/>
          </a:xfrm>
          <a:prstGeom prst="rect">
            <a:avLst/>
          </a:prstGeom>
        </p:spPr>
        <p:txBody>
          <a:bodyPr wrap="none">
            <a:spAutoFit/>
          </a:bodyPr>
          <a:lstStyle/>
          <a:p>
            <a:pPr lvl="0"/>
            <a:r>
              <a:rPr lang="en-US" sz="5400" dirty="0" smtClean="0">
                <a:solidFill>
                  <a:schemeClr val="tx1"/>
                </a:solidFill>
              </a:rPr>
              <a:t>We can create an array in 2 ways :</a:t>
            </a:r>
          </a:p>
        </p:txBody>
      </p:sp>
      <p:sp>
        <p:nvSpPr>
          <p:cNvPr id="17" name="TextBox 16"/>
          <p:cNvSpPr txBox="1"/>
          <p:nvPr/>
        </p:nvSpPr>
        <p:spPr>
          <a:xfrm>
            <a:off x="1663197" y="4944243"/>
            <a:ext cx="375809" cy="137537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8000" b="0" i="0" u="none" strike="noStrike" cap="none" spc="0" normalizeH="0" baseline="0" dirty="0" smtClean="0">
                <a:ln>
                  <a:noFill/>
                </a:ln>
                <a:solidFill>
                  <a:schemeClr val="accent3"/>
                </a:solidFill>
                <a:effectLst/>
                <a:uFillTx/>
                <a:latin typeface="Lato Bold"/>
                <a:ea typeface="Lato Bold"/>
                <a:cs typeface="Lato Bold"/>
                <a:sym typeface="Lato Bold"/>
              </a:rPr>
              <a:t>1</a:t>
            </a:r>
            <a:endParaRPr kumimoji="0" lang="en-IN" sz="8000" b="0" i="0" u="none" strike="noStrike" cap="none" spc="0" normalizeH="0" baseline="0" dirty="0">
              <a:ln>
                <a:noFill/>
              </a:ln>
              <a:solidFill>
                <a:schemeClr val="accent3"/>
              </a:solidFill>
              <a:effectLst/>
              <a:uFillTx/>
              <a:latin typeface="Lato Bold"/>
              <a:ea typeface="Lato Bold"/>
              <a:cs typeface="Lato Bold"/>
              <a:sym typeface="Lato Bold"/>
            </a:endParaRPr>
          </a:p>
        </p:txBody>
      </p:sp>
      <p:sp>
        <p:nvSpPr>
          <p:cNvPr id="18" name="Rectangle 17"/>
          <p:cNvSpPr/>
          <p:nvPr/>
        </p:nvSpPr>
        <p:spPr>
          <a:xfrm>
            <a:off x="2533199" y="5285666"/>
            <a:ext cx="6378670" cy="923330"/>
          </a:xfrm>
          <a:prstGeom prst="rect">
            <a:avLst/>
          </a:prstGeom>
        </p:spPr>
        <p:txBody>
          <a:bodyPr wrap="none">
            <a:spAutoFit/>
          </a:bodyPr>
          <a:lstStyle/>
          <a:p>
            <a:pPr marL="514350" lvl="0" indent="-514350"/>
            <a:r>
              <a:rPr lang="en-US" sz="5400" b="1" dirty="0" smtClean="0">
                <a:solidFill>
                  <a:schemeClr val="tx1"/>
                </a:solidFill>
                <a:effectLst>
                  <a:outerShdw blurRad="38100" dist="38100" dir="2700000" algn="tl">
                    <a:srgbClr val="000000">
                      <a:alpha val="43137"/>
                    </a:srgbClr>
                  </a:outerShdw>
                </a:effectLst>
              </a:rPr>
              <a:t>Using Array Literal</a:t>
            </a:r>
          </a:p>
        </p:txBody>
      </p:sp>
      <p:sp>
        <p:nvSpPr>
          <p:cNvPr id="20" name="TextBox 19"/>
          <p:cNvSpPr txBox="1"/>
          <p:nvPr/>
        </p:nvSpPr>
        <p:spPr>
          <a:xfrm>
            <a:off x="1369557" y="7460655"/>
            <a:ext cx="1169213" cy="137537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lang="en-US" sz="8000" dirty="0" smtClean="0">
                <a:solidFill>
                  <a:schemeClr val="accent3"/>
                </a:solidFill>
              </a:rPr>
              <a:t>2</a:t>
            </a:r>
            <a:endParaRPr kumimoji="0" lang="en-IN" sz="8000" b="0" i="0" u="none" strike="noStrike" cap="none" spc="0" normalizeH="0" baseline="0" dirty="0">
              <a:ln>
                <a:noFill/>
              </a:ln>
              <a:solidFill>
                <a:schemeClr val="accent3"/>
              </a:solidFill>
              <a:effectLst/>
              <a:uFillTx/>
              <a:latin typeface="Lato Bold"/>
              <a:ea typeface="Lato Bold"/>
              <a:cs typeface="Lato Bold"/>
              <a:sym typeface="Lato Bold"/>
            </a:endParaRPr>
          </a:p>
        </p:txBody>
      </p:sp>
      <p:sp>
        <p:nvSpPr>
          <p:cNvPr id="22" name="Rectangle 21"/>
          <p:cNvSpPr/>
          <p:nvPr/>
        </p:nvSpPr>
        <p:spPr>
          <a:xfrm>
            <a:off x="2538770" y="7757474"/>
            <a:ext cx="8263801" cy="923330"/>
          </a:xfrm>
          <a:prstGeom prst="rect">
            <a:avLst/>
          </a:prstGeom>
        </p:spPr>
        <p:txBody>
          <a:bodyPr wrap="none">
            <a:spAutoFit/>
          </a:bodyPr>
          <a:lstStyle/>
          <a:p>
            <a:pPr marL="514350" lvl="0" indent="-514350"/>
            <a:r>
              <a:rPr lang="en-US" sz="5400" b="1" dirty="0" smtClean="0">
                <a:solidFill>
                  <a:schemeClr val="tx1"/>
                </a:solidFill>
                <a:effectLst>
                  <a:outerShdw blurRad="38100" dist="38100" dir="2700000" algn="tl">
                    <a:srgbClr val="000000">
                      <a:alpha val="43137"/>
                    </a:srgbClr>
                  </a:outerShdw>
                </a:effectLst>
              </a:rPr>
              <a:t>Using Array Constructor</a:t>
            </a:r>
          </a:p>
        </p:txBody>
      </p:sp>
      <p:cxnSp>
        <p:nvCxnSpPr>
          <p:cNvPr id="27" name="Straight Connector 26"/>
          <p:cNvCxnSpPr/>
          <p:nvPr/>
        </p:nvCxnSpPr>
        <p:spPr>
          <a:xfrm>
            <a:off x="1663197" y="6891454"/>
            <a:ext cx="10090188" cy="1588"/>
          </a:xfrm>
          <a:prstGeom prst="line">
            <a:avLst/>
          </a:prstGeom>
          <a:noFill/>
          <a:ln w="34925" cap="flat">
            <a:solidFill>
              <a:schemeClr val="accent3"/>
            </a:solidFill>
            <a:prstDash val="solid"/>
            <a:miter lim="400000"/>
          </a:ln>
          <a:effectLst/>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0519" y="780585"/>
            <a:ext cx="5644495"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Array Literals</a:t>
            </a:r>
            <a:endParaRPr lang="en-IN" sz="6600" dirty="0">
              <a:solidFill>
                <a:schemeClr val="accent3"/>
              </a:solidFill>
            </a:endParaRPr>
          </a:p>
        </p:txBody>
      </p:sp>
      <p:cxnSp>
        <p:nvCxnSpPr>
          <p:cNvPr id="13" name="Straight Connector 12"/>
          <p:cNvCxnSpPr/>
          <p:nvPr/>
        </p:nvCxnSpPr>
        <p:spPr>
          <a:xfrm>
            <a:off x="838486" y="2137812"/>
            <a:ext cx="5805736"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5" name="Rectangle 14"/>
          <p:cNvSpPr/>
          <p:nvPr/>
        </p:nvSpPr>
        <p:spPr>
          <a:xfrm>
            <a:off x="838486" y="4901576"/>
            <a:ext cx="12192000" cy="7571303"/>
          </a:xfrm>
          <a:prstGeom prst="rect">
            <a:avLst/>
          </a:prstGeom>
        </p:spPr>
        <p:txBody>
          <a:bodyPr>
            <a:spAutoFit/>
          </a:bodyPr>
          <a:lstStyle/>
          <a:p>
            <a:pPr marL="0" lvl="0" indent="0" algn="l">
              <a:buNone/>
            </a:pPr>
            <a:endParaRPr lang="en-US" sz="5400" b="1" u="sng" dirty="0" smtClean="0">
              <a:solidFill>
                <a:schemeClr val="tx1"/>
              </a:solidFill>
              <a:effectLst>
                <a:outerShdw blurRad="38100" dist="38100" dir="2700000" algn="tl">
                  <a:srgbClr val="000000">
                    <a:alpha val="43137"/>
                  </a:srgbClr>
                </a:outerShdw>
              </a:effectLst>
            </a:endParaRPr>
          </a:p>
          <a:p>
            <a:pPr marL="0" lvl="0" indent="0" algn="l">
              <a:buNone/>
            </a:pPr>
            <a:r>
              <a:rPr lang="en-US" sz="5400" b="1" u="sng" dirty="0" smtClean="0">
                <a:solidFill>
                  <a:srgbClr val="00B0F0"/>
                </a:solidFill>
                <a:effectLst>
                  <a:outerShdw blurRad="38100" dist="38100" dir="2700000" algn="tl">
                    <a:srgbClr val="000000">
                      <a:alpha val="43137"/>
                    </a:srgbClr>
                  </a:outerShdw>
                </a:effectLst>
              </a:rPr>
              <a:t>Syntax:</a:t>
            </a:r>
          </a:p>
          <a:p>
            <a:pPr marL="0" lvl="0" indent="0" algn="l">
              <a:buNone/>
            </a:pPr>
            <a:r>
              <a:rPr lang="en-US" sz="5400" b="1" i="1" dirty="0" smtClean="0">
                <a:solidFill>
                  <a:srgbClr val="FFFF00"/>
                </a:solidFill>
                <a:effectLst>
                  <a:outerShdw blurRad="38100" dist="38100" dir="2700000" algn="tl">
                    <a:srgbClr val="000000">
                      <a:alpha val="43137"/>
                    </a:srgbClr>
                  </a:outerShdw>
                </a:effectLst>
              </a:rPr>
              <a:t>var &lt;array name&gt;=[</a:t>
            </a:r>
            <a:r>
              <a:rPr lang="en-US" sz="5400" b="1" i="1" dirty="0" err="1" smtClean="0">
                <a:solidFill>
                  <a:srgbClr val="FFFF00"/>
                </a:solidFill>
                <a:effectLst>
                  <a:outerShdw blurRad="38100" dist="38100" dir="2700000" algn="tl">
                    <a:srgbClr val="000000">
                      <a:alpha val="43137"/>
                    </a:srgbClr>
                  </a:outerShdw>
                </a:effectLst>
              </a:rPr>
              <a:t>value,value</a:t>
            </a:r>
            <a:r>
              <a:rPr lang="en-US" sz="5400" b="1" i="1" dirty="0" smtClean="0">
                <a:solidFill>
                  <a:srgbClr val="FFFF00"/>
                </a:solidFill>
                <a:effectLst>
                  <a:outerShdw blurRad="38100" dist="38100" dir="2700000" algn="tl">
                    <a:srgbClr val="000000">
                      <a:alpha val="43137"/>
                    </a:srgbClr>
                  </a:outerShdw>
                </a:effectLst>
              </a:rPr>
              <a:t>,. . . ];</a:t>
            </a:r>
          </a:p>
          <a:p>
            <a:pPr marL="0" lvl="0" indent="0" algn="l">
              <a:buNone/>
            </a:pPr>
            <a:r>
              <a:rPr lang="en-US" sz="5400" b="1" i="1" dirty="0" smtClean="0">
                <a:solidFill>
                  <a:schemeClr val="tx1"/>
                </a:solidFill>
                <a:effectLst>
                  <a:outerShdw blurRad="38100" dist="38100" dir="2700000" algn="tl">
                    <a:srgbClr val="000000">
                      <a:alpha val="43137"/>
                    </a:srgbClr>
                  </a:outerShdw>
                </a:effectLst>
              </a:rPr>
              <a:t>OR</a:t>
            </a:r>
          </a:p>
          <a:p>
            <a:pPr algn="l"/>
            <a:r>
              <a:rPr lang="en-US" sz="5400" b="1" i="1" dirty="0" smtClean="0">
                <a:solidFill>
                  <a:srgbClr val="FFFF00"/>
                </a:solidFill>
                <a:effectLst>
                  <a:outerShdw blurRad="38100" dist="38100" dir="2700000" algn="tl">
                    <a:srgbClr val="000000">
                      <a:alpha val="43137"/>
                    </a:srgbClr>
                  </a:outerShdw>
                </a:effectLst>
              </a:rPr>
              <a:t>let &lt;array name&gt;=[</a:t>
            </a:r>
            <a:r>
              <a:rPr lang="en-US" sz="5400" b="1" i="1" dirty="0" err="1" smtClean="0">
                <a:solidFill>
                  <a:srgbClr val="FFFF00"/>
                </a:solidFill>
                <a:effectLst>
                  <a:outerShdw blurRad="38100" dist="38100" dir="2700000" algn="tl">
                    <a:srgbClr val="000000">
                      <a:alpha val="43137"/>
                    </a:srgbClr>
                  </a:outerShdw>
                </a:effectLst>
              </a:rPr>
              <a:t>value,value</a:t>
            </a:r>
            <a:r>
              <a:rPr lang="en-US" sz="5400" b="1" i="1" dirty="0" smtClean="0">
                <a:solidFill>
                  <a:srgbClr val="FFFF00"/>
                </a:solidFill>
                <a:effectLst>
                  <a:outerShdw blurRad="38100" dist="38100" dir="2700000" algn="tl">
                    <a:srgbClr val="000000">
                      <a:alpha val="43137"/>
                    </a:srgbClr>
                  </a:outerShdw>
                </a:effectLst>
              </a:rPr>
              <a:t>,. . . ];</a:t>
            </a:r>
          </a:p>
          <a:p>
            <a:pPr marL="0" lvl="0" indent="0" algn="l">
              <a:buNone/>
            </a:pPr>
            <a:r>
              <a:rPr lang="en-US" sz="5400" b="1" u="sng" dirty="0" smtClean="0">
                <a:solidFill>
                  <a:srgbClr val="00B0F0"/>
                </a:solidFill>
                <a:effectLst>
                  <a:outerShdw blurRad="38100" dist="38100" dir="2700000" algn="tl">
                    <a:srgbClr val="000000">
                      <a:alpha val="43137"/>
                    </a:srgbClr>
                  </a:outerShdw>
                </a:effectLst>
              </a:rPr>
              <a:t>Example:</a:t>
            </a:r>
          </a:p>
          <a:p>
            <a:pPr marL="0" lvl="0" indent="0" algn="l">
              <a:buNone/>
            </a:pPr>
            <a:r>
              <a:rPr lang="en-US" sz="5400" b="1" i="1" dirty="0" smtClean="0">
                <a:solidFill>
                  <a:srgbClr val="FFFF00"/>
                </a:solidFill>
                <a:effectLst>
                  <a:outerShdw blurRad="38100" dist="38100" dir="2700000" algn="tl">
                    <a:srgbClr val="000000">
                      <a:alpha val="43137"/>
                    </a:srgbClr>
                  </a:outerShdw>
                </a:effectLst>
              </a:rPr>
              <a:t>var nums=[2,5,8,3,9];</a:t>
            </a:r>
          </a:p>
          <a:p>
            <a:pPr marL="0" lvl="0" indent="0" algn="l">
              <a:buNone/>
            </a:pPr>
            <a:r>
              <a:rPr lang="en-US" sz="5400" b="1" i="1" dirty="0" smtClean="0">
                <a:solidFill>
                  <a:srgbClr val="FFFF00"/>
                </a:solidFill>
                <a:effectLst>
                  <a:outerShdw blurRad="38100" dist="38100" dir="2700000" algn="tl">
                    <a:srgbClr val="000000">
                      <a:alpha val="43137"/>
                    </a:srgbClr>
                  </a:outerShdw>
                </a:effectLst>
              </a:rPr>
              <a:t>let colors=[“</a:t>
            </a:r>
            <a:r>
              <a:rPr lang="en-US" sz="5400" b="1" i="1" dirty="0" err="1" smtClean="0">
                <a:solidFill>
                  <a:srgbClr val="FFFF00"/>
                </a:solidFill>
                <a:effectLst>
                  <a:outerShdw blurRad="38100" dist="38100" dir="2700000" algn="tl">
                    <a:srgbClr val="000000">
                      <a:alpha val="43137"/>
                    </a:srgbClr>
                  </a:outerShdw>
                </a:effectLst>
              </a:rPr>
              <a:t>red”,”green”,”blue</a:t>
            </a:r>
            <a:r>
              <a:rPr lang="en-US" sz="5400" b="1" i="1" dirty="0" smtClean="0">
                <a:solidFill>
                  <a:srgbClr val="FFFF00"/>
                </a:solidFill>
                <a:effectLst>
                  <a:outerShdw blurRad="38100" dist="38100" dir="2700000" algn="tl">
                    <a:srgbClr val="000000">
                      <a:alpha val="43137"/>
                    </a:srgbClr>
                  </a:outerShdw>
                </a:effectLst>
              </a:rPr>
              <a:t>”];</a:t>
            </a:r>
          </a:p>
          <a:p>
            <a:pPr marL="0" lvl="0" indent="0" algn="l">
              <a:buNone/>
            </a:pPr>
            <a:endParaRPr lang="en-US" sz="5400" b="1" dirty="0" smtClean="0">
              <a:solidFill>
                <a:schemeClr val="bg1"/>
              </a:solidFill>
              <a:effectLst>
                <a:outerShdw blurRad="38100" dist="38100" dir="2700000" algn="tl">
                  <a:srgbClr val="000000">
                    <a:alpha val="43137"/>
                  </a:srgbClr>
                </a:outerShdw>
              </a:effectLst>
            </a:endParaRPr>
          </a:p>
        </p:txBody>
      </p:sp>
      <p:sp>
        <p:nvSpPr>
          <p:cNvPr id="16" name="Rectangle 15"/>
          <p:cNvSpPr/>
          <p:nvPr/>
        </p:nvSpPr>
        <p:spPr>
          <a:xfrm>
            <a:off x="838486" y="3102040"/>
            <a:ext cx="22534470" cy="1569660"/>
          </a:xfrm>
          <a:prstGeom prst="rect">
            <a:avLst/>
          </a:prstGeom>
        </p:spPr>
        <p:txBody>
          <a:bodyPr wrap="square">
            <a:spAutoFit/>
          </a:bodyPr>
          <a:lstStyle/>
          <a:p>
            <a:pPr lvl="0" algn="l"/>
            <a:r>
              <a:rPr lang="en-US" sz="4800" dirty="0" smtClean="0">
                <a:solidFill>
                  <a:schemeClr val="tx1"/>
                </a:solidFill>
              </a:rPr>
              <a:t>Array literals are written using </a:t>
            </a:r>
            <a:r>
              <a:rPr lang="en-US" sz="4800" b="1" dirty="0" smtClean="0">
                <a:solidFill>
                  <a:schemeClr val="accent2">
                    <a:lumMod val="60000"/>
                    <a:lumOff val="40000"/>
                  </a:schemeClr>
                </a:solidFill>
              </a:rPr>
              <a:t>[ ]</a:t>
            </a:r>
            <a:r>
              <a:rPr lang="en-US" sz="4800" dirty="0" smtClean="0">
                <a:solidFill>
                  <a:schemeClr val="tx1"/>
                </a:solidFill>
              </a:rPr>
              <a:t> containing array elements separated with commas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fade">
                                      <p:cBhvr>
                                        <p:cTn id="7" dur="2000"/>
                                        <p:tgtEl>
                                          <p:spTgt spid="1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2" end="2"/>
                                            </p:txEl>
                                          </p:spTgt>
                                        </p:tgtEl>
                                        <p:attrNameLst>
                                          <p:attrName>style.visibility</p:attrName>
                                        </p:attrNameLst>
                                      </p:cBhvr>
                                      <p:to>
                                        <p:strVal val="visible"/>
                                      </p:to>
                                    </p:set>
                                    <p:animEffect transition="in" filter="fade">
                                      <p:cBhvr>
                                        <p:cTn id="10" dur="2000"/>
                                        <p:tgtEl>
                                          <p:spTgt spid="1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animEffect transition="in" filter="fade">
                                      <p:cBhvr>
                                        <p:cTn id="13" dur="2000"/>
                                        <p:tgtEl>
                                          <p:spTgt spid="1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xEl>
                                              <p:pRg st="4" end="4"/>
                                            </p:txEl>
                                          </p:spTgt>
                                        </p:tgtEl>
                                        <p:attrNameLst>
                                          <p:attrName>style.visibility</p:attrName>
                                        </p:attrNameLst>
                                      </p:cBhvr>
                                      <p:to>
                                        <p:strVal val="visible"/>
                                      </p:to>
                                    </p:set>
                                    <p:animEffect transition="in" filter="fade">
                                      <p:cBhvr>
                                        <p:cTn id="16" dur="2000"/>
                                        <p:tgtEl>
                                          <p:spTgt spid="1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animEffect transition="in" filter="fade">
                                      <p:cBhvr>
                                        <p:cTn id="21" dur="2000"/>
                                        <p:tgtEl>
                                          <p:spTgt spid="1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xEl>
                                              <p:pRg st="6" end="6"/>
                                            </p:txEl>
                                          </p:spTgt>
                                        </p:tgtEl>
                                        <p:attrNameLst>
                                          <p:attrName>style.visibility</p:attrName>
                                        </p:attrNameLst>
                                      </p:cBhvr>
                                      <p:to>
                                        <p:strVal val="visible"/>
                                      </p:to>
                                    </p:set>
                                    <p:animEffect transition="in" filter="fade">
                                      <p:cBhvr>
                                        <p:cTn id="24" dur="2000"/>
                                        <p:tgtEl>
                                          <p:spTgt spid="15">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xEl>
                                              <p:pRg st="7" end="7"/>
                                            </p:txEl>
                                          </p:spTgt>
                                        </p:tgtEl>
                                        <p:attrNameLst>
                                          <p:attrName>style.visibility</p:attrName>
                                        </p:attrNameLst>
                                      </p:cBhvr>
                                      <p:to>
                                        <p:strVal val="visible"/>
                                      </p:to>
                                    </p:set>
                                    <p:animEffect transition="in" filter="fade">
                                      <p:cBhvr>
                                        <p:cTn id="27" dur="20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0519" y="780585"/>
            <a:ext cx="5644495"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Array</a:t>
            </a:r>
            <a:r>
              <a:rPr lang="en-US" sz="6600" b="1" dirty="0" smtClean="0">
                <a:solidFill>
                  <a:schemeClr val="bg1"/>
                </a:solidFill>
                <a:effectLst>
                  <a:outerShdw blurRad="38100" dist="38100" dir="2700000" algn="tl">
                    <a:srgbClr val="000000">
                      <a:alpha val="43137"/>
                    </a:srgbClr>
                  </a:outerShdw>
                </a:effectLst>
              </a:rPr>
              <a:t> </a:t>
            </a:r>
            <a:r>
              <a:rPr lang="en-US" sz="6600" b="1" dirty="0" smtClean="0">
                <a:solidFill>
                  <a:schemeClr val="accent3"/>
                </a:solidFill>
                <a:effectLst>
                  <a:outerShdw blurRad="38100" dist="38100" dir="2700000" algn="tl">
                    <a:srgbClr val="000000">
                      <a:alpha val="43137"/>
                    </a:srgbClr>
                  </a:outerShdw>
                </a:effectLst>
              </a:rPr>
              <a:t>Literals</a:t>
            </a:r>
            <a:endParaRPr lang="en-IN" sz="6600" dirty="0">
              <a:solidFill>
                <a:schemeClr val="accent3"/>
              </a:solidFill>
            </a:endParaRPr>
          </a:p>
        </p:txBody>
      </p:sp>
      <p:cxnSp>
        <p:nvCxnSpPr>
          <p:cNvPr id="13" name="Straight Connector 12"/>
          <p:cNvCxnSpPr/>
          <p:nvPr/>
        </p:nvCxnSpPr>
        <p:spPr>
          <a:xfrm>
            <a:off x="838486" y="2137812"/>
            <a:ext cx="5805736"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4" name="Rectangle 13"/>
          <p:cNvSpPr/>
          <p:nvPr/>
        </p:nvSpPr>
        <p:spPr>
          <a:xfrm>
            <a:off x="838486" y="5459126"/>
            <a:ext cx="12192000" cy="6740307"/>
          </a:xfrm>
          <a:prstGeom prst="rect">
            <a:avLst/>
          </a:prstGeom>
        </p:spPr>
        <p:txBody>
          <a:bodyPr>
            <a:spAutoFit/>
          </a:bodyPr>
          <a:lstStyle/>
          <a:p>
            <a:pPr marL="0" lvl="0" indent="0" algn="l">
              <a:buNone/>
            </a:pPr>
            <a:r>
              <a:rPr lang="en-US" sz="5400" b="1" u="sng" dirty="0" smtClean="0">
                <a:solidFill>
                  <a:srgbClr val="00B0F0"/>
                </a:solidFill>
                <a:effectLst>
                  <a:outerShdw blurRad="38100" dist="38100" dir="2700000" algn="tl">
                    <a:srgbClr val="000000">
                      <a:alpha val="43137"/>
                    </a:srgbClr>
                  </a:outerShdw>
                </a:effectLst>
              </a:rPr>
              <a:t>Example:</a:t>
            </a:r>
          </a:p>
          <a:p>
            <a:pPr marL="0" lvl="0" indent="0" algn="l">
              <a:buNone/>
            </a:pPr>
            <a:endParaRPr lang="en-US" sz="5400" b="1" u="sng" dirty="0" smtClean="0">
              <a:solidFill>
                <a:schemeClr val="tx1"/>
              </a:solidFill>
              <a:effectLst>
                <a:outerShdw blurRad="38100" dist="38100" dir="2700000" algn="tl">
                  <a:srgbClr val="000000">
                    <a:alpha val="43137"/>
                  </a:srgbClr>
                </a:outerShdw>
              </a:effectLst>
            </a:endParaRPr>
          </a:p>
          <a:p>
            <a:pPr marL="0" lvl="0" indent="0" algn="l">
              <a:buNone/>
            </a:pPr>
            <a:r>
              <a:rPr lang="en-US" sz="5400" b="1" i="1" dirty="0" smtClean="0">
                <a:solidFill>
                  <a:srgbClr val="FFFF00"/>
                </a:solidFill>
                <a:effectLst>
                  <a:outerShdw blurRad="38100" dist="38100" dir="2700000" algn="tl">
                    <a:srgbClr val="000000">
                      <a:alpha val="43137"/>
                    </a:srgbClr>
                  </a:outerShdw>
                </a:effectLst>
              </a:rPr>
              <a:t>var num=[ ];  </a:t>
            </a:r>
            <a:r>
              <a:rPr lang="en-US" sz="5400" b="1" i="1" dirty="0" smtClean="0">
                <a:solidFill>
                  <a:schemeClr val="accent4">
                    <a:lumMod val="40000"/>
                    <a:lumOff val="60000"/>
                  </a:schemeClr>
                </a:solidFill>
                <a:effectLst>
                  <a:outerShdw blurRad="38100" dist="38100" dir="2700000" algn="tl">
                    <a:srgbClr val="000000">
                      <a:alpha val="43137"/>
                    </a:srgbClr>
                  </a:outerShdw>
                </a:effectLst>
              </a:rPr>
              <a:t>/* declares the array */</a:t>
            </a:r>
          </a:p>
          <a:p>
            <a:pPr marL="0" lvl="0" indent="0" algn="l">
              <a:buNone/>
            </a:pPr>
            <a:r>
              <a:rPr lang="en-US" sz="5400" b="1" i="1" dirty="0" smtClean="0">
                <a:solidFill>
                  <a:srgbClr val="FFFF00"/>
                </a:solidFill>
                <a:effectLst>
                  <a:outerShdw blurRad="38100" dist="38100" dir="2700000" algn="tl">
                    <a:srgbClr val="000000">
                      <a:alpha val="43137"/>
                    </a:srgbClr>
                  </a:outerShdw>
                </a:effectLst>
              </a:rPr>
              <a:t>num[0]=2; </a:t>
            </a:r>
            <a:r>
              <a:rPr lang="en-US" sz="5400" b="1" i="1" dirty="0" smtClean="0">
                <a:solidFill>
                  <a:srgbClr val="00B050"/>
                </a:solidFill>
                <a:effectLst>
                  <a:outerShdw blurRad="38100" dist="38100" dir="2700000" algn="tl">
                    <a:srgbClr val="000000">
                      <a:alpha val="43137"/>
                    </a:srgbClr>
                  </a:outerShdw>
                </a:effectLst>
              </a:rPr>
              <a:t>   </a:t>
            </a:r>
            <a:r>
              <a:rPr lang="en-US" sz="5400" b="1" i="1" dirty="0" smtClean="0">
                <a:solidFill>
                  <a:schemeClr val="accent4">
                    <a:lumMod val="40000"/>
                    <a:lumOff val="60000"/>
                  </a:schemeClr>
                </a:solidFill>
                <a:effectLst>
                  <a:outerShdw blurRad="38100" dist="38100" dir="2700000" algn="tl">
                    <a:srgbClr val="000000">
                      <a:alpha val="43137"/>
                    </a:srgbClr>
                  </a:outerShdw>
                </a:effectLst>
              </a:rPr>
              <a:t>/* initializes it */</a:t>
            </a:r>
          </a:p>
          <a:p>
            <a:pPr marL="0" indent="0" algn="l">
              <a:buNone/>
            </a:pPr>
            <a:r>
              <a:rPr lang="en-US" sz="5400" b="1" i="1" dirty="0" smtClean="0">
                <a:solidFill>
                  <a:srgbClr val="FFFF00"/>
                </a:solidFill>
                <a:effectLst>
                  <a:outerShdw blurRad="38100" dist="38100" dir="2700000" algn="tl">
                    <a:srgbClr val="000000">
                      <a:alpha val="43137"/>
                    </a:srgbClr>
                  </a:outerShdw>
                </a:effectLst>
              </a:rPr>
              <a:t>num[1]=5;</a:t>
            </a:r>
          </a:p>
          <a:p>
            <a:pPr marL="0" indent="0" algn="l">
              <a:buNone/>
            </a:pPr>
            <a:r>
              <a:rPr lang="en-US" sz="5400" b="1" i="1" dirty="0" smtClean="0">
                <a:solidFill>
                  <a:srgbClr val="FFFF00"/>
                </a:solidFill>
                <a:effectLst>
                  <a:outerShdw blurRad="38100" dist="38100" dir="2700000" algn="tl">
                    <a:srgbClr val="000000">
                      <a:alpha val="43137"/>
                    </a:srgbClr>
                  </a:outerShdw>
                </a:effectLst>
              </a:rPr>
              <a:t>num[2]=8;</a:t>
            </a:r>
          </a:p>
          <a:p>
            <a:pPr marL="0" indent="0" algn="l">
              <a:buNone/>
            </a:pPr>
            <a:r>
              <a:rPr lang="en-US" sz="5400" b="1" i="1" dirty="0" smtClean="0">
                <a:solidFill>
                  <a:srgbClr val="FFFF00"/>
                </a:solidFill>
                <a:effectLst>
                  <a:outerShdw blurRad="38100" dist="38100" dir="2700000" algn="tl">
                    <a:srgbClr val="000000">
                      <a:alpha val="43137"/>
                    </a:srgbClr>
                  </a:outerShdw>
                </a:effectLst>
              </a:rPr>
              <a:t>num[3]=3;</a:t>
            </a:r>
          </a:p>
          <a:p>
            <a:pPr marL="0" indent="0" algn="l">
              <a:buNone/>
            </a:pPr>
            <a:r>
              <a:rPr lang="en-US" sz="5400" b="1" i="1" dirty="0" smtClean="0">
                <a:solidFill>
                  <a:srgbClr val="FFFF00"/>
                </a:solidFill>
                <a:effectLst>
                  <a:outerShdw blurRad="38100" dist="38100" dir="2700000" algn="tl">
                    <a:srgbClr val="000000">
                      <a:alpha val="43137"/>
                    </a:srgbClr>
                  </a:outerShdw>
                </a:effectLst>
              </a:rPr>
              <a:t>num[4]=9;</a:t>
            </a:r>
            <a:endParaRPr lang="en-US" sz="5400" b="1" dirty="0" smtClean="0">
              <a:solidFill>
                <a:srgbClr val="FFFF00"/>
              </a:solidFill>
              <a:effectLst>
                <a:outerShdw blurRad="38100" dist="38100" dir="2700000" algn="tl">
                  <a:srgbClr val="000000">
                    <a:alpha val="43137"/>
                  </a:srgbClr>
                </a:outerShdw>
              </a:effectLst>
            </a:endParaRPr>
          </a:p>
        </p:txBody>
      </p:sp>
      <p:sp>
        <p:nvSpPr>
          <p:cNvPr id="15" name="Rectangle 14"/>
          <p:cNvSpPr/>
          <p:nvPr/>
        </p:nvSpPr>
        <p:spPr>
          <a:xfrm>
            <a:off x="838486" y="3102040"/>
            <a:ext cx="22534470" cy="1569660"/>
          </a:xfrm>
          <a:prstGeom prst="rect">
            <a:avLst/>
          </a:prstGeom>
        </p:spPr>
        <p:txBody>
          <a:bodyPr wrap="square">
            <a:spAutoFit/>
          </a:bodyPr>
          <a:lstStyle/>
          <a:p>
            <a:pPr marL="0" lvl="0" indent="0" algn="l">
              <a:buNone/>
            </a:pPr>
            <a:r>
              <a:rPr lang="en-US" sz="4800" dirty="0" smtClean="0">
                <a:solidFill>
                  <a:schemeClr val="tx1"/>
                </a:solidFill>
              </a:rPr>
              <a:t>Another way of using Array Literals is that we can leave the </a:t>
            </a:r>
            <a:r>
              <a:rPr lang="en-US" sz="4800" b="1" dirty="0" smtClean="0">
                <a:solidFill>
                  <a:schemeClr val="accent2">
                    <a:lumMod val="60000"/>
                    <a:lumOff val="40000"/>
                  </a:schemeClr>
                </a:solidFill>
              </a:rPr>
              <a:t>[ ]</a:t>
            </a:r>
            <a:r>
              <a:rPr lang="en-US" sz="4800" dirty="0" smtClean="0">
                <a:solidFill>
                  <a:schemeClr val="tx1"/>
                </a:solidFill>
              </a:rPr>
              <a:t> empty and fill values afterwards.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0519" y="780585"/>
            <a:ext cx="12563055"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Array With “undefined” Values</a:t>
            </a:r>
            <a:endParaRPr lang="en-IN" sz="6600" dirty="0">
              <a:solidFill>
                <a:schemeClr val="accent3"/>
              </a:solidFill>
            </a:endParaRPr>
          </a:p>
        </p:txBody>
      </p:sp>
      <p:cxnSp>
        <p:nvCxnSpPr>
          <p:cNvPr id="13" name="Straight Connector 12"/>
          <p:cNvCxnSpPr/>
          <p:nvPr/>
        </p:nvCxnSpPr>
        <p:spPr>
          <a:xfrm>
            <a:off x="905392" y="2137812"/>
            <a:ext cx="12635088"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4" name="Rectangle 13"/>
          <p:cNvSpPr/>
          <p:nvPr/>
        </p:nvSpPr>
        <p:spPr>
          <a:xfrm>
            <a:off x="910519" y="3880620"/>
            <a:ext cx="14594802" cy="2585323"/>
          </a:xfrm>
          <a:prstGeom prst="rect">
            <a:avLst/>
          </a:prstGeom>
        </p:spPr>
        <p:txBody>
          <a:bodyPr wrap="square">
            <a:spAutoFit/>
          </a:bodyPr>
          <a:lstStyle/>
          <a:p>
            <a:pPr marL="0" lvl="0" indent="0" algn="l">
              <a:buNone/>
            </a:pPr>
            <a:r>
              <a:rPr lang="en-US" sz="5400" b="1" u="sng" dirty="0" smtClean="0">
                <a:solidFill>
                  <a:srgbClr val="00B0F0"/>
                </a:solidFill>
                <a:effectLst>
                  <a:outerShdw blurRad="38100" dist="38100" dir="2700000" algn="tl">
                    <a:srgbClr val="000000">
                      <a:alpha val="43137"/>
                    </a:srgbClr>
                  </a:outerShdw>
                </a:effectLst>
              </a:rPr>
              <a:t>Example:</a:t>
            </a:r>
          </a:p>
          <a:p>
            <a:pPr marL="0" lvl="0" indent="0" algn="l">
              <a:buNone/>
            </a:pPr>
            <a:endParaRPr lang="en-US" sz="5400" b="1" u="sng" dirty="0" smtClean="0">
              <a:solidFill>
                <a:schemeClr val="tx1"/>
              </a:solidFill>
              <a:effectLst>
                <a:outerShdw blurRad="38100" dist="38100" dir="2700000" algn="tl">
                  <a:srgbClr val="000000">
                    <a:alpha val="43137"/>
                  </a:srgbClr>
                </a:outerShdw>
              </a:effectLst>
            </a:endParaRPr>
          </a:p>
          <a:p>
            <a:pPr marL="0" lvl="0" indent="0" algn="l">
              <a:buNone/>
            </a:pPr>
            <a:r>
              <a:rPr lang="en-US" sz="5400" b="1" i="1" dirty="0" smtClean="0">
                <a:solidFill>
                  <a:srgbClr val="FFFF00"/>
                </a:solidFill>
                <a:effectLst>
                  <a:outerShdw blurRad="38100" dist="38100" dir="2700000" algn="tl">
                    <a:srgbClr val="000000">
                      <a:alpha val="43137"/>
                    </a:srgbClr>
                  </a:outerShdw>
                </a:effectLst>
              </a:rPr>
              <a:t>var colors = [“red”,   ,   ,”</a:t>
            </a:r>
            <a:r>
              <a:rPr lang="en-US" sz="5400" b="1" i="1" dirty="0" err="1" smtClean="0">
                <a:solidFill>
                  <a:srgbClr val="FFFF00"/>
                </a:solidFill>
                <a:effectLst>
                  <a:outerShdw blurRad="38100" dist="38100" dir="2700000" algn="tl">
                    <a:srgbClr val="000000">
                      <a:alpha val="43137"/>
                    </a:srgbClr>
                  </a:outerShdw>
                </a:effectLst>
              </a:rPr>
              <a:t>green”,”blue</a:t>
            </a:r>
            <a:r>
              <a:rPr lang="en-US" sz="5400" b="1" i="1" dirty="0" smtClean="0">
                <a:solidFill>
                  <a:srgbClr val="FFFF00"/>
                </a:solidFill>
                <a:effectLst>
                  <a:outerShdw blurRad="38100" dist="38100" dir="2700000" algn="tl">
                    <a:srgbClr val="000000">
                      <a:alpha val="43137"/>
                    </a:srgbClr>
                  </a:outerShdw>
                </a:effectLst>
              </a:rPr>
              <a:t>”];</a:t>
            </a:r>
          </a:p>
        </p:txBody>
      </p:sp>
      <p:sp>
        <p:nvSpPr>
          <p:cNvPr id="15" name="Rectangle 14"/>
          <p:cNvSpPr/>
          <p:nvPr/>
        </p:nvSpPr>
        <p:spPr>
          <a:xfrm>
            <a:off x="838486" y="7744507"/>
            <a:ext cx="22534470" cy="3785652"/>
          </a:xfrm>
          <a:prstGeom prst="rect">
            <a:avLst/>
          </a:prstGeom>
        </p:spPr>
        <p:txBody>
          <a:bodyPr wrap="square">
            <a:spAutoFit/>
          </a:bodyPr>
          <a:lstStyle/>
          <a:p>
            <a:pPr marL="0" lvl="0" indent="0" algn="l">
              <a:buNone/>
            </a:pPr>
            <a:r>
              <a:rPr lang="en-US" sz="4800" dirty="0" smtClean="0">
                <a:solidFill>
                  <a:schemeClr val="tx1"/>
                </a:solidFill>
              </a:rPr>
              <a:t>The above array has 5 elements, from </a:t>
            </a:r>
            <a:r>
              <a:rPr lang="en-US" sz="4800" dirty="0" smtClean="0">
                <a:solidFill>
                  <a:srgbClr val="FFFF00"/>
                </a:solidFill>
              </a:rPr>
              <a:t>colors[0]</a:t>
            </a:r>
            <a:r>
              <a:rPr lang="en-US" sz="4800" dirty="0" smtClean="0">
                <a:solidFill>
                  <a:schemeClr val="tx1"/>
                </a:solidFill>
              </a:rPr>
              <a:t> to </a:t>
            </a:r>
            <a:r>
              <a:rPr lang="en-US" sz="4800" dirty="0" smtClean="0">
                <a:solidFill>
                  <a:srgbClr val="FFFF00"/>
                </a:solidFill>
              </a:rPr>
              <a:t>colors[4]</a:t>
            </a:r>
            <a:r>
              <a:rPr lang="en-US" sz="4800" dirty="0" smtClean="0">
                <a:solidFill>
                  <a:schemeClr val="tx1"/>
                </a:solidFill>
              </a:rPr>
              <a:t>.</a:t>
            </a:r>
          </a:p>
          <a:p>
            <a:pPr marL="0" lvl="0" indent="0" algn="l">
              <a:buNone/>
            </a:pPr>
            <a:r>
              <a:rPr lang="en-US" sz="4800" dirty="0" smtClean="0">
                <a:solidFill>
                  <a:schemeClr val="tx1"/>
                </a:solidFill>
              </a:rPr>
              <a:t> </a:t>
            </a:r>
          </a:p>
          <a:p>
            <a:pPr marL="0" lvl="0" indent="0" algn="l">
              <a:buNone/>
            </a:pPr>
            <a:r>
              <a:rPr lang="en-US" sz="4800" dirty="0" smtClean="0">
                <a:solidFill>
                  <a:schemeClr val="tx1"/>
                </a:solidFill>
              </a:rPr>
              <a:t>But since </a:t>
            </a:r>
            <a:r>
              <a:rPr lang="en-US" sz="4800" dirty="0" smtClean="0">
                <a:solidFill>
                  <a:srgbClr val="FFFF00"/>
                </a:solidFill>
              </a:rPr>
              <a:t>colors[1]</a:t>
            </a:r>
            <a:r>
              <a:rPr lang="en-US" sz="4800" dirty="0" smtClean="0">
                <a:solidFill>
                  <a:schemeClr val="tx1"/>
                </a:solidFill>
              </a:rPr>
              <a:t> and </a:t>
            </a:r>
            <a:r>
              <a:rPr lang="en-US" sz="4800" dirty="0" smtClean="0">
                <a:solidFill>
                  <a:srgbClr val="FFFF00"/>
                </a:solidFill>
              </a:rPr>
              <a:t>colors[2]</a:t>
            </a:r>
            <a:r>
              <a:rPr lang="en-US" sz="4800" dirty="0" smtClean="0">
                <a:solidFill>
                  <a:schemeClr val="tx1"/>
                </a:solidFill>
              </a:rPr>
              <a:t> have not been initialized they are set to </a:t>
            </a:r>
            <a:r>
              <a:rPr lang="en-US" sz="4800" b="1" dirty="0" smtClean="0">
                <a:solidFill>
                  <a:srgbClr val="FFFF00"/>
                </a:solidFill>
                <a:effectLst>
                  <a:outerShdw blurRad="38100" dist="38100" dir="2700000" algn="tl">
                    <a:srgbClr val="000000">
                      <a:alpha val="43137"/>
                    </a:srgbClr>
                  </a:outerShdw>
                </a:effectLst>
              </a:rPr>
              <a:t>undefined</a:t>
            </a:r>
          </a:p>
          <a:p>
            <a:pPr marL="0" lvl="0" indent="0" algn="l">
              <a:buNone/>
            </a:pPr>
            <a:endParaRPr lang="en-US" sz="4800" dirty="0" smtClean="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10519" y="780585"/>
            <a:ext cx="9879629" cy="1107996"/>
          </a:xfrm>
          <a:prstGeom prst="rect">
            <a:avLst/>
          </a:prstGeom>
        </p:spPr>
        <p:txBody>
          <a:bodyPr wrap="none">
            <a:spAutoFit/>
          </a:bodyPr>
          <a:lstStyle/>
          <a:p>
            <a:r>
              <a:rPr lang="en-US" sz="6600" b="1" dirty="0" smtClean="0">
                <a:solidFill>
                  <a:schemeClr val="accent3"/>
                </a:solidFill>
                <a:effectLst>
                  <a:outerShdw blurRad="38100" dist="38100" dir="2700000" algn="tl">
                    <a:srgbClr val="000000">
                      <a:alpha val="43137"/>
                    </a:srgbClr>
                  </a:outerShdw>
                </a:effectLst>
              </a:rPr>
              <a:t>Using “length” Property</a:t>
            </a:r>
            <a:endParaRPr lang="en-IN" sz="6600" dirty="0">
              <a:solidFill>
                <a:schemeClr val="accent3"/>
              </a:solidFill>
            </a:endParaRPr>
          </a:p>
        </p:txBody>
      </p:sp>
      <p:cxnSp>
        <p:nvCxnSpPr>
          <p:cNvPr id="13" name="Straight Connector 12"/>
          <p:cNvCxnSpPr/>
          <p:nvPr/>
        </p:nvCxnSpPr>
        <p:spPr>
          <a:xfrm>
            <a:off x="1016902" y="2137812"/>
            <a:ext cx="9884756" cy="1588"/>
          </a:xfrm>
          <a:prstGeom prst="line">
            <a:avLst/>
          </a:prstGeom>
          <a:noFill/>
          <a:ln w="101600"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14" name="Rectangle 13"/>
          <p:cNvSpPr/>
          <p:nvPr/>
        </p:nvSpPr>
        <p:spPr>
          <a:xfrm>
            <a:off x="910518" y="3144654"/>
            <a:ext cx="22462438" cy="2585323"/>
          </a:xfrm>
          <a:prstGeom prst="rect">
            <a:avLst/>
          </a:prstGeom>
        </p:spPr>
        <p:txBody>
          <a:bodyPr wrap="square">
            <a:spAutoFit/>
          </a:bodyPr>
          <a:lstStyle/>
          <a:p>
            <a:pPr marL="0" lvl="0" indent="0" algn="l">
              <a:buNone/>
            </a:pPr>
            <a:r>
              <a:rPr lang="en-US" sz="5400" b="1" dirty="0" smtClean="0">
                <a:solidFill>
                  <a:schemeClr val="accent3"/>
                </a:solidFill>
                <a:effectLst>
                  <a:outerShdw blurRad="38100" dist="38100" dir="2700000" algn="tl">
                    <a:srgbClr val="000000">
                      <a:alpha val="43137"/>
                    </a:srgbClr>
                  </a:outerShdw>
                </a:effectLst>
              </a:rPr>
              <a:t>JavaScript arrays are Objects </a:t>
            </a:r>
            <a:r>
              <a:rPr lang="en-US" sz="5400" dirty="0" smtClean="0">
                <a:solidFill>
                  <a:schemeClr val="tx1"/>
                </a:solidFill>
              </a:rPr>
              <a:t>and hence they have some predefined properties and methods which makes it easier for a programmer to handle them.</a:t>
            </a:r>
          </a:p>
        </p:txBody>
      </p:sp>
      <p:sp>
        <p:nvSpPr>
          <p:cNvPr id="15" name="Rectangle 14"/>
          <p:cNvSpPr/>
          <p:nvPr/>
        </p:nvSpPr>
        <p:spPr>
          <a:xfrm>
            <a:off x="838486" y="6785521"/>
            <a:ext cx="22534470" cy="830997"/>
          </a:xfrm>
          <a:prstGeom prst="rect">
            <a:avLst/>
          </a:prstGeom>
        </p:spPr>
        <p:txBody>
          <a:bodyPr wrap="square">
            <a:spAutoFit/>
          </a:bodyPr>
          <a:lstStyle/>
          <a:p>
            <a:pPr marL="0" lvl="0" indent="0" algn="l">
              <a:buNone/>
            </a:pPr>
            <a:r>
              <a:rPr lang="en-US" sz="4800" dirty="0" smtClean="0">
                <a:solidFill>
                  <a:schemeClr val="tx1"/>
                </a:solidFill>
              </a:rPr>
              <a:t>The </a:t>
            </a:r>
            <a:r>
              <a:rPr lang="en-US" sz="4800" b="1" dirty="0" smtClean="0">
                <a:solidFill>
                  <a:srgbClr val="FFFF00"/>
                </a:solidFill>
                <a:effectLst>
                  <a:outerShdw blurRad="38100" dist="38100" dir="2700000" algn="tl">
                    <a:srgbClr val="000000">
                      <a:alpha val="43137"/>
                    </a:srgbClr>
                  </a:outerShdw>
                </a:effectLst>
              </a:rPr>
              <a:t>“length” </a:t>
            </a:r>
            <a:r>
              <a:rPr lang="en-US" sz="4800" dirty="0" smtClean="0">
                <a:solidFill>
                  <a:schemeClr val="tx1"/>
                </a:solidFill>
              </a:rPr>
              <a:t>property returns the size of the array.</a:t>
            </a:r>
          </a:p>
        </p:txBody>
      </p:sp>
      <p:cxnSp>
        <p:nvCxnSpPr>
          <p:cNvPr id="7" name="Straight Connector 6"/>
          <p:cNvCxnSpPr/>
          <p:nvPr/>
        </p:nvCxnSpPr>
        <p:spPr>
          <a:xfrm>
            <a:off x="1016902" y="6223982"/>
            <a:ext cx="21174025" cy="1588"/>
          </a:xfrm>
          <a:prstGeom prst="line">
            <a:avLst/>
          </a:prstGeom>
          <a:noFill/>
          <a:ln w="34925" cap="flat">
            <a:solidFill>
              <a:schemeClr val="accent3"/>
            </a:solidFill>
            <a:prstDash val="solid"/>
            <a:miter lim="400000"/>
          </a:ln>
          <a:effectLst/>
        </p:spPr>
        <p:style>
          <a:lnRef idx="0">
            <a:scrgbClr r="0" g="0" b="0"/>
          </a:lnRef>
          <a:fillRef idx="0">
            <a:scrgbClr r="0" g="0" b="0"/>
          </a:fillRef>
          <a:effectRef idx="0">
            <a:scrgbClr r="0" g="0" b="0"/>
          </a:effectRef>
          <a:fontRef idx="none"/>
        </p:style>
      </p:cxnSp>
      <p:sp>
        <p:nvSpPr>
          <p:cNvPr id="9" name="Rectangle 8"/>
          <p:cNvSpPr/>
          <p:nvPr/>
        </p:nvSpPr>
        <p:spPr>
          <a:xfrm>
            <a:off x="1016902" y="8459991"/>
            <a:ext cx="12192000" cy="3785652"/>
          </a:xfrm>
          <a:prstGeom prst="rect">
            <a:avLst/>
          </a:prstGeom>
        </p:spPr>
        <p:txBody>
          <a:bodyPr>
            <a:spAutoFit/>
          </a:bodyPr>
          <a:lstStyle/>
          <a:p>
            <a:pPr marL="0" lvl="0" indent="0" algn="l">
              <a:buNone/>
            </a:pPr>
            <a:r>
              <a:rPr lang="en-US" sz="4800" b="1" u="sng" dirty="0" smtClean="0">
                <a:solidFill>
                  <a:srgbClr val="00B0F0"/>
                </a:solidFill>
                <a:effectLst>
                  <a:outerShdw blurRad="38100" dist="38100" dir="2700000" algn="tl">
                    <a:srgbClr val="000000">
                      <a:alpha val="43137"/>
                    </a:srgbClr>
                  </a:outerShdw>
                </a:effectLst>
              </a:rPr>
              <a:t>Example:</a:t>
            </a:r>
          </a:p>
          <a:p>
            <a:pPr marL="0" lvl="0" indent="0" algn="l">
              <a:buNone/>
            </a:pPr>
            <a:endParaRPr lang="en-US" sz="4800" b="1" dirty="0" smtClean="0">
              <a:solidFill>
                <a:schemeClr val="bg1"/>
              </a:solidFill>
              <a:effectLst>
                <a:outerShdw blurRad="38100" dist="38100" dir="2700000" algn="tl">
                  <a:srgbClr val="000000">
                    <a:alpha val="43137"/>
                  </a:srgbClr>
                </a:outerShdw>
              </a:effectLst>
            </a:endParaRPr>
          </a:p>
          <a:p>
            <a:pPr marL="0" lvl="0" indent="0" algn="l">
              <a:buNone/>
            </a:pPr>
            <a:r>
              <a:rPr lang="en-US" sz="4800" b="1" i="1" dirty="0" smtClean="0">
                <a:solidFill>
                  <a:srgbClr val="FFFF00"/>
                </a:solidFill>
                <a:effectLst>
                  <a:outerShdw blurRad="38100" dist="38100" dir="2700000" algn="tl">
                    <a:srgbClr val="000000">
                      <a:alpha val="43137"/>
                    </a:srgbClr>
                  </a:outerShdw>
                </a:effectLst>
              </a:rPr>
              <a:t>var nums=[2,5,3,8,6,9];</a:t>
            </a:r>
          </a:p>
          <a:p>
            <a:pPr marL="0" lvl="0" indent="0" algn="l">
              <a:buNone/>
            </a:pPr>
            <a:r>
              <a:rPr lang="en-US" sz="4800" b="1" i="1" dirty="0" smtClean="0">
                <a:solidFill>
                  <a:srgbClr val="FFFF00"/>
                </a:solidFill>
                <a:effectLst>
                  <a:outerShdw blurRad="38100" dist="38100" dir="2700000" algn="tl">
                    <a:srgbClr val="000000">
                      <a:alpha val="43137"/>
                    </a:srgbClr>
                  </a:outerShdw>
                </a:effectLst>
              </a:rPr>
              <a:t>alert(</a:t>
            </a:r>
            <a:r>
              <a:rPr lang="en-US" sz="4800" b="1" i="1" dirty="0" err="1" smtClean="0">
                <a:solidFill>
                  <a:srgbClr val="FFFF00"/>
                </a:solidFill>
                <a:effectLst>
                  <a:outerShdw blurRad="38100" dist="38100" dir="2700000" algn="tl">
                    <a:srgbClr val="000000">
                      <a:alpha val="43137"/>
                    </a:srgbClr>
                  </a:outerShdw>
                </a:effectLst>
              </a:rPr>
              <a:t>nums.length</a:t>
            </a:r>
            <a:r>
              <a:rPr lang="en-US" sz="4800" b="1" i="1" dirty="0" smtClean="0">
                <a:solidFill>
                  <a:srgbClr val="FFFF00"/>
                </a:solidFill>
                <a:effectLst>
                  <a:outerShdw blurRad="38100" dist="38100" dir="2700000" algn="tl">
                    <a:srgbClr val="000000">
                      <a:alpha val="43137"/>
                    </a:srgbClr>
                  </a:outerShdw>
                </a:effectLst>
              </a:rPr>
              <a:t>);</a:t>
            </a:r>
            <a:r>
              <a:rPr lang="en-US" sz="4800" dirty="0" smtClean="0">
                <a:solidFill>
                  <a:srgbClr val="FFFF00"/>
                </a:solidFill>
              </a:rPr>
              <a:t> </a:t>
            </a:r>
            <a:r>
              <a:rPr lang="en-US" sz="4800" dirty="0" smtClean="0">
                <a:solidFill>
                  <a:schemeClr val="accent4">
                    <a:lumMod val="40000"/>
                    <a:lumOff val="60000"/>
                  </a:schemeClr>
                </a:solidFill>
              </a:rPr>
              <a:t>// will show 6</a:t>
            </a:r>
          </a:p>
          <a:p>
            <a:pPr marL="0" lvl="0" indent="0" algn="l">
              <a:buNone/>
            </a:pPr>
            <a:endParaRPr lang="en-US" sz="4800" dirty="0" smtClean="0">
              <a:solidFill>
                <a:srgbClr val="00B05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20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9" grpId="0"/>
    </p:bldLst>
  </p:timing>
</p:sld>
</file>

<file path=ppt/theme/theme1.xml><?xml version="1.0" encoding="utf-8"?>
<a:theme xmlns:a="http://schemas.openxmlformats.org/drawingml/2006/main" name="White">
  <a:themeElements>
    <a:clrScheme name="White">
      <a:dk1>
        <a:srgbClr val="FFFFF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ignPainter-HouseScript"/>
        <a:ea typeface="SignPainter-HouseScript"/>
        <a:cs typeface="SignPainter-HouseScript"/>
      </a:majorFont>
      <a:minorFont>
        <a:latin typeface="Lato Light"/>
        <a:ea typeface="Lato Light"/>
        <a:cs typeface="Lat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5D328"/>
        </a:solidFill>
        <a:ln w="12700" cap="flat">
          <a:noFill/>
          <a:miter lim="400000"/>
        </a:ln>
        <a:effectLst/>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Lato Bold"/>
            <a:ea typeface="Lato Bold"/>
            <a:cs typeface="Lato Bold"/>
            <a:sym typeface="Lato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ignPainter-HouseScript"/>
        <a:ea typeface="SignPainter-HouseScript"/>
        <a:cs typeface="SignPainter-HouseScript"/>
      </a:majorFont>
      <a:minorFont>
        <a:latin typeface="Lato Light"/>
        <a:ea typeface="Lato Light"/>
        <a:cs typeface="Lat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5D328"/>
        </a:solidFill>
        <a:ln w="12700" cap="flat">
          <a:noFill/>
          <a:miter lim="400000"/>
        </a:ln>
        <a:effectLst/>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Lato Bold"/>
            <a:ea typeface="Lato Bold"/>
            <a:cs typeface="Lato Bold"/>
            <a:sym typeface="Lato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975</TotalTime>
  <Words>1177</Words>
  <Application>Microsoft Macintosh PowerPoint</Application>
  <PresentationFormat>Custom</PresentationFormat>
  <Paragraphs>174</Paragraphs>
  <Slides>27</Slides>
  <Notes>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White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Comp08</dc:creator>
  <cp:lastModifiedBy>Sachin</cp:lastModifiedBy>
  <cp:revision>147</cp:revision>
  <dcterms:modified xsi:type="dcterms:W3CDTF">2019-12-07T13:45:10Z</dcterms:modified>
</cp:coreProperties>
</file>