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87" r:id="rId2"/>
    <p:sldId id="388" r:id="rId3"/>
    <p:sldId id="389" r:id="rId4"/>
    <p:sldId id="396" r:id="rId5"/>
    <p:sldId id="419" r:id="rId6"/>
    <p:sldId id="420" r:id="rId7"/>
    <p:sldId id="417" r:id="rId8"/>
    <p:sldId id="432" r:id="rId9"/>
    <p:sldId id="397" r:id="rId10"/>
    <p:sldId id="399" r:id="rId11"/>
    <p:sldId id="421" r:id="rId12"/>
    <p:sldId id="422" r:id="rId13"/>
    <p:sldId id="423" r:id="rId14"/>
    <p:sldId id="424" r:id="rId15"/>
    <p:sldId id="425" r:id="rId16"/>
    <p:sldId id="427" r:id="rId17"/>
    <p:sldId id="426" r:id="rId18"/>
    <p:sldId id="433" r:id="rId19"/>
    <p:sldId id="400" r:id="rId20"/>
    <p:sldId id="401" r:id="rId21"/>
    <p:sldId id="428" r:id="rId22"/>
    <p:sldId id="429" r:id="rId23"/>
    <p:sldId id="430" r:id="rId24"/>
    <p:sldId id="431" r:id="rId2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-174" y="-20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length: </a:t>
            </a:r>
            <a:r>
              <a:rPr lang="en-US" sz="5400" dirty="0" smtClean="0">
                <a:solidFill>
                  <a:schemeClr val="tx1"/>
                </a:solidFill>
              </a:rPr>
              <a:t>Returns the length of the string</a:t>
            </a:r>
          </a:p>
          <a:p>
            <a:pPr marL="914400" lvl="0" indent="-91440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dirty="0" smtClean="0">
                <a:solidFill>
                  <a:schemeClr val="tx1"/>
                </a:solidFill>
              </a:rPr>
              <a:t>Returns the character at the given index.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str.charAt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5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dirty="0" smtClean="0">
                <a:solidFill>
                  <a:schemeClr val="tx1"/>
                </a:solidFill>
              </a:rPr>
              <a:t>Returns the </a:t>
            </a:r>
            <a:r>
              <a:rPr lang="en-US" sz="5400" dirty="0" err="1" smtClean="0">
                <a:solidFill>
                  <a:schemeClr val="tx1"/>
                </a:solidFill>
              </a:rPr>
              <a:t>unicode</a:t>
            </a:r>
            <a:r>
              <a:rPr lang="en-US" sz="5400" dirty="0" smtClean="0">
                <a:solidFill>
                  <a:schemeClr val="tx1"/>
                </a:solidFill>
              </a:rPr>
              <a:t>(</a:t>
            </a:r>
            <a:r>
              <a:rPr lang="en-US" sz="5400" dirty="0" err="1" smtClean="0">
                <a:solidFill>
                  <a:schemeClr val="tx1"/>
                </a:solidFill>
              </a:rPr>
              <a:t>ascii</a:t>
            </a:r>
            <a:r>
              <a:rPr lang="en-US" sz="5400" dirty="0" smtClean="0">
                <a:solidFill>
                  <a:schemeClr val="tx1"/>
                </a:solidFill>
              </a:rPr>
              <a:t>) of the character at specified index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str.charCodeAt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dirty="0" smtClean="0">
                <a:solidFill>
                  <a:schemeClr val="tx1"/>
                </a:solidFill>
              </a:rPr>
              <a:t>Returns the index of given text in the calling string.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=“Programming”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(“ram”));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dirty="0" smtClean="0">
                <a:solidFill>
                  <a:schemeClr val="tx1"/>
                </a:solidFill>
              </a:rPr>
              <a:t>Returns the last index of given text in the calling string.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=“Welcome User”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str.lastIndexOf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(“e”));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replace(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string,string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dirty="0" smtClean="0">
                <a:solidFill>
                  <a:schemeClr val="tx1"/>
                </a:solidFill>
              </a:rPr>
              <a:t>Replaces first occurrence of given string with new string.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s1=“Welcome User”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s2=s1.replace(“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User”,”Sachin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6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start,length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dirty="0" smtClean="0">
                <a:solidFill>
                  <a:schemeClr val="tx1"/>
                </a:solidFill>
              </a:rPr>
              <a:t>Returns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5400" dirty="0" smtClean="0">
                <a:solidFill>
                  <a:schemeClr val="tx1"/>
                </a:solidFill>
              </a:rPr>
              <a:t> number of characters from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dirty="0" smtClean="0">
                <a:solidFill>
                  <a:schemeClr val="tx1"/>
                </a:solidFill>
              </a:rPr>
              <a:t> position.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s2=s1.substr(3,4);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 smtClean="0">
                <a:solidFill>
                  <a:schemeClr val="tx1"/>
                </a:solidFill>
              </a:rPr>
              <a:t>Returns the string after converting all characters to uppercase.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s1=“java script”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s2=s1.toUpperCase( );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 smtClean="0">
                <a:solidFill>
                  <a:schemeClr val="tx1"/>
                </a:solidFill>
              </a:rPr>
              <a:t>Returns the string after converting all characters to lowercase.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s2=s1.toLowerCase( );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 string from the user and count number </a:t>
            </a:r>
            <a:r>
              <a:rPr 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vowels in it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92622" y="1115115"/>
            <a:ext cx="67762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484764"/>
            <a:ext cx="202819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4800" dirty="0" smtClean="0"/>
              <a:t>The </a:t>
            </a:r>
            <a:r>
              <a:rPr lang="en-IN" sz="4800" b="1" dirty="0" smtClean="0">
                <a:solidFill>
                  <a:srgbClr val="FFFF00"/>
                </a:solidFill>
              </a:rPr>
              <a:t>Math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dirty="0" smtClean="0"/>
              <a:t>object allows us to perform mathematical tasks.</a:t>
            </a:r>
          </a:p>
          <a:p>
            <a:pPr algn="l"/>
            <a:endParaRPr lang="en-IN" sz="4800" b="1" dirty="0" smtClean="0">
              <a:solidFill>
                <a:srgbClr val="0070C0"/>
              </a:solidFill>
            </a:endParaRPr>
          </a:p>
          <a:p>
            <a:pPr algn="l"/>
            <a:r>
              <a:rPr lang="en-IN" sz="4800" b="1" dirty="0" smtClean="0">
                <a:solidFill>
                  <a:srgbClr val="FFFF00"/>
                </a:solidFill>
              </a:rPr>
              <a:t>Math</a:t>
            </a:r>
            <a:r>
              <a:rPr lang="en-IN" sz="4800" dirty="0" smtClean="0"/>
              <a:t> does not has a constructor. </a:t>
            </a:r>
          </a:p>
          <a:p>
            <a:pPr algn="l"/>
            <a:endParaRPr lang="en-IN" sz="4800" dirty="0" smtClean="0"/>
          </a:p>
          <a:p>
            <a:pPr algn="l"/>
            <a:r>
              <a:rPr lang="en-IN" sz="4800" dirty="0" smtClean="0"/>
              <a:t>All properties/methods of </a:t>
            </a:r>
            <a:r>
              <a:rPr lang="en-IN" sz="4800" b="1" dirty="0" smtClean="0">
                <a:solidFill>
                  <a:srgbClr val="FFFF00"/>
                </a:solidFill>
              </a:rPr>
              <a:t>Math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dirty="0" smtClean="0"/>
              <a:t>can be called by using </a:t>
            </a:r>
            <a:r>
              <a:rPr lang="en-IN" sz="4800" b="1" dirty="0" smtClean="0">
                <a:solidFill>
                  <a:srgbClr val="FFFF00"/>
                </a:solidFill>
              </a:rPr>
              <a:t>Math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dirty="0" smtClean="0"/>
              <a:t>as an object, without creating it.</a:t>
            </a:r>
            <a:endParaRPr lang="en-IN" sz="4800" dirty="0"/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070509" y="468349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66795" y="615171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085383" y="764223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,STRING</a:t>
            </a:r>
            <a:r>
              <a:rPr lang="en-US" sz="9600" spc="-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OBJECTS </a:t>
            </a:r>
            <a:r>
              <a:rPr lang="en-US" sz="10000" spc="-200" dirty="0" smtClean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</a:p>
          <a:p>
            <a:pPr marL="914400" lvl="0" indent="-914400" algn="l">
              <a:buAutoNum type="arabicPeriod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value of PI.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Value is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3.141592653589793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Math.PI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6530" y="4616605"/>
            <a:ext cx="1219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0" indent="-914400" algn="l">
              <a:buAutoNum type="arabicPeriod" startAt="2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marL="914400" lvl="0" indent="-914400" algn="l"/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Euler’s number.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Value is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2.718281828459045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Math.E</a:t>
            </a:r>
            <a:endParaRPr lang="en-IN" sz="5400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3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SQRT2</a:t>
            </a:r>
          </a:p>
          <a:p>
            <a:pPr marL="914400" lvl="0" indent="-914400" algn="l">
              <a:buAutoNum type="arabicPeriod" startAt="3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square root of 2.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Value is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1.4142135623730951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Math.SQRT2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4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4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larger amongst 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tx1"/>
                </a:solidFill>
              </a:rPr>
              <a:t>     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Math.max(5,12)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999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5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5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smaller       				amongst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Math.min(5,12)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6"/>
            </a:pP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6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to the power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</a:t>
            </a:r>
            <a:r>
              <a:rPr lang="en-US" sz="5400" dirty="0" smtClean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Math.pow(4,2)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02630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7"/>
            </a:pP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pPr marL="914400" lvl="0" indent="-914400" algn="l">
              <a:buAutoNum type="arabicPeriod" startAt="7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square root of 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8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random( )</a:t>
            </a:r>
          </a:p>
          <a:p>
            <a:pPr marL="914400" lvl="0" indent="-914400" algn="l">
              <a:buAutoNum type="arabicPeriod" startAt="8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a random value   				   between 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5400" b="1" dirty="0" smtClean="0">
                <a:solidFill>
                  <a:srgbClr val="00B050"/>
                </a:solidFill>
              </a:rPr>
              <a:t> 	</a:t>
            </a:r>
            <a:r>
              <a:rPr lang="en-US" sz="5400" dirty="0" smtClean="0">
                <a:solidFill>
                  <a:schemeClr val="bg1"/>
                </a:solidFill>
              </a:rPr>
              <a:t>	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125961"/>
            <a:ext cx="10263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   floor(a)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floor value.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04946" y="4125961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	ceil(a)</a:t>
            </a:r>
          </a:p>
          <a:p>
            <a:pPr marL="914400" lvl="0" indent="-914400" algn="l">
              <a:buAutoNum type="arabicPeriod" startAt="8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Returns the ceil value.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Calling: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098957" y="7541487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Date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rgbClr val="FFFF00"/>
                </a:solidFill>
              </a:rPr>
              <a:t>Date</a:t>
            </a:r>
            <a:r>
              <a:rPr lang="en-US" sz="5400" dirty="0" smtClean="0">
                <a:solidFill>
                  <a:schemeClr val="accent3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object is used to work with date and time.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07223" y="4714739"/>
            <a:ext cx="1219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It is used for 2 tasks: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80131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dates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54938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current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and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Date( ): </a:t>
            </a:r>
            <a:r>
              <a:rPr lang="en-US" sz="5400" dirty="0" smtClean="0">
                <a:solidFill>
                  <a:schemeClr val="tx1"/>
                </a:solidFill>
              </a:rPr>
              <a:t>This creates a Date object with the current date and time of browser’s PC.</a:t>
            </a:r>
          </a:p>
          <a:p>
            <a:pPr algn="l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now=new Date( 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190" y="6200075"/>
            <a:ext cx="1640129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Date(“Mon[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Date(“March 31,2019”);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Date(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Date(2019,2,31);</a:t>
            </a:r>
          </a:p>
          <a:p>
            <a:pPr marL="0" lvl="0" indent="0" algn="l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counts months from 0</a:t>
            </a:r>
          </a:p>
          <a:p>
            <a:pPr marL="0" lvl="0" indent="0" algn="l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pass 2 or 1 digit year , then it will be interpreted as 19xx</a:t>
            </a:r>
          </a:p>
          <a:p>
            <a:pPr marL="0" lvl="0" indent="0" algn="l">
              <a:buNone/>
            </a:pPr>
            <a:endParaRPr lang="en-US" sz="5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Date(“Month 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hh:mm:ss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): 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Date(“March 31,2019 14:45:00”);</a:t>
            </a:r>
          </a:p>
          <a:p>
            <a:pPr marL="0" lvl="0" indent="0" algn="l">
              <a:buNone/>
            </a:pPr>
            <a:endParaRPr lang="en-US" sz="5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Date(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yyyy,mm,dd,hh,mm,ss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Date(2019,2,31,14,45,0);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Date(milliseconds)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Creates a date object with the date value represented by number of milliseconds passed since midnight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1,1970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Date(500);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847" y="2497892"/>
            <a:ext cx="229136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: </a:t>
            </a:r>
            <a:r>
              <a:rPr lang="en-US" sz="5400" dirty="0" smtClean="0">
                <a:solidFill>
                  <a:schemeClr val="tx1"/>
                </a:solidFill>
              </a:rPr>
              <a:t>Returns day portion of date of the month.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getDay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 : </a:t>
            </a:r>
            <a:r>
              <a:rPr lang="en-US" sz="5400" dirty="0" smtClean="0">
                <a:solidFill>
                  <a:schemeClr val="tx1"/>
                </a:solidFill>
              </a:rPr>
              <a:t>Returns day of the week from 0 to 6.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getFullYear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Returns year with 4 digits.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Returns month from 0 to 11.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getHours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 smtClean="0">
                <a:solidFill>
                  <a:schemeClr val="tx1"/>
                </a:solidFill>
              </a:rPr>
              <a:t>Returns the hour (0 to 23).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getMinutes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 smtClean="0">
                <a:solidFill>
                  <a:schemeClr val="tx1"/>
                </a:solidFill>
              </a:rPr>
              <a:t>Returns the minute component.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getSeconds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 smtClean="0">
                <a:solidFill>
                  <a:schemeClr val="tx1"/>
                </a:solidFill>
              </a:rPr>
              <a:t>Returns the seconds component.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82833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793882" y="3233854"/>
            <a:ext cx="200142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Returns the string representation of </a:t>
            </a:r>
            <a:r>
              <a:rPr lang="en-US" sz="5400" dirty="0" smtClean="0">
                <a:solidFill>
                  <a:srgbClr val="FFFF00"/>
                </a:solidFill>
              </a:rPr>
              <a:t>Date</a:t>
            </a:r>
            <a:r>
              <a:rPr lang="en-US" sz="5400" dirty="0" smtClean="0">
                <a:solidFill>
                  <a:schemeClr val="tx1"/>
                </a:solidFill>
              </a:rPr>
              <a:t> object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d=new Date();</a:t>
            </a:r>
            <a:b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d.toString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 algn="l">
              <a:buNone/>
            </a:pPr>
            <a:endParaRPr lang="en-I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sz="5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indent="0" algn="l">
              <a:buNone/>
            </a:pP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 Dec 11 2019 17:25:15 GMT+0530 (India Standard Time)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user’s DOB and print his day of birth.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7961" y="3635298"/>
            <a:ext cx="2131368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JavaScript </a:t>
            </a:r>
            <a:r>
              <a:rPr lang="en-US" sz="5400" b="1" dirty="0" smtClean="0">
                <a:solidFill>
                  <a:srgbClr val="FFFF00"/>
                </a:solidFill>
              </a:rPr>
              <a:t>String</a:t>
            </a:r>
            <a:r>
              <a:rPr lang="en-US" sz="5400" b="1" dirty="0" smtClean="0">
                <a:solidFill>
                  <a:srgbClr val="0070C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object allows us to store a sequence of characters.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It can be created using :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String Literal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city=“Bhopal”;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String Constructor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city=new String(“Bhopal”);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9509" y="936700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4341" y="535259"/>
            <a:ext cx="9144000" cy="1984917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697</Words>
  <Application>Microsoft Macintosh PowerPoint</Application>
  <PresentationFormat>Custom</PresentationFormat>
  <Paragraphs>200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212</cp:revision>
  <dcterms:modified xsi:type="dcterms:W3CDTF">2019-12-11T11:36:57Z</dcterms:modified>
</cp:coreProperties>
</file>