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7" r:id="rId2"/>
    <p:sldId id="388" r:id="rId3"/>
    <p:sldId id="389" r:id="rId4"/>
    <p:sldId id="390" r:id="rId5"/>
    <p:sldId id="391" r:id="rId6"/>
    <p:sldId id="392" r:id="rId7"/>
    <p:sldId id="417" r:id="rId8"/>
    <p:sldId id="418" r:id="rId9"/>
    <p:sldId id="419" r:id="rId1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30" d="100"/>
          <a:sy n="30" d="100"/>
        </p:scale>
        <p:origin x="-85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dirty="0" smtClean="0">
                <a:solidFill>
                  <a:schemeClr val="tx1"/>
                </a:solidFill>
              </a:rPr>
              <a:t>JavaScript language supports following loops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30967" y="4991406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5895" y="5102916"/>
            <a:ext cx="2475571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/>
              <a:t>w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hile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04951" y="7463214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879" y="7574724"/>
            <a:ext cx="448649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/>
              <a:t>do…w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hile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23539" y="9689700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8467" y="9801210"/>
            <a:ext cx="2475571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/>
              <a:t>for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90649" y="4995732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47505" y="5776327"/>
            <a:ext cx="7271332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Shape 680"/>
          <p:cNvSpPr/>
          <p:nvPr/>
        </p:nvSpPr>
        <p:spPr>
          <a:xfrm>
            <a:off x="8526447" y="499201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83303" y="5705707"/>
            <a:ext cx="7271332" cy="6361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}while(&lt;test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&gt;);</a:t>
            </a:r>
          </a:p>
          <a:p>
            <a:pPr marL="0" lvl="0" indent="0" algn="l">
              <a:buNone/>
            </a:pPr>
            <a:endParaRPr lang="en-US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Shape 680"/>
          <p:cNvSpPr/>
          <p:nvPr/>
        </p:nvSpPr>
        <p:spPr>
          <a:xfrm>
            <a:off x="16529151" y="4988304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6718382" y="5657389"/>
            <a:ext cx="6914501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(stmt1;stmt2;stmt3)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3179" y="3702197"/>
            <a:ext cx="2106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53803" y="3698483"/>
            <a:ext cx="3815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do…while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94627" y="3694769"/>
            <a:ext cx="12105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for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5709424" y="3702217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155499" y="4215163"/>
            <a:ext cx="12667789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 1, stm2; stmt 3; stmt 4)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066291" y="4661199"/>
            <a:ext cx="11619543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; stmt 2;stmt 3)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print it’s factorial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the birth year from the user and calculate and print his age. Also print whether the user can vote or not . Make sure if the age turns out to be 0 or negative your code prompts the user to input his birth year again until the age comes positive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print the table of that number </a:t>
            </a:r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upto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terms . Make sure you display the table on the webpage in tabular format.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Also make sure that the table 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appears in ZEBRA STRIPES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231</Words>
  <Application>Microsoft Macintosh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Microsoft</cp:lastModifiedBy>
  <cp:revision>134</cp:revision>
  <dcterms:modified xsi:type="dcterms:W3CDTF">2019-12-06T14:59:11Z</dcterms:modified>
</cp:coreProperties>
</file>