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1D2-BD8C-D18D-B6AB-E12FC5715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HeatMapJTS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26BD-25B1-907A-7EDD-BE598BC0B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Heatmap of cells using spark and </a:t>
            </a:r>
            <a:r>
              <a:rPr lang="en-US" dirty="0" err="1"/>
              <a:t>jts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2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HeatMapJTS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HeatMapJTS</dc:title>
  <dc:creator>Abhimanyu K Gupta</dc:creator>
  <cp:lastModifiedBy>Abhimanyu K Gupta</cp:lastModifiedBy>
  <cp:revision>1</cp:revision>
  <dcterms:created xsi:type="dcterms:W3CDTF">2022-05-09T19:55:05Z</dcterms:created>
  <dcterms:modified xsi:type="dcterms:W3CDTF">2022-05-09T19:58:07Z</dcterms:modified>
</cp:coreProperties>
</file>