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F1D2-BD8C-D18D-B6AB-E12FC5715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HeatMapJTS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26BD-25B1-907A-7EDD-BE598BC0B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Heatmap of cells using spark and </a:t>
            </a:r>
            <a:r>
              <a:rPr lang="en-US" dirty="0" err="1"/>
              <a:t>jts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C56-E2E5-7663-BFB8-51718C0D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2820-8203-D30D-9D87-67EE40FF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core – Version 3.2.1</a:t>
            </a:r>
          </a:p>
          <a:p>
            <a:r>
              <a:rPr lang="en-US" dirty="0"/>
              <a:t>Spark SQL – Version 3.1.0-Beta</a:t>
            </a:r>
          </a:p>
          <a:p>
            <a:r>
              <a:rPr lang="en-US" dirty="0"/>
              <a:t>JTS Topology Suite – Version 1.13</a:t>
            </a:r>
          </a:p>
        </p:txBody>
      </p:sp>
    </p:spTree>
    <p:extLst>
      <p:ext uri="{BB962C8B-B14F-4D97-AF65-F5344CB8AC3E}">
        <p14:creationId xmlns:p14="http://schemas.microsoft.com/office/powerpoint/2010/main" val="162106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HeatMapJTS</vt:lpstr>
      <vt:lpstr>Packages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HeatMapJTS</dc:title>
  <dc:creator>Abhimanyu K Gupta</dc:creator>
  <cp:lastModifiedBy>Abhimanyu K Gupta</cp:lastModifiedBy>
  <cp:revision>3</cp:revision>
  <dcterms:created xsi:type="dcterms:W3CDTF">2022-05-09T19:55:05Z</dcterms:created>
  <dcterms:modified xsi:type="dcterms:W3CDTF">2022-05-09T20:10:48Z</dcterms:modified>
</cp:coreProperties>
</file>