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1" r:id="rId3"/>
    <p:sldId id="258" r:id="rId4"/>
    <p:sldId id="266" r:id="rId5"/>
    <p:sldId id="269" r:id="rId6"/>
    <p:sldId id="259" r:id="rId7"/>
    <p:sldId id="260" r:id="rId8"/>
    <p:sldId id="261" r:id="rId9"/>
    <p:sldId id="262" r:id="rId10"/>
    <p:sldId id="263" r:id="rId11"/>
    <p:sldId id="264" r:id="rId12"/>
    <p:sldId id="265" r:id="rId13"/>
    <p:sldId id="267" r:id="rId14"/>
    <p:sldId id="268"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1pPr>
    <a:lvl2pPr marL="0" marR="0" indent="2286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2pPr>
    <a:lvl3pPr marL="0" marR="0" indent="4572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3pPr>
    <a:lvl4pPr marL="0" marR="0" indent="6858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4pPr>
    <a:lvl5pPr marL="0" marR="0" indent="9144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5pPr>
    <a:lvl6pPr marL="0" marR="0" indent="11430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6pPr>
    <a:lvl7pPr marL="0" marR="0" indent="13716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7pPr>
    <a:lvl8pPr marL="0" marR="0" indent="16002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8pPr>
    <a:lvl9pPr marL="0" marR="0" indent="18288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EC6D0E"/>
    <a:srgbClr val="F4F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p:restoredTop sz="94643"/>
  </p:normalViewPr>
  <p:slideViewPr>
    <p:cSldViewPr snapToGrid="0" snapToObjects="1">
      <p:cViewPr varScale="1">
        <p:scale>
          <a:sx n="34" d="100"/>
          <a:sy n="34"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E77A-43A5-BFE5-D01C081BB041}"/>
              </c:ext>
            </c:extLst>
          </c:dPt>
          <c:dPt>
            <c:idx val="1"/>
            <c:bubble3D val="0"/>
            <c:spPr>
              <a:solidFill>
                <a:srgbClr val="E9EAEC"/>
              </a:solidFill>
              <a:ln w="12700" cap="flat">
                <a:noFill/>
                <a:miter lim="400000"/>
              </a:ln>
              <a:effectLst/>
            </c:spPr>
            <c:extLst>
              <c:ext xmlns:c16="http://schemas.microsoft.com/office/drawing/2014/chart" uri="{C3380CC4-5D6E-409C-BE32-E72D297353CC}">
                <c16:uniqueId val="{00000002-E77A-43A5-BFE5-D01C081BB041}"/>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E77A-43A5-BFE5-D01C081BB04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AFED-410D-9CBD-1EC19D08BB58}"/>
              </c:ext>
            </c:extLst>
          </c:dPt>
          <c:dPt>
            <c:idx val="1"/>
            <c:bubble3D val="0"/>
            <c:spPr>
              <a:solidFill>
                <a:srgbClr val="E9EAEC"/>
              </a:solidFill>
              <a:ln w="12700" cap="flat">
                <a:noFill/>
                <a:miter lim="400000"/>
              </a:ln>
              <a:effectLst/>
            </c:spPr>
            <c:extLst>
              <c:ext xmlns:c16="http://schemas.microsoft.com/office/drawing/2014/chart" uri="{C3380CC4-5D6E-409C-BE32-E72D297353CC}">
                <c16:uniqueId val="{00000002-AFED-410D-9CBD-1EC19D08BB58}"/>
              </c:ext>
            </c:extLst>
          </c:dPt>
          <c:cat>
            <c:strRef>
              <c:f>Sheet1!$B$1:$C$1</c:f>
              <c:strCache>
                <c:ptCount val="2"/>
                <c:pt idx="0">
                  <c:v>April</c:v>
                </c:pt>
                <c:pt idx="1">
                  <c:v>May</c:v>
                </c:pt>
              </c:strCache>
            </c:strRef>
          </c:cat>
          <c:val>
            <c:numRef>
              <c:f>Sheet1!$B$2:$C$2</c:f>
              <c:numCache>
                <c:formatCode>General</c:formatCode>
                <c:ptCount val="2"/>
                <c:pt idx="0">
                  <c:v>130</c:v>
                </c:pt>
                <c:pt idx="1">
                  <c:v>76</c:v>
                </c:pt>
              </c:numCache>
            </c:numRef>
          </c:val>
          <c:extLst>
            <c:ext xmlns:c16="http://schemas.microsoft.com/office/drawing/2014/chart" uri="{C3380CC4-5D6E-409C-BE32-E72D297353CC}">
              <c16:uniqueId val="{00000003-AFED-410D-9CBD-1EC19D08BB5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FB7B-422B-B8BE-967D4AA34EC4}"/>
              </c:ext>
            </c:extLst>
          </c:dPt>
          <c:dPt>
            <c:idx val="1"/>
            <c:bubble3D val="0"/>
            <c:spPr>
              <a:solidFill>
                <a:srgbClr val="E9EAEC"/>
              </a:solidFill>
              <a:ln w="12700" cap="flat">
                <a:noFill/>
                <a:miter lim="400000"/>
              </a:ln>
              <a:effectLst/>
            </c:spPr>
            <c:extLst>
              <c:ext xmlns:c16="http://schemas.microsoft.com/office/drawing/2014/chart" uri="{C3380CC4-5D6E-409C-BE32-E72D297353CC}">
                <c16:uniqueId val="{00000002-FB7B-422B-B8BE-967D4AA34EC4}"/>
              </c:ext>
            </c:extLst>
          </c:dPt>
          <c:cat>
            <c:strRef>
              <c:f>Sheet1!$B$1:$C$1</c:f>
              <c:strCache>
                <c:ptCount val="2"/>
                <c:pt idx="0">
                  <c:v>April</c:v>
                </c:pt>
                <c:pt idx="1">
                  <c:v>May</c:v>
                </c:pt>
              </c:strCache>
            </c:strRef>
          </c:cat>
          <c:val>
            <c:numRef>
              <c:f>Sheet1!$B$2:$C$2</c:f>
              <c:numCache>
                <c:formatCode>General</c:formatCode>
                <c:ptCount val="2"/>
                <c:pt idx="0">
                  <c:v>10</c:v>
                </c:pt>
                <c:pt idx="1">
                  <c:v>76</c:v>
                </c:pt>
              </c:numCache>
            </c:numRef>
          </c:val>
          <c:extLst>
            <c:ext xmlns:c16="http://schemas.microsoft.com/office/drawing/2014/chart" uri="{C3380CC4-5D6E-409C-BE32-E72D297353CC}">
              <c16:uniqueId val="{00000003-FB7B-422B-B8BE-967D4AA34EC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998E-4905-A3DE-6DEF64592EC6}"/>
              </c:ext>
            </c:extLst>
          </c:dPt>
          <c:dPt>
            <c:idx val="1"/>
            <c:bubble3D val="0"/>
            <c:spPr>
              <a:solidFill>
                <a:srgbClr val="E9EAEC"/>
              </a:solidFill>
              <a:ln w="12700" cap="flat">
                <a:noFill/>
                <a:miter lim="400000"/>
              </a:ln>
              <a:effectLst/>
            </c:spPr>
            <c:extLst>
              <c:ext xmlns:c16="http://schemas.microsoft.com/office/drawing/2014/chart" uri="{C3380CC4-5D6E-409C-BE32-E72D297353CC}">
                <c16:uniqueId val="{00000002-998E-4905-A3DE-6DEF64592EC6}"/>
              </c:ext>
            </c:extLst>
          </c:dPt>
          <c:cat>
            <c:strRef>
              <c:f>Sheet1!$B$1:$C$1</c:f>
              <c:strCache>
                <c:ptCount val="2"/>
                <c:pt idx="0">
                  <c:v>April</c:v>
                </c:pt>
                <c:pt idx="1">
                  <c:v>May</c:v>
                </c:pt>
              </c:strCache>
            </c:strRef>
          </c:cat>
          <c:val>
            <c:numRef>
              <c:f>Sheet1!$B$2:$C$2</c:f>
              <c:numCache>
                <c:formatCode>General</c:formatCode>
                <c:ptCount val="2"/>
                <c:pt idx="0">
                  <c:v>91</c:v>
                </c:pt>
                <c:pt idx="1">
                  <c:v>5</c:v>
                </c:pt>
              </c:numCache>
            </c:numRef>
          </c:val>
          <c:extLst>
            <c:ext xmlns:c16="http://schemas.microsoft.com/office/drawing/2014/chart" uri="{C3380CC4-5D6E-409C-BE32-E72D297353CC}">
              <c16:uniqueId val="{00000003-998E-4905-A3DE-6DEF64592EC6}"/>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64FA-4EF5-95DD-5EAA2F1AD4EB}"/>
              </c:ext>
            </c:extLst>
          </c:dPt>
          <c:dPt>
            <c:idx val="1"/>
            <c:bubble3D val="0"/>
            <c:spPr>
              <a:solidFill>
                <a:srgbClr val="EDEEF0"/>
              </a:solidFill>
              <a:ln w="12700" cap="flat">
                <a:noFill/>
                <a:miter lim="400000"/>
              </a:ln>
              <a:effectLst/>
            </c:spPr>
            <c:extLst>
              <c:ext xmlns:c16="http://schemas.microsoft.com/office/drawing/2014/chart" uri="{C3380CC4-5D6E-409C-BE32-E72D297353CC}">
                <c16:uniqueId val="{00000002-64FA-4EF5-95DD-5EAA2F1AD4EB}"/>
              </c:ext>
            </c:extLst>
          </c:dPt>
          <c:cat>
            <c:strRef>
              <c:f>Sheet1!$B$1:$C$1</c:f>
              <c:strCache>
                <c:ptCount val="2"/>
                <c:pt idx="0">
                  <c:v>April</c:v>
                </c:pt>
                <c:pt idx="1">
                  <c:v>May</c:v>
                </c:pt>
              </c:strCache>
            </c:strRef>
          </c:cat>
          <c:val>
            <c:numRef>
              <c:f>Sheet1!$B$2:$C$2</c:f>
              <c:numCache>
                <c:formatCode>General</c:formatCode>
                <c:ptCount val="2"/>
                <c:pt idx="0">
                  <c:v>75</c:v>
                </c:pt>
                <c:pt idx="1">
                  <c:v>25</c:v>
                </c:pt>
              </c:numCache>
            </c:numRef>
          </c:val>
          <c:extLst>
            <c:ext xmlns:c16="http://schemas.microsoft.com/office/drawing/2014/chart" uri="{C3380CC4-5D6E-409C-BE32-E72D297353CC}">
              <c16:uniqueId val="{00000003-64FA-4EF5-95DD-5EAA2F1AD4E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010B-4DC8-890E-28D82E000E92}"/>
              </c:ext>
            </c:extLst>
          </c:dPt>
          <c:dPt>
            <c:idx val="1"/>
            <c:bubble3D val="0"/>
            <c:spPr>
              <a:solidFill>
                <a:srgbClr val="EDEEF0"/>
              </a:solidFill>
              <a:ln w="12700" cap="flat">
                <a:noFill/>
                <a:miter lim="400000"/>
              </a:ln>
              <a:effectLst/>
            </c:spPr>
            <c:extLst>
              <c:ext xmlns:c16="http://schemas.microsoft.com/office/drawing/2014/chart" uri="{C3380CC4-5D6E-409C-BE32-E72D297353CC}">
                <c16:uniqueId val="{00000002-010B-4DC8-890E-28D82E000E92}"/>
              </c:ext>
            </c:extLst>
          </c:dPt>
          <c:cat>
            <c:strRef>
              <c:f>Sheet1!$B$1:$C$1</c:f>
              <c:strCache>
                <c:ptCount val="2"/>
                <c:pt idx="0">
                  <c:v>April</c:v>
                </c:pt>
                <c:pt idx="1">
                  <c:v>May</c:v>
                </c:pt>
              </c:strCache>
            </c:strRef>
          </c:cat>
          <c:val>
            <c:numRef>
              <c:f>Sheet1!$B$2:$C$2</c:f>
              <c:numCache>
                <c:formatCode>General</c:formatCode>
                <c:ptCount val="2"/>
                <c:pt idx="0">
                  <c:v>65</c:v>
                </c:pt>
                <c:pt idx="1">
                  <c:v>35</c:v>
                </c:pt>
              </c:numCache>
            </c:numRef>
          </c:val>
          <c:extLst>
            <c:ext xmlns:c16="http://schemas.microsoft.com/office/drawing/2014/chart" uri="{C3380CC4-5D6E-409C-BE32-E72D297353CC}">
              <c16:uniqueId val="{00000003-010B-4DC8-890E-28D82E000E9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038A-46A8-9F23-257148B09E57}"/>
              </c:ext>
            </c:extLst>
          </c:dPt>
          <c:dPt>
            <c:idx val="1"/>
            <c:bubble3D val="0"/>
            <c:spPr>
              <a:solidFill>
                <a:srgbClr val="EDEEF0"/>
              </a:solidFill>
              <a:ln w="12700" cap="flat">
                <a:noFill/>
                <a:miter lim="400000"/>
              </a:ln>
              <a:effectLst/>
            </c:spPr>
            <c:extLst>
              <c:ext xmlns:c16="http://schemas.microsoft.com/office/drawing/2014/chart" uri="{C3380CC4-5D6E-409C-BE32-E72D297353CC}">
                <c16:uniqueId val="{00000002-038A-46A8-9F23-257148B09E57}"/>
              </c:ext>
            </c:extLst>
          </c:dPt>
          <c:cat>
            <c:strRef>
              <c:f>Sheet1!$B$1:$C$1</c:f>
              <c:strCache>
                <c:ptCount val="2"/>
                <c:pt idx="0">
                  <c:v>April</c:v>
                </c:pt>
                <c:pt idx="1">
                  <c:v>May</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038A-46A8-9F23-257148B09E5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extLst>
              <c:ext xmlns:c16="http://schemas.microsoft.com/office/drawing/2014/chart" uri="{C3380CC4-5D6E-409C-BE32-E72D297353CC}">
                <c16:uniqueId val="{00000000-1A4F-4211-947B-6F0BAA673CF8}"/>
              </c:ext>
            </c:extLst>
          </c:dPt>
          <c:dPt>
            <c:idx val="1"/>
            <c:bubble3D val="0"/>
            <c:spPr>
              <a:solidFill>
                <a:srgbClr val="EDEEF0"/>
              </a:solidFill>
              <a:ln w="12700" cap="flat">
                <a:noFill/>
                <a:miter lim="400000"/>
              </a:ln>
              <a:effectLst/>
            </c:spPr>
            <c:extLst>
              <c:ext xmlns:c16="http://schemas.microsoft.com/office/drawing/2014/chart" uri="{C3380CC4-5D6E-409C-BE32-E72D297353CC}">
                <c16:uniqueId val="{00000002-1A4F-4211-947B-6F0BAA673CF8}"/>
              </c:ext>
            </c:extLst>
          </c:dPt>
          <c:cat>
            <c:strRef>
              <c:f>Sheet1!$B$1:$C$1</c:f>
              <c:strCache>
                <c:ptCount val="2"/>
                <c:pt idx="0">
                  <c:v>April</c:v>
                </c:pt>
                <c:pt idx="1">
                  <c:v>May</c:v>
                </c:pt>
              </c:strCache>
            </c:strRef>
          </c:cat>
          <c:val>
            <c:numRef>
              <c:f>Sheet1!$B$2:$C$2</c:f>
              <c:numCache>
                <c:formatCode>General</c:formatCode>
                <c:ptCount val="2"/>
                <c:pt idx="0">
                  <c:v>40</c:v>
                </c:pt>
                <c:pt idx="1">
                  <c:v>60</c:v>
                </c:pt>
              </c:numCache>
            </c:numRef>
          </c:val>
          <c:extLst>
            <c:ext xmlns:c16="http://schemas.microsoft.com/office/drawing/2014/chart" uri="{C3380CC4-5D6E-409C-BE32-E72D297353CC}">
              <c16:uniqueId val="{00000003-1A4F-4211-947B-6F0BAA673CF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CB1EAC-FA1D-9544-A255-1FA4CCB46534}" type="datetimeFigureOut">
              <a:rPr lang="en-US" smtClean="0"/>
              <a:t>1/21/2018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12F18A-7281-1D4D-81F0-6E45621B217D}" type="slidenum">
              <a:rPr lang="en-US" smtClean="0"/>
              <a:t>‹#›</a:t>
            </a:fld>
            <a:endParaRPr lang="en-US"/>
          </a:p>
        </p:txBody>
      </p:sp>
    </p:spTree>
    <p:extLst>
      <p:ext uri="{BB962C8B-B14F-4D97-AF65-F5344CB8AC3E}">
        <p14:creationId xmlns:p14="http://schemas.microsoft.com/office/powerpoint/2010/main" val="373911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1045389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Our Uniqueness : 1. Decentralised – a.) security data sharing b.) anonymity maintained</a:t>
            </a:r>
          </a:p>
          <a:p>
            <a:r>
              <a:rPr lang="en-IN" dirty="0"/>
              <a:t>2.) Machine Learned – a.) Intelligent credit score</a:t>
            </a:r>
          </a:p>
        </p:txBody>
      </p:sp>
    </p:spTree>
    <p:extLst>
      <p:ext uri="{BB962C8B-B14F-4D97-AF65-F5344CB8AC3E}">
        <p14:creationId xmlns:p14="http://schemas.microsoft.com/office/powerpoint/2010/main" val="114000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6" name="Shape 16"/>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dark bg">
    <p:bg>
      <p:bgPr>
        <a:solidFill>
          <a:srgbClr val="393941"/>
        </a:solidFill>
        <a:effectLst/>
      </p:bgPr>
    </p:bg>
    <p:spTree>
      <p:nvGrpSpPr>
        <p:cNvPr id="1" name=""/>
        <p:cNvGrpSpPr/>
        <p:nvPr/>
      </p:nvGrpSpPr>
      <p:grpSpPr>
        <a:xfrm>
          <a:off x="0" y="0"/>
          <a:ext cx="0" cy="0"/>
          <a:chOff x="0" y="0"/>
          <a:chExt cx="0" cy="0"/>
        </a:xfrm>
      </p:grpSpPr>
      <p:sp>
        <p:nvSpPr>
          <p:cNvPr id="23" name="Shape 23"/>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3616325" y="3515043"/>
            <a:ext cx="2906713" cy="2906712"/>
          </a:xfrm>
        </p:spPr>
        <p:txBody>
          <a:bodyPr/>
          <a:lstStyle/>
          <a:p>
            <a:endParaRPr lang="en-US"/>
          </a:p>
        </p:txBody>
      </p:sp>
      <p:sp>
        <p:nvSpPr>
          <p:cNvPr id="7" name="Picture Placeholder 2"/>
          <p:cNvSpPr>
            <a:spLocks noGrp="1"/>
          </p:cNvSpPr>
          <p:nvPr>
            <p:ph type="pic" sz="quarter" idx="11"/>
          </p:nvPr>
        </p:nvSpPr>
        <p:spPr>
          <a:xfrm>
            <a:off x="7162165" y="3515043"/>
            <a:ext cx="2906713" cy="2906712"/>
          </a:xfrm>
        </p:spPr>
        <p:txBody>
          <a:bodyPr/>
          <a:lstStyle/>
          <a:p>
            <a:endParaRPr lang="en-US"/>
          </a:p>
        </p:txBody>
      </p:sp>
      <p:sp>
        <p:nvSpPr>
          <p:cNvPr id="8" name="Picture Placeholder 2"/>
          <p:cNvSpPr>
            <a:spLocks noGrp="1"/>
          </p:cNvSpPr>
          <p:nvPr>
            <p:ph type="pic" sz="quarter" idx="12"/>
          </p:nvPr>
        </p:nvSpPr>
        <p:spPr>
          <a:xfrm>
            <a:off x="10708005" y="3515043"/>
            <a:ext cx="2906713" cy="2906712"/>
          </a:xfrm>
        </p:spPr>
        <p:txBody>
          <a:bodyPr/>
          <a:lstStyle/>
          <a:p>
            <a:endParaRPr lang="en-US"/>
          </a:p>
        </p:txBody>
      </p:sp>
      <p:sp>
        <p:nvSpPr>
          <p:cNvPr id="9" name="Picture Placeholder 2"/>
          <p:cNvSpPr>
            <a:spLocks noGrp="1"/>
          </p:cNvSpPr>
          <p:nvPr>
            <p:ph type="pic" sz="quarter" idx="13"/>
          </p:nvPr>
        </p:nvSpPr>
        <p:spPr>
          <a:xfrm>
            <a:off x="14253845" y="3515043"/>
            <a:ext cx="2906713" cy="2906712"/>
          </a:xfrm>
        </p:spPr>
        <p:txBody>
          <a:bodyPr/>
          <a:lstStyle/>
          <a:p>
            <a:endParaRPr lang="en-US"/>
          </a:p>
        </p:txBody>
      </p:sp>
      <p:sp>
        <p:nvSpPr>
          <p:cNvPr id="10" name="Picture Placeholder 2"/>
          <p:cNvSpPr>
            <a:spLocks noGrp="1"/>
          </p:cNvSpPr>
          <p:nvPr>
            <p:ph type="pic" sz="quarter" idx="14"/>
          </p:nvPr>
        </p:nvSpPr>
        <p:spPr>
          <a:xfrm>
            <a:off x="17799685" y="3515043"/>
            <a:ext cx="2906713" cy="2906712"/>
          </a:xfrm>
        </p:spPr>
        <p:txBody>
          <a:bodyPr/>
          <a:lstStyle/>
          <a:p>
            <a:endParaRPr lang="en-US"/>
          </a:p>
        </p:txBody>
      </p:sp>
      <p:sp>
        <p:nvSpPr>
          <p:cNvPr id="11" name="Picture Placeholder 2"/>
          <p:cNvSpPr>
            <a:spLocks noGrp="1"/>
          </p:cNvSpPr>
          <p:nvPr>
            <p:ph type="pic" sz="quarter" idx="15"/>
          </p:nvPr>
        </p:nvSpPr>
        <p:spPr>
          <a:xfrm>
            <a:off x="3616325" y="7060883"/>
            <a:ext cx="2906713" cy="2906712"/>
          </a:xfrm>
        </p:spPr>
        <p:txBody>
          <a:bodyPr/>
          <a:lstStyle/>
          <a:p>
            <a:endParaRPr lang="en-US"/>
          </a:p>
        </p:txBody>
      </p:sp>
      <p:sp>
        <p:nvSpPr>
          <p:cNvPr id="12" name="Picture Placeholder 2"/>
          <p:cNvSpPr>
            <a:spLocks noGrp="1"/>
          </p:cNvSpPr>
          <p:nvPr>
            <p:ph type="pic" sz="quarter" idx="16"/>
          </p:nvPr>
        </p:nvSpPr>
        <p:spPr>
          <a:xfrm>
            <a:off x="7162165" y="7060883"/>
            <a:ext cx="2906713" cy="2906712"/>
          </a:xfrm>
        </p:spPr>
        <p:txBody>
          <a:bodyPr/>
          <a:lstStyle/>
          <a:p>
            <a:endParaRPr lang="en-US"/>
          </a:p>
        </p:txBody>
      </p:sp>
      <p:sp>
        <p:nvSpPr>
          <p:cNvPr id="13" name="Picture Placeholder 2"/>
          <p:cNvSpPr>
            <a:spLocks noGrp="1"/>
          </p:cNvSpPr>
          <p:nvPr>
            <p:ph type="pic" sz="quarter" idx="17"/>
          </p:nvPr>
        </p:nvSpPr>
        <p:spPr>
          <a:xfrm>
            <a:off x="10708005" y="7060883"/>
            <a:ext cx="2906713" cy="2906712"/>
          </a:xfrm>
        </p:spPr>
        <p:txBody>
          <a:bodyPr/>
          <a:lstStyle/>
          <a:p>
            <a:endParaRPr lang="en-US"/>
          </a:p>
        </p:txBody>
      </p:sp>
      <p:sp>
        <p:nvSpPr>
          <p:cNvPr id="14" name="Picture Placeholder 2"/>
          <p:cNvSpPr>
            <a:spLocks noGrp="1"/>
          </p:cNvSpPr>
          <p:nvPr>
            <p:ph type="pic" sz="quarter" idx="18"/>
          </p:nvPr>
        </p:nvSpPr>
        <p:spPr>
          <a:xfrm>
            <a:off x="14253845" y="7060883"/>
            <a:ext cx="2906713" cy="2906712"/>
          </a:xfrm>
        </p:spPr>
        <p:txBody>
          <a:bodyPr/>
          <a:lstStyle/>
          <a:p>
            <a:endParaRPr lang="en-US"/>
          </a:p>
        </p:txBody>
      </p:sp>
      <p:sp>
        <p:nvSpPr>
          <p:cNvPr id="15" name="Picture Placeholder 2"/>
          <p:cNvSpPr>
            <a:spLocks noGrp="1"/>
          </p:cNvSpPr>
          <p:nvPr>
            <p:ph type="pic" sz="quarter" idx="19"/>
          </p:nvPr>
        </p:nvSpPr>
        <p:spPr>
          <a:xfrm>
            <a:off x="17799685" y="7060883"/>
            <a:ext cx="2906713" cy="2906712"/>
          </a:xfrm>
        </p:spPr>
        <p:txBody>
          <a:bodyPr/>
          <a:lstStyle/>
          <a:p>
            <a:endParaRPr lang="en-US"/>
          </a:p>
        </p:txBody>
      </p:sp>
    </p:spTree>
    <p:extLst>
      <p:ext uri="{BB962C8B-B14F-4D97-AF65-F5344CB8AC3E}">
        <p14:creationId xmlns:p14="http://schemas.microsoft.com/office/powerpoint/2010/main" val="81385590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Subtitle copy 1">
    <p:bg>
      <p:bgPr>
        <a:solidFill>
          <a:srgbClr val="393941"/>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lvl1pPr>
              <a:defRPr>
                <a:solidFill>
                  <a:srgbClr val="F4F5F7"/>
                </a:solidFill>
              </a:defRPr>
            </a:lvl1pPr>
          </a:lstStyle>
          <a:p>
            <a:r>
              <a:t>Title Text</a:t>
            </a:r>
          </a:p>
        </p:txBody>
      </p:sp>
      <p:sp>
        <p:nvSpPr>
          <p:cNvPr id="40" name="Shape 4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hape 41"/>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2" name="Shape 42"/>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3" name="Shape 43"/>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4" name="Shape 44"/>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t>‹#›</a:t>
            </a:fld>
            <a:endParaRPr/>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hoto dark bg">
    <p:bg>
      <p:bgPr>
        <a:solidFill>
          <a:srgbClr val="393941"/>
        </a:solidFill>
        <a:effectLst/>
      </p:bgPr>
    </p:bg>
    <p:spTree>
      <p:nvGrpSpPr>
        <p:cNvPr id="1" name=""/>
        <p:cNvGrpSpPr/>
        <p:nvPr/>
      </p:nvGrpSpPr>
      <p:grpSpPr>
        <a:xfrm>
          <a:off x="0" y="0"/>
          <a:ext cx="0" cy="0"/>
          <a:chOff x="0" y="0"/>
          <a:chExt cx="0" cy="0"/>
        </a:xfrm>
      </p:grpSpPr>
      <p:sp>
        <p:nvSpPr>
          <p:cNvPr id="41" name="Shape 41"/>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2" name="Shape 42"/>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3" name="Shape 43"/>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4" name="Shape 44"/>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t>‹#›</a:t>
            </a:fld>
            <a:endParaRPr/>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3" name="Picture Placeholder 2"/>
          <p:cNvSpPr>
            <a:spLocks noGrp="1"/>
          </p:cNvSpPr>
          <p:nvPr>
            <p:ph type="pic" sz="quarter" idx="10"/>
          </p:nvPr>
        </p:nvSpPr>
        <p:spPr>
          <a:xfrm>
            <a:off x="4125595" y="3881755"/>
            <a:ext cx="2641600" cy="2641600"/>
          </a:xfrm>
        </p:spPr>
        <p:txBody>
          <a:bodyPr/>
          <a:lstStyle/>
          <a:p>
            <a:endParaRPr lang="en-US"/>
          </a:p>
        </p:txBody>
      </p:sp>
      <p:sp>
        <p:nvSpPr>
          <p:cNvPr id="12" name="Picture Placeholder 2"/>
          <p:cNvSpPr>
            <a:spLocks noGrp="1"/>
          </p:cNvSpPr>
          <p:nvPr>
            <p:ph type="pic" sz="quarter" idx="11"/>
          </p:nvPr>
        </p:nvSpPr>
        <p:spPr>
          <a:xfrm>
            <a:off x="7529195" y="3881755"/>
            <a:ext cx="2641600" cy="2641600"/>
          </a:xfrm>
        </p:spPr>
        <p:txBody>
          <a:bodyPr/>
          <a:lstStyle/>
          <a:p>
            <a:endParaRPr lang="en-US"/>
          </a:p>
        </p:txBody>
      </p:sp>
      <p:sp>
        <p:nvSpPr>
          <p:cNvPr id="13" name="Picture Placeholder 2"/>
          <p:cNvSpPr>
            <a:spLocks noGrp="1"/>
          </p:cNvSpPr>
          <p:nvPr>
            <p:ph type="pic" sz="quarter" idx="12"/>
          </p:nvPr>
        </p:nvSpPr>
        <p:spPr>
          <a:xfrm>
            <a:off x="10932795" y="3881755"/>
            <a:ext cx="2641600" cy="2641600"/>
          </a:xfrm>
        </p:spPr>
        <p:txBody>
          <a:bodyPr/>
          <a:lstStyle/>
          <a:p>
            <a:endParaRPr lang="en-US"/>
          </a:p>
        </p:txBody>
      </p:sp>
      <p:sp>
        <p:nvSpPr>
          <p:cNvPr id="14" name="Picture Placeholder 2"/>
          <p:cNvSpPr>
            <a:spLocks noGrp="1"/>
          </p:cNvSpPr>
          <p:nvPr>
            <p:ph type="pic" sz="quarter" idx="13"/>
          </p:nvPr>
        </p:nvSpPr>
        <p:spPr>
          <a:xfrm>
            <a:off x="14336395" y="3881755"/>
            <a:ext cx="2641600" cy="2641600"/>
          </a:xfrm>
        </p:spPr>
        <p:txBody>
          <a:bodyPr/>
          <a:lstStyle/>
          <a:p>
            <a:endParaRPr lang="en-US"/>
          </a:p>
        </p:txBody>
      </p:sp>
      <p:sp>
        <p:nvSpPr>
          <p:cNvPr id="15" name="Picture Placeholder 2"/>
          <p:cNvSpPr>
            <a:spLocks noGrp="1"/>
          </p:cNvSpPr>
          <p:nvPr>
            <p:ph type="pic" sz="quarter" idx="14"/>
          </p:nvPr>
        </p:nvSpPr>
        <p:spPr>
          <a:xfrm>
            <a:off x="17739995" y="3881755"/>
            <a:ext cx="2641600" cy="2641600"/>
          </a:xfrm>
        </p:spPr>
        <p:txBody>
          <a:bodyPr/>
          <a:lstStyle/>
          <a:p>
            <a:endParaRPr lang="en-US"/>
          </a:p>
        </p:txBody>
      </p:sp>
      <p:sp>
        <p:nvSpPr>
          <p:cNvPr id="16" name="Picture Placeholder 2"/>
          <p:cNvSpPr>
            <a:spLocks noGrp="1"/>
          </p:cNvSpPr>
          <p:nvPr>
            <p:ph type="pic" sz="quarter" idx="15"/>
          </p:nvPr>
        </p:nvSpPr>
        <p:spPr>
          <a:xfrm>
            <a:off x="4125595" y="7183755"/>
            <a:ext cx="2641600" cy="2641600"/>
          </a:xfrm>
        </p:spPr>
        <p:txBody>
          <a:bodyPr/>
          <a:lstStyle/>
          <a:p>
            <a:endParaRPr lang="en-US"/>
          </a:p>
        </p:txBody>
      </p:sp>
      <p:sp>
        <p:nvSpPr>
          <p:cNvPr id="17" name="Picture Placeholder 2"/>
          <p:cNvSpPr>
            <a:spLocks noGrp="1"/>
          </p:cNvSpPr>
          <p:nvPr>
            <p:ph type="pic" sz="quarter" idx="16"/>
          </p:nvPr>
        </p:nvSpPr>
        <p:spPr>
          <a:xfrm>
            <a:off x="7529195" y="7183755"/>
            <a:ext cx="2641600" cy="2641600"/>
          </a:xfrm>
        </p:spPr>
        <p:txBody>
          <a:bodyPr/>
          <a:lstStyle/>
          <a:p>
            <a:endParaRPr lang="en-US"/>
          </a:p>
        </p:txBody>
      </p:sp>
      <p:sp>
        <p:nvSpPr>
          <p:cNvPr id="18" name="Picture Placeholder 2"/>
          <p:cNvSpPr>
            <a:spLocks noGrp="1"/>
          </p:cNvSpPr>
          <p:nvPr>
            <p:ph type="pic" sz="quarter" idx="17"/>
          </p:nvPr>
        </p:nvSpPr>
        <p:spPr>
          <a:xfrm>
            <a:off x="10932795" y="7183755"/>
            <a:ext cx="2641600" cy="2641600"/>
          </a:xfrm>
        </p:spPr>
        <p:txBody>
          <a:bodyPr/>
          <a:lstStyle/>
          <a:p>
            <a:endParaRPr lang="en-US"/>
          </a:p>
        </p:txBody>
      </p:sp>
      <p:sp>
        <p:nvSpPr>
          <p:cNvPr id="19" name="Picture Placeholder 2"/>
          <p:cNvSpPr>
            <a:spLocks noGrp="1"/>
          </p:cNvSpPr>
          <p:nvPr>
            <p:ph type="pic" sz="quarter" idx="18"/>
          </p:nvPr>
        </p:nvSpPr>
        <p:spPr>
          <a:xfrm>
            <a:off x="14336395" y="7183755"/>
            <a:ext cx="2641600" cy="2641600"/>
          </a:xfrm>
        </p:spPr>
        <p:txBody>
          <a:bodyPr/>
          <a:lstStyle/>
          <a:p>
            <a:endParaRPr lang="en-US"/>
          </a:p>
        </p:txBody>
      </p:sp>
      <p:sp>
        <p:nvSpPr>
          <p:cNvPr id="20" name="Picture Placeholder 2"/>
          <p:cNvSpPr>
            <a:spLocks noGrp="1"/>
          </p:cNvSpPr>
          <p:nvPr>
            <p:ph type="pic" sz="quarter" idx="19"/>
          </p:nvPr>
        </p:nvSpPr>
        <p:spPr>
          <a:xfrm>
            <a:off x="17739995" y="7183755"/>
            <a:ext cx="2641600" cy="2641600"/>
          </a:xfrm>
        </p:spPr>
        <p:txBody>
          <a:bodyPr/>
          <a:lstStyle/>
          <a:p>
            <a:endParaRPr lang="en-US"/>
          </a:p>
        </p:txBody>
      </p:sp>
    </p:spTree>
    <p:extLst>
      <p:ext uri="{BB962C8B-B14F-4D97-AF65-F5344CB8AC3E}">
        <p14:creationId xmlns:p14="http://schemas.microsoft.com/office/powerpoint/2010/main" val="59445250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Title Text</a:t>
            </a:r>
          </a:p>
        </p:txBody>
      </p:sp>
      <p:sp>
        <p:nvSpPr>
          <p:cNvPr id="3" name="Shape 3"/>
          <p:cNvSpPr>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5" name="Shape 5"/>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6" name="Shape 6"/>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7" name="Shape 7"/>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8" name="Shape 8"/>
          <p:cNvSpPr>
            <a:spLocks noGrp="1"/>
          </p:cNvSpPr>
          <p:nvPr>
            <p:ph type="sldNum" sz="quarter" idx="2"/>
          </p:nvPr>
        </p:nvSpPr>
        <p:spPr>
          <a:xfrm>
            <a:off x="23036465" y="762695"/>
            <a:ext cx="607907" cy="381001"/>
          </a:xfrm>
          <a:prstGeom prst="rect">
            <a:avLst/>
          </a:prstGeom>
          <a:ln w="3175">
            <a:miter lim="400000"/>
          </a:ln>
        </p:spPr>
        <p:txBody>
          <a:bodyPr lIns="38100" tIns="38100" rIns="38100" bIns="38100">
            <a:spAutoFit/>
          </a:bodyPr>
          <a:lstStyle>
            <a:lvl1pPr algn="l">
              <a:defRPr sz="2000" cap="all" spc="400">
                <a:solidFill>
                  <a:srgbClr val="393941"/>
                </a:solidFill>
                <a:latin typeface="+mn-lt"/>
                <a:ea typeface="+mn-ea"/>
                <a:cs typeface="+mn-cs"/>
                <a:sym typeface="Montserrat-Regular"/>
              </a:defRPr>
            </a:lvl1pPr>
          </a:lstStyle>
          <a:p>
            <a:fld id="{86CB4B4D-7CA3-9044-876B-883B54F8677D}" type="slidenum">
              <a:t>‹#›</a:t>
            </a:fld>
            <a:endParaRPr/>
          </a:p>
        </p:txBody>
      </p:sp>
      <p:sp>
        <p:nvSpPr>
          <p:cNvPr id="9" name="Shape 9"/>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4" r:id="rId6"/>
  </p:sldLayoutIdLst>
  <p:transition spd="med"/>
  <p:txStyles>
    <p:titleStyle>
      <a:lvl1pPr marL="0" marR="0" indent="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1pPr>
      <a:lvl2pPr marL="0" marR="0" indent="228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2pPr>
      <a:lvl3pPr marL="0" marR="0" indent="457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3pPr>
      <a:lvl4pPr marL="0" marR="0" indent="685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4pPr>
      <a:lvl5pPr marL="0" marR="0" indent="9144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5pPr>
      <a:lvl6pPr marL="0" marR="0" indent="11430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6pPr>
      <a:lvl7pPr marL="0" marR="0" indent="1371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7pPr>
      <a:lvl8pPr marL="0" marR="0" indent="1600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8pPr>
      <a:lvl9pPr marL="0" marR="0" indent="1828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9pPr>
    </p:titleStyle>
    <p:bodyStyle>
      <a:lvl1pPr marL="0" marR="0" indent="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1pPr>
      <a:lvl2pPr marL="0" marR="0" indent="228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2pPr>
      <a:lvl3pPr marL="0" marR="0" indent="457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3pPr>
      <a:lvl4pPr marL="0" marR="0" indent="685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4pPr>
      <a:lvl5pPr marL="0" marR="0" indent="9144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5pPr>
      <a:lvl6pPr marL="0" marR="0" indent="11430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6pPr>
      <a:lvl7pPr marL="0" marR="0" indent="1371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7pPr>
      <a:lvl8pPr marL="0" marR="0" indent="1600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8pPr>
      <a:lvl9pPr marL="0" marR="0" indent="1828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9pPr>
    </p:bodyStyle>
    <p:otherStyle>
      <a:lvl1pPr marL="0" marR="0" indent="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1pPr>
      <a:lvl2pPr marL="0" marR="0" indent="228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2pPr>
      <a:lvl3pPr marL="0" marR="0" indent="457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3pPr>
      <a:lvl4pPr marL="0" marR="0" indent="685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4pPr>
      <a:lvl5pPr marL="0" marR="0" indent="9144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5pPr>
      <a:lvl6pPr marL="0" marR="0" indent="11430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6pPr>
      <a:lvl7pPr marL="0" marR="0" indent="1371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7pPr>
      <a:lvl8pPr marL="0" marR="0" indent="1600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8pPr>
      <a:lvl9pPr marL="0" marR="0" indent="1828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 Id="rId5" Type="http://schemas.openxmlformats.org/officeDocument/2006/relationships/chart" Target="../charts/chart8.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7034211" y="7244717"/>
            <a:ext cx="11115675" cy="2709066"/>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t">
            <a:normAutofit fontScale="92500"/>
          </a:bodyPr>
          <a:lstStyle>
            <a:lvl1pPr algn="ctr">
              <a:lnSpc>
                <a:spcPct val="80000"/>
              </a:lnSpc>
              <a:defRPr sz="15000" b="1">
                <a:solidFill>
                  <a:srgbClr val="F4F5F7"/>
                </a:solidFill>
                <a:latin typeface="Montserrat-SemiBold"/>
                <a:ea typeface="Montserrat-SemiBold"/>
                <a:cs typeface="Montserrat-SemiBold"/>
                <a:sym typeface="Montserrat-SemiBold"/>
              </a:defRPr>
            </a:lvl1pPr>
          </a:lstStyle>
          <a:p>
            <a:pPr algn="l"/>
            <a:r>
              <a:rPr lang="en-IN" spc="300" dirty="0" err="1">
                <a:solidFill>
                  <a:srgbClr val="EC6D0E"/>
                </a:solidFill>
                <a:latin typeface="Century Gothic" charset="0"/>
                <a:ea typeface="Century Gothic" charset="0"/>
                <a:cs typeface="Century Gothic" charset="0"/>
              </a:rPr>
              <a:t>Credit</a:t>
            </a:r>
            <a:r>
              <a:rPr lang="en-IN" spc="300" dirty="0" err="1">
                <a:latin typeface="Century Gothic" charset="0"/>
                <a:ea typeface="Century Gothic" charset="0"/>
                <a:cs typeface="Century Gothic" charset="0"/>
              </a:rPr>
              <a:t>Sense</a:t>
            </a:r>
            <a:endParaRPr spc="300" dirty="0">
              <a:latin typeface="Century Gothic" charset="0"/>
              <a:ea typeface="Century Gothic" charset="0"/>
              <a:cs typeface="Century Gothic" charset="0"/>
            </a:endParaRPr>
          </a:p>
        </p:txBody>
      </p:sp>
      <p:sp>
        <p:nvSpPr>
          <p:cNvPr id="56" name="Shape 56"/>
          <p:cNvSpPr/>
          <p:nvPr/>
        </p:nvSpPr>
        <p:spPr>
          <a:xfrm>
            <a:off x="4877878" y="9241921"/>
            <a:ext cx="4264664" cy="522033"/>
          </a:xfrm>
          <a:prstGeom prst="rect">
            <a:avLst/>
          </a:prstGeom>
          <a:ln w="3175">
            <a:miter lim="400000"/>
          </a:ln>
          <a:extLst>
            <a:ext uri="{C572A759-6A51-4108-AA02-DFA0A04FC94B}">
              <ma14:wrappingTextBoxFlag xmlns:ma14="http://schemas.microsoft.com/office/mac/drawingml/2011/main" xmlns="" val="1"/>
            </a:ext>
          </a:extLst>
        </p:spPr>
        <p:txBody>
          <a:bodyPr wrap="square" lIns="38100" tIns="38100" rIns="38100" bIns="38100" anchor="b">
            <a:spAutoFit/>
          </a:bodyPr>
          <a:lstStyle>
            <a:lvl1pPr algn="ctr">
              <a:defRPr sz="1800" cap="all" spc="360">
                <a:latin typeface="+mn-lt"/>
                <a:ea typeface="+mn-ea"/>
                <a:cs typeface="+mn-cs"/>
                <a:sym typeface="Montserrat-Regular"/>
              </a:defRPr>
            </a:lvl1pPr>
          </a:lstStyle>
          <a:p>
            <a:r>
              <a:rPr lang="en-IN" sz="2800" dirty="0">
                <a:latin typeface="Century Gothic" charset="0"/>
                <a:ea typeface="Century Gothic" charset="0"/>
                <a:cs typeface="Century Gothic" charset="0"/>
              </a:rPr>
              <a:t>Decentralised </a:t>
            </a:r>
            <a:endParaRPr sz="2800" dirty="0">
              <a:latin typeface="Century Gothic" charset="0"/>
              <a:ea typeface="Century Gothic" charset="0"/>
              <a:cs typeface="Century Gothic" charset="0"/>
            </a:endParaRPr>
          </a:p>
        </p:txBody>
      </p:sp>
      <p:sp>
        <p:nvSpPr>
          <p:cNvPr id="2" name="Oval 1">
            <a:extLst>
              <a:ext uri="{FF2B5EF4-FFF2-40B4-BE49-F238E27FC236}">
                <a16:creationId xmlns:a16="http://schemas.microsoft.com/office/drawing/2014/main" id="{77F81401-461E-4F0D-A018-C6FCFF68EFC0}"/>
              </a:ext>
            </a:extLst>
          </p:cNvPr>
          <p:cNvSpPr/>
          <p:nvPr/>
        </p:nvSpPr>
        <p:spPr>
          <a:xfrm>
            <a:off x="10208417" y="3228974"/>
            <a:ext cx="3967163" cy="3629025"/>
          </a:xfrm>
          <a:prstGeom prst="ellipse">
            <a:avLst/>
          </a:prstGeom>
          <a:noFill/>
          <a:ln w="76200" cap="flat">
            <a:solidFill>
              <a:srgbClr val="EC6D0E"/>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 name="TextBox 2">
            <a:extLst>
              <a:ext uri="{FF2B5EF4-FFF2-40B4-BE49-F238E27FC236}">
                <a16:creationId xmlns:a16="http://schemas.microsoft.com/office/drawing/2014/main" id="{856D94C7-F081-4C5F-B450-E28D266201AA}"/>
              </a:ext>
            </a:extLst>
          </p:cNvPr>
          <p:cNvSpPr txBox="1"/>
          <p:nvPr/>
        </p:nvSpPr>
        <p:spPr>
          <a:xfrm>
            <a:off x="10829925" y="3865055"/>
            <a:ext cx="1650205" cy="238526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kumimoji="0" lang="en-IN" sz="15000" b="0" i="0" u="none" strike="noStrike" cap="none" spc="0" normalizeH="0" baseline="0" dirty="0">
                <a:ln>
                  <a:noFill/>
                </a:ln>
                <a:solidFill>
                  <a:srgbClr val="EC6D0E"/>
                </a:solidFill>
                <a:effectLst/>
                <a:uFillTx/>
                <a:latin typeface="Century Gothic" charset="0"/>
                <a:ea typeface="Century Gothic" charset="0"/>
                <a:cs typeface="Century Gothic" charset="0"/>
                <a:sym typeface="PT Sans"/>
              </a:rPr>
              <a:t>C</a:t>
            </a:r>
          </a:p>
        </p:txBody>
      </p:sp>
      <p:sp>
        <p:nvSpPr>
          <p:cNvPr id="9" name="TextBox 8">
            <a:extLst>
              <a:ext uri="{FF2B5EF4-FFF2-40B4-BE49-F238E27FC236}">
                <a16:creationId xmlns:a16="http://schemas.microsoft.com/office/drawing/2014/main" id="{D6D56F31-0701-43B4-8809-E61E7F8B5F1B}"/>
              </a:ext>
            </a:extLst>
          </p:cNvPr>
          <p:cNvSpPr txBox="1"/>
          <p:nvPr/>
        </p:nvSpPr>
        <p:spPr>
          <a:xfrm>
            <a:off x="12469415" y="3865055"/>
            <a:ext cx="1264445" cy="238526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lang="en-IN" sz="15000" dirty="0">
                <a:latin typeface="Century Gothic" charset="0"/>
                <a:ea typeface="Century Gothic" charset="0"/>
                <a:cs typeface="Century Gothic" charset="0"/>
              </a:rPr>
              <a:t>S</a:t>
            </a:r>
            <a:endParaRPr kumimoji="0" lang="en-IN" sz="15000" u="none" strike="noStrike" cap="none" spc="0" normalizeH="0" baseline="0" dirty="0">
              <a:ln>
                <a:noFill/>
              </a:ln>
              <a:solidFill>
                <a:srgbClr val="A6A7AC"/>
              </a:solidFill>
              <a:effectLst/>
              <a:uFillTx/>
              <a:latin typeface="Century Gothic" charset="0"/>
              <a:ea typeface="Century Gothic" charset="0"/>
              <a:cs typeface="Century Gothic" charset="0"/>
              <a:sym typeface="PT Sans"/>
            </a:endParaRPr>
          </a:p>
        </p:txBody>
      </p:sp>
      <p:sp>
        <p:nvSpPr>
          <p:cNvPr id="10" name="Shape 56">
            <a:extLst>
              <a:ext uri="{FF2B5EF4-FFF2-40B4-BE49-F238E27FC236}">
                <a16:creationId xmlns:a16="http://schemas.microsoft.com/office/drawing/2014/main" id="{817FFA68-05A1-4C0B-A85C-3E678AC550D7}"/>
              </a:ext>
            </a:extLst>
          </p:cNvPr>
          <p:cNvSpPr/>
          <p:nvPr/>
        </p:nvSpPr>
        <p:spPr>
          <a:xfrm>
            <a:off x="9219930" y="9233225"/>
            <a:ext cx="6498970" cy="507831"/>
          </a:xfrm>
          <a:prstGeom prst="rect">
            <a:avLst/>
          </a:prstGeom>
          <a:ln w="3175">
            <a:miter lim="400000"/>
          </a:ln>
          <a:extLst>
            <a:ext uri="{C572A759-6A51-4108-AA02-DFA0A04FC94B}">
              <ma14:wrappingTextBoxFlag xmlns:ma14="http://schemas.microsoft.com/office/mac/drawingml/2011/main" xmlns="" val="1"/>
            </a:ext>
          </a:extLst>
        </p:spPr>
        <p:txBody>
          <a:bodyPr wrap="square" lIns="38100" tIns="38100" rIns="38100" bIns="38100" anchor="b">
            <a:spAutoFit/>
          </a:bodyPr>
          <a:lstStyle>
            <a:lvl1pPr algn="ctr">
              <a:defRPr sz="1800" cap="all" spc="360">
                <a:latin typeface="+mn-lt"/>
                <a:ea typeface="+mn-ea"/>
                <a:cs typeface="+mn-cs"/>
                <a:sym typeface="Montserrat-Regular"/>
              </a:defRPr>
            </a:lvl1pPr>
          </a:lstStyle>
          <a:p>
            <a:r>
              <a:rPr lang="en-IN" sz="2800" dirty="0">
                <a:latin typeface="Century Gothic" charset="0"/>
                <a:ea typeface="Century Gothic" charset="0"/>
                <a:cs typeface="Century Gothic" charset="0"/>
              </a:rPr>
              <a:t>ML BASED CREDIT SCORING </a:t>
            </a:r>
            <a:endParaRPr sz="2800" dirty="0">
              <a:latin typeface="Century Gothic" charset="0"/>
              <a:ea typeface="Century Gothic" charset="0"/>
              <a:cs typeface="Century Gothic" charset="0"/>
            </a:endParaRPr>
          </a:p>
        </p:txBody>
      </p:sp>
      <p:sp>
        <p:nvSpPr>
          <p:cNvPr id="11" name="Shape 56">
            <a:extLst>
              <a:ext uri="{FF2B5EF4-FFF2-40B4-BE49-F238E27FC236}">
                <a16:creationId xmlns:a16="http://schemas.microsoft.com/office/drawing/2014/main" id="{153A1ACA-5520-4704-9617-292739FA97E0}"/>
              </a:ext>
            </a:extLst>
          </p:cNvPr>
          <p:cNvSpPr/>
          <p:nvPr/>
        </p:nvSpPr>
        <p:spPr>
          <a:xfrm>
            <a:off x="15441484" y="9241921"/>
            <a:ext cx="6498970" cy="507831"/>
          </a:xfrm>
          <a:prstGeom prst="rect">
            <a:avLst/>
          </a:prstGeom>
          <a:ln w="3175">
            <a:miter lim="400000"/>
          </a:ln>
          <a:extLst>
            <a:ext uri="{C572A759-6A51-4108-AA02-DFA0A04FC94B}">
              <ma14:wrappingTextBoxFlag xmlns:ma14="http://schemas.microsoft.com/office/mac/drawingml/2011/main" xmlns="" val="1"/>
            </a:ext>
          </a:extLst>
        </p:spPr>
        <p:txBody>
          <a:bodyPr wrap="square" lIns="38100" tIns="38100" rIns="38100" bIns="38100" anchor="b">
            <a:spAutoFit/>
          </a:bodyPr>
          <a:lstStyle>
            <a:lvl1pPr algn="ctr">
              <a:defRPr sz="1800" cap="all" spc="360">
                <a:latin typeface="+mn-lt"/>
                <a:ea typeface="+mn-ea"/>
                <a:cs typeface="+mn-cs"/>
                <a:sym typeface="Montserrat-Regular"/>
              </a:defRPr>
            </a:lvl1pPr>
          </a:lstStyle>
          <a:p>
            <a:r>
              <a:rPr lang="en-IN" sz="2800" dirty="0">
                <a:latin typeface="Century Gothic" charset="0"/>
                <a:ea typeface="Century Gothic" charset="0"/>
                <a:cs typeface="Century Gothic" charset="0"/>
              </a:rPr>
              <a:t>Secured data sharing</a:t>
            </a:r>
            <a:endParaRPr sz="2800" dirty="0">
              <a:latin typeface="Century Gothic" charset="0"/>
              <a:ea typeface="Century Gothic" charset="0"/>
              <a:cs typeface="Century Gothic"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126" name="Shape 126"/>
          <p:cNvSpPr/>
          <p:nvPr/>
        </p:nvSpPr>
        <p:spPr>
          <a:xfrm>
            <a:off x="4517" y="-8634"/>
            <a:ext cx="9956901" cy="137332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29" name="Shape 129"/>
          <p:cNvSpPr/>
          <p:nvPr/>
        </p:nvSpPr>
        <p:spPr>
          <a:xfrm>
            <a:off x="12737372" y="2230625"/>
            <a:ext cx="3878924" cy="3556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130" name="Shape 130"/>
          <p:cNvSpPr/>
          <p:nvPr/>
        </p:nvSpPr>
        <p:spPr>
          <a:xfrm>
            <a:off x="12726340" y="2817583"/>
            <a:ext cx="9099673" cy="296953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131" name="Shape 131"/>
          <p:cNvSpPr/>
          <p:nvPr/>
        </p:nvSpPr>
        <p:spPr>
          <a:xfrm>
            <a:off x="12740678" y="6459255"/>
            <a:ext cx="8513155" cy="4605896"/>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a:t>
            </a:r>
          </a:p>
        </p:txBody>
      </p:sp>
      <p:sp>
        <p:nvSpPr>
          <p:cNvPr id="132" name="Shape 132"/>
          <p:cNvSpPr/>
          <p:nvPr/>
        </p:nvSpPr>
        <p:spPr>
          <a:xfrm>
            <a:off x="12760990" y="59707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9" name="Picture Placeholder 8"/>
          <p:cNvSpPr>
            <a:spLocks noGrp="1"/>
          </p:cNvSpPr>
          <p:nvPr>
            <p:ph type="pic" sz="quarter" idx="17"/>
          </p:nvPr>
        </p:nvSpPr>
        <p:spPr>
          <a:xfrm>
            <a:off x="3004663" y="3561544"/>
            <a:ext cx="7207748" cy="6592909"/>
          </a:xfrm>
          <a:solidFill>
            <a:schemeClr val="tx1"/>
          </a:solidFill>
        </p:spPr>
      </p:sp>
      <p:sp>
        <p:nvSpPr>
          <p:cNvPr id="128" name="Shape 128"/>
          <p:cNvSpPr/>
          <p:nvPr/>
        </p:nvSpPr>
        <p:spPr>
          <a:xfrm>
            <a:off x="4517" y="-8635"/>
            <a:ext cx="9956901" cy="13733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grpSp>
        <p:nvGrpSpPr>
          <p:cNvPr id="142" name="Group 142"/>
          <p:cNvGrpSpPr/>
          <p:nvPr/>
        </p:nvGrpSpPr>
        <p:grpSpPr>
          <a:xfrm>
            <a:off x="2157488" y="2581954"/>
            <a:ext cx="6186406" cy="8552092"/>
            <a:chOff x="0" y="0"/>
            <a:chExt cx="6186405" cy="8552091"/>
          </a:xfrm>
        </p:grpSpPr>
        <p:sp>
          <p:nvSpPr>
            <p:cNvPr id="135" name="Shape 135"/>
            <p:cNvSpPr/>
            <p:nvPr/>
          </p:nvSpPr>
          <p:spPr>
            <a:xfrm>
              <a:off x="647715" y="3735921"/>
              <a:ext cx="4890976" cy="222232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36" name="Shape 136"/>
            <p:cNvSpPr/>
            <p:nvPr/>
          </p:nvSpPr>
          <p:spPr>
            <a:xfrm>
              <a:off x="0" y="0"/>
              <a:ext cx="6186406" cy="8552092"/>
            </a:xfrm>
            <a:prstGeom prst="rect">
              <a:avLst/>
            </a:prstGeom>
            <a:noFill/>
            <a:ln w="508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39" name="Group 139"/>
            <p:cNvGrpSpPr/>
            <p:nvPr/>
          </p:nvGrpSpPr>
          <p:grpSpPr>
            <a:xfrm>
              <a:off x="1551922" y="6725080"/>
              <a:ext cx="3082562" cy="790600"/>
              <a:chOff x="0" y="0"/>
              <a:chExt cx="3082560" cy="790598"/>
            </a:xfrm>
          </p:grpSpPr>
          <p:sp>
            <p:nvSpPr>
              <p:cNvPr id="137" name="Shape 137"/>
              <p:cNvSpPr/>
              <p:nvPr/>
            </p:nvSpPr>
            <p:spPr>
              <a:xfrm>
                <a:off x="0" y="0"/>
                <a:ext cx="3082561" cy="790599"/>
              </a:xfrm>
              <a:prstGeom prst="roundRect">
                <a:avLst>
                  <a:gd name="adj" fmla="val 50000"/>
                </a:avLst>
              </a:prstGeom>
              <a:solidFill>
                <a:srgbClr val="F56C2E"/>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38" name="Shape 138"/>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40" name="Shape 140"/>
            <p:cNvSpPr/>
            <p:nvPr/>
          </p:nvSpPr>
          <p:spPr>
            <a:xfrm>
              <a:off x="2334875" y="979206"/>
              <a:ext cx="1516656" cy="1332837"/>
            </a:xfrm>
            <a:custGeom>
              <a:avLst/>
              <a:gdLst/>
              <a:ahLst/>
              <a:cxnLst>
                <a:cxn ang="0">
                  <a:pos x="wd2" y="hd2"/>
                </a:cxn>
                <a:cxn ang="5400000">
                  <a:pos x="wd2" y="hd2"/>
                </a:cxn>
                <a:cxn ang="10800000">
                  <a:pos x="wd2" y="hd2"/>
                </a:cxn>
                <a:cxn ang="16200000">
                  <a:pos x="wd2" y="hd2"/>
                </a:cxn>
              </a:cxnLst>
              <a:rect l="0" t="0" r="r" b="b"/>
              <a:pathLst>
                <a:path w="21600" h="21600" extrusionOk="0">
                  <a:moveTo>
                    <a:pt x="21046" y="13737"/>
                  </a:moveTo>
                  <a:lnTo>
                    <a:pt x="14163" y="0"/>
                  </a:lnTo>
                  <a:lnTo>
                    <a:pt x="7279" y="0"/>
                  </a:lnTo>
                  <a:lnTo>
                    <a:pt x="14163" y="13737"/>
                  </a:lnTo>
                  <a:lnTo>
                    <a:pt x="21046" y="13737"/>
                  </a:lnTo>
                  <a:close/>
                  <a:moveTo>
                    <a:pt x="8426" y="14822"/>
                  </a:moveTo>
                  <a:lnTo>
                    <a:pt x="4985" y="21600"/>
                  </a:lnTo>
                  <a:lnTo>
                    <a:pt x="18158" y="21600"/>
                  </a:lnTo>
                  <a:lnTo>
                    <a:pt x="21600" y="14822"/>
                  </a:lnTo>
                  <a:lnTo>
                    <a:pt x="8426" y="14822"/>
                  </a:lnTo>
                  <a:close/>
                  <a:moveTo>
                    <a:pt x="6488" y="1717"/>
                  </a:moveTo>
                  <a:lnTo>
                    <a:pt x="0" y="14822"/>
                  </a:lnTo>
                  <a:lnTo>
                    <a:pt x="3244" y="21600"/>
                  </a:lnTo>
                  <a:lnTo>
                    <a:pt x="9930" y="8495"/>
                  </a:lnTo>
                  <a:lnTo>
                    <a:pt x="6488" y="1717"/>
                  </a:lnTo>
                  <a:close/>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41" name="Shape 141"/>
            <p:cNvSpPr/>
            <p:nvPr/>
          </p:nvSpPr>
          <p:spPr>
            <a:xfrm>
              <a:off x="1274491" y="3043032"/>
              <a:ext cx="3637424"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grpSp>
        <p:nvGrpSpPr>
          <p:cNvPr id="150" name="Group 150"/>
          <p:cNvGrpSpPr/>
          <p:nvPr/>
        </p:nvGrpSpPr>
        <p:grpSpPr>
          <a:xfrm>
            <a:off x="9098797" y="2581954"/>
            <a:ext cx="6186407" cy="8552092"/>
            <a:chOff x="0" y="0"/>
            <a:chExt cx="6186405" cy="8552091"/>
          </a:xfrm>
        </p:grpSpPr>
        <p:sp>
          <p:nvSpPr>
            <p:cNvPr id="143" name="Shape 143"/>
            <p:cNvSpPr/>
            <p:nvPr/>
          </p:nvSpPr>
          <p:spPr>
            <a:xfrm>
              <a:off x="2402709" y="1016400"/>
              <a:ext cx="1406388" cy="1283849"/>
            </a:xfrm>
            <a:custGeom>
              <a:avLst/>
              <a:gdLst/>
              <a:ahLst/>
              <a:cxnLst>
                <a:cxn ang="0">
                  <a:pos x="wd2" y="hd2"/>
                </a:cxn>
                <a:cxn ang="5400000">
                  <a:pos x="wd2" y="hd2"/>
                </a:cxn>
                <a:cxn ang="10800000">
                  <a:pos x="wd2" y="hd2"/>
                </a:cxn>
                <a:cxn ang="16200000">
                  <a:pos x="wd2" y="hd2"/>
                </a:cxn>
              </a:cxnLst>
              <a:rect l="0" t="0" r="r" b="b"/>
              <a:pathLst>
                <a:path w="21600" h="21600" extrusionOk="0">
                  <a:moveTo>
                    <a:pt x="10885" y="21600"/>
                  </a:moveTo>
                  <a:lnTo>
                    <a:pt x="9269" y="20017"/>
                  </a:lnTo>
                  <a:cubicBezTo>
                    <a:pt x="3699" y="14617"/>
                    <a:pt x="0" y="10800"/>
                    <a:pt x="0" y="6284"/>
                  </a:cubicBezTo>
                  <a:cubicBezTo>
                    <a:pt x="0" y="2700"/>
                    <a:pt x="2679" y="0"/>
                    <a:pt x="5953" y="0"/>
                  </a:cubicBezTo>
                  <a:cubicBezTo>
                    <a:pt x="7824" y="0"/>
                    <a:pt x="9652" y="884"/>
                    <a:pt x="10885" y="2467"/>
                  </a:cubicBezTo>
                  <a:cubicBezTo>
                    <a:pt x="12118" y="884"/>
                    <a:pt x="13776" y="0"/>
                    <a:pt x="15647" y="0"/>
                  </a:cubicBezTo>
                  <a:cubicBezTo>
                    <a:pt x="19134" y="0"/>
                    <a:pt x="21600" y="2700"/>
                    <a:pt x="21600" y="6284"/>
                  </a:cubicBezTo>
                  <a:cubicBezTo>
                    <a:pt x="21600" y="10800"/>
                    <a:pt x="17901" y="14617"/>
                    <a:pt x="12331" y="20017"/>
                  </a:cubicBezTo>
                  <a:lnTo>
                    <a:pt x="10885" y="21600"/>
                  </a:lnTo>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44" name="Shape 144"/>
            <p:cNvSpPr/>
            <p:nvPr/>
          </p:nvSpPr>
          <p:spPr>
            <a:xfrm>
              <a:off x="647714" y="3735921"/>
              <a:ext cx="4890977" cy="222232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45" name="Shape 145"/>
            <p:cNvSpPr/>
            <p:nvPr/>
          </p:nvSpPr>
          <p:spPr>
            <a:xfrm>
              <a:off x="0" y="0"/>
              <a:ext cx="6186406" cy="8552092"/>
            </a:xfrm>
            <a:prstGeom prst="rect">
              <a:avLst/>
            </a:prstGeom>
            <a:noFill/>
            <a:ln w="50800" cap="flat">
              <a:solidFill>
                <a:srgbClr val="39394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48" name="Group 148"/>
            <p:cNvGrpSpPr/>
            <p:nvPr/>
          </p:nvGrpSpPr>
          <p:grpSpPr>
            <a:xfrm>
              <a:off x="1551922" y="6725080"/>
              <a:ext cx="3082562" cy="790600"/>
              <a:chOff x="0" y="0"/>
              <a:chExt cx="3082560" cy="790598"/>
            </a:xfrm>
          </p:grpSpPr>
          <p:sp>
            <p:nvSpPr>
              <p:cNvPr id="146" name="Shape 146"/>
              <p:cNvSpPr/>
              <p:nvPr/>
            </p:nvSpPr>
            <p:spPr>
              <a:xfrm>
                <a:off x="0" y="0"/>
                <a:ext cx="3082561" cy="790599"/>
              </a:xfrm>
              <a:prstGeom prst="roundRect">
                <a:avLst>
                  <a:gd name="adj" fmla="val 50000"/>
                </a:avLst>
              </a:prstGeom>
              <a:solidFill>
                <a:srgbClr val="393941"/>
              </a:solidFill>
              <a:ln w="38100" cap="flat">
                <a:solidFill>
                  <a:srgbClr val="39394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47" name="Shape 147"/>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no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49" name="Shape 149"/>
            <p:cNvSpPr/>
            <p:nvPr/>
          </p:nvSpPr>
          <p:spPr>
            <a:xfrm>
              <a:off x="1274491" y="3043032"/>
              <a:ext cx="3637424"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no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grpSp>
        <p:nvGrpSpPr>
          <p:cNvPr id="158" name="Group 158"/>
          <p:cNvGrpSpPr/>
          <p:nvPr/>
        </p:nvGrpSpPr>
        <p:grpSpPr>
          <a:xfrm>
            <a:off x="16040106" y="2581954"/>
            <a:ext cx="6186406" cy="8552092"/>
            <a:chOff x="0" y="0"/>
            <a:chExt cx="6186405" cy="8552091"/>
          </a:xfrm>
        </p:grpSpPr>
        <p:sp>
          <p:nvSpPr>
            <p:cNvPr id="151" name="Shape 151"/>
            <p:cNvSpPr/>
            <p:nvPr/>
          </p:nvSpPr>
          <p:spPr>
            <a:xfrm>
              <a:off x="2492954" y="880276"/>
              <a:ext cx="1479897" cy="1479897"/>
            </a:xfrm>
            <a:custGeom>
              <a:avLst/>
              <a:gdLst/>
              <a:ahLst/>
              <a:cxnLst>
                <a:cxn ang="0">
                  <a:pos x="wd2" y="hd2"/>
                </a:cxn>
                <a:cxn ang="5400000">
                  <a:pos x="wd2" y="hd2"/>
                </a:cxn>
                <a:cxn ang="10800000">
                  <a:pos x="wd2" y="hd2"/>
                </a:cxn>
                <a:cxn ang="16200000">
                  <a:pos x="wd2" y="hd2"/>
                </a:cxn>
              </a:cxnLst>
              <a:rect l="0" t="0" r="r" b="b"/>
              <a:pathLst>
                <a:path w="21600" h="21600" extrusionOk="0">
                  <a:moveTo>
                    <a:pt x="19042" y="10394"/>
                  </a:moveTo>
                  <a:lnTo>
                    <a:pt x="17459" y="10394"/>
                  </a:lnTo>
                  <a:lnTo>
                    <a:pt x="17459" y="6293"/>
                  </a:lnTo>
                  <a:cubicBezTo>
                    <a:pt x="17459" y="5116"/>
                    <a:pt x="16484" y="4101"/>
                    <a:pt x="15510" y="4101"/>
                  </a:cubicBezTo>
                  <a:lnTo>
                    <a:pt x="11368" y="4101"/>
                  </a:lnTo>
                  <a:lnTo>
                    <a:pt x="11368" y="2761"/>
                  </a:lnTo>
                  <a:cubicBezTo>
                    <a:pt x="11368" y="1177"/>
                    <a:pt x="10313" y="0"/>
                    <a:pt x="8851" y="0"/>
                  </a:cubicBezTo>
                  <a:cubicBezTo>
                    <a:pt x="7349" y="0"/>
                    <a:pt x="6090" y="1177"/>
                    <a:pt x="6090" y="2761"/>
                  </a:cubicBezTo>
                  <a:lnTo>
                    <a:pt x="6090" y="4101"/>
                  </a:lnTo>
                  <a:lnTo>
                    <a:pt x="2152" y="4101"/>
                  </a:lnTo>
                  <a:cubicBezTo>
                    <a:pt x="974" y="4101"/>
                    <a:pt x="0" y="5116"/>
                    <a:pt x="0" y="6293"/>
                  </a:cubicBezTo>
                  <a:lnTo>
                    <a:pt x="0" y="10191"/>
                  </a:lnTo>
                  <a:lnTo>
                    <a:pt x="1583" y="10191"/>
                  </a:lnTo>
                  <a:cubicBezTo>
                    <a:pt x="3126" y="10191"/>
                    <a:pt x="4304" y="11368"/>
                    <a:pt x="4304" y="12952"/>
                  </a:cubicBezTo>
                  <a:cubicBezTo>
                    <a:pt x="4304" y="14535"/>
                    <a:pt x="3126" y="15713"/>
                    <a:pt x="1583" y="15713"/>
                  </a:cubicBezTo>
                  <a:lnTo>
                    <a:pt x="0" y="15713"/>
                  </a:lnTo>
                  <a:lnTo>
                    <a:pt x="0" y="19611"/>
                  </a:lnTo>
                  <a:cubicBezTo>
                    <a:pt x="0" y="20788"/>
                    <a:pt x="974" y="21600"/>
                    <a:pt x="2152" y="21600"/>
                  </a:cubicBezTo>
                  <a:lnTo>
                    <a:pt x="5887" y="21600"/>
                  </a:lnTo>
                  <a:lnTo>
                    <a:pt x="5887" y="20017"/>
                  </a:lnTo>
                  <a:cubicBezTo>
                    <a:pt x="5887" y="18636"/>
                    <a:pt x="7349" y="17256"/>
                    <a:pt x="8851" y="17256"/>
                  </a:cubicBezTo>
                  <a:cubicBezTo>
                    <a:pt x="10313" y="17256"/>
                    <a:pt x="11571" y="18636"/>
                    <a:pt x="11571" y="20017"/>
                  </a:cubicBezTo>
                  <a:lnTo>
                    <a:pt x="11571" y="21600"/>
                  </a:lnTo>
                  <a:lnTo>
                    <a:pt x="15510" y="21600"/>
                  </a:lnTo>
                  <a:cubicBezTo>
                    <a:pt x="16484" y="21600"/>
                    <a:pt x="17459" y="20788"/>
                    <a:pt x="17459" y="19611"/>
                  </a:cubicBezTo>
                  <a:lnTo>
                    <a:pt x="17459" y="15510"/>
                  </a:lnTo>
                  <a:lnTo>
                    <a:pt x="19042" y="15510"/>
                  </a:lnTo>
                  <a:cubicBezTo>
                    <a:pt x="20423" y="15510"/>
                    <a:pt x="21600" y="14332"/>
                    <a:pt x="21600" y="12952"/>
                  </a:cubicBezTo>
                  <a:cubicBezTo>
                    <a:pt x="21600" y="11571"/>
                    <a:pt x="20423" y="10394"/>
                    <a:pt x="19042" y="10394"/>
                  </a:cubicBezTo>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52" name="Shape 152"/>
            <p:cNvSpPr/>
            <p:nvPr/>
          </p:nvSpPr>
          <p:spPr>
            <a:xfrm>
              <a:off x="647715" y="3735921"/>
              <a:ext cx="4890977" cy="222232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53" name="Shape 153"/>
            <p:cNvSpPr/>
            <p:nvPr/>
          </p:nvSpPr>
          <p:spPr>
            <a:xfrm>
              <a:off x="0" y="0"/>
              <a:ext cx="6186406" cy="8552092"/>
            </a:xfrm>
            <a:prstGeom prst="rect">
              <a:avLst/>
            </a:prstGeom>
            <a:noFill/>
            <a:ln w="508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56" name="Group 156"/>
            <p:cNvGrpSpPr/>
            <p:nvPr/>
          </p:nvGrpSpPr>
          <p:grpSpPr>
            <a:xfrm>
              <a:off x="1551922" y="6725080"/>
              <a:ext cx="3082562" cy="790600"/>
              <a:chOff x="0" y="0"/>
              <a:chExt cx="3082560" cy="790598"/>
            </a:xfrm>
          </p:grpSpPr>
          <p:sp>
            <p:nvSpPr>
              <p:cNvPr id="154" name="Shape 154"/>
              <p:cNvSpPr/>
              <p:nvPr/>
            </p:nvSpPr>
            <p:spPr>
              <a:xfrm>
                <a:off x="0" y="0"/>
                <a:ext cx="3082561" cy="790599"/>
              </a:xfrm>
              <a:prstGeom prst="roundRect">
                <a:avLst>
                  <a:gd name="adj" fmla="val 50000"/>
                </a:avLst>
              </a:prstGeom>
              <a:solidFill>
                <a:srgbClr val="F56C2E"/>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5" name="Shape 155"/>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57" name="Shape 157"/>
            <p:cNvSpPr/>
            <p:nvPr/>
          </p:nvSpPr>
          <p:spPr>
            <a:xfrm>
              <a:off x="1274491" y="3043032"/>
              <a:ext cx="3637423"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2125938" y="2869961"/>
            <a:ext cx="4566858" cy="4421513"/>
          </a:xfrm>
          <a:solidFill>
            <a:schemeClr val="tx1"/>
          </a:solidFill>
        </p:spPr>
      </p:sp>
      <p:sp>
        <p:nvSpPr>
          <p:cNvPr id="9" name="Picture Placeholder 8"/>
          <p:cNvSpPr>
            <a:spLocks noGrp="1"/>
          </p:cNvSpPr>
          <p:nvPr>
            <p:ph type="pic" sz="quarter" idx="17"/>
          </p:nvPr>
        </p:nvSpPr>
        <p:spPr>
          <a:xfrm>
            <a:off x="7307538" y="2869962"/>
            <a:ext cx="4555198" cy="4421513"/>
          </a:xfrm>
          <a:solidFill>
            <a:schemeClr val="tx1"/>
          </a:solidFill>
        </p:spPr>
      </p:sp>
      <p:sp>
        <p:nvSpPr>
          <p:cNvPr id="10" name="Picture Placeholder 9"/>
          <p:cNvSpPr>
            <a:spLocks noGrp="1"/>
          </p:cNvSpPr>
          <p:nvPr>
            <p:ph type="pic" sz="quarter" idx="18"/>
          </p:nvPr>
        </p:nvSpPr>
        <p:spPr>
          <a:xfrm>
            <a:off x="12486087" y="2869962"/>
            <a:ext cx="4561300" cy="4421513"/>
          </a:xfrm>
          <a:solidFill>
            <a:schemeClr val="tx1"/>
          </a:solidFill>
        </p:spPr>
      </p:sp>
      <p:sp>
        <p:nvSpPr>
          <p:cNvPr id="11" name="Picture Placeholder 10"/>
          <p:cNvSpPr>
            <a:spLocks noGrp="1"/>
          </p:cNvSpPr>
          <p:nvPr>
            <p:ph type="pic" sz="quarter" idx="19"/>
          </p:nvPr>
        </p:nvSpPr>
        <p:spPr>
          <a:xfrm>
            <a:off x="17662129" y="2869962"/>
            <a:ext cx="4566858" cy="4421513"/>
          </a:xfrm>
          <a:solidFill>
            <a:schemeClr val="tx1"/>
          </a:solidFill>
        </p:spPr>
      </p:sp>
      <p:sp>
        <p:nvSpPr>
          <p:cNvPr id="160" name="Shape 16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grpSp>
        <p:nvGrpSpPr>
          <p:cNvPr id="165" name="Group 165"/>
          <p:cNvGrpSpPr/>
          <p:nvPr/>
        </p:nvGrpSpPr>
        <p:grpSpPr>
          <a:xfrm>
            <a:off x="2117329" y="7745886"/>
            <a:ext cx="4575468" cy="4125484"/>
            <a:chOff x="0" y="4870348"/>
            <a:chExt cx="4575467" cy="4125484"/>
          </a:xfrm>
        </p:grpSpPr>
        <p:sp>
          <p:nvSpPr>
            <p:cNvPr id="162" name="Shape 162"/>
            <p:cNvSpPr/>
            <p:nvPr/>
          </p:nvSpPr>
          <p:spPr>
            <a:xfrm>
              <a:off x="0" y="6408891"/>
              <a:ext cx="4575467" cy="25869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63" name="Shape 163"/>
            <p:cNvSpPr/>
            <p:nvPr/>
          </p:nvSpPr>
          <p:spPr>
            <a:xfrm>
              <a:off x="8609" y="4870348"/>
              <a:ext cx="4558248"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Helen Stark</a:t>
              </a:r>
            </a:p>
          </p:txBody>
        </p:sp>
        <p:sp>
          <p:nvSpPr>
            <p:cNvPr id="164" name="Shape 164"/>
            <p:cNvSpPr/>
            <p:nvPr/>
          </p:nvSpPr>
          <p:spPr>
            <a:xfrm>
              <a:off x="348271" y="5493570"/>
              <a:ext cx="3878924"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70" name="Group 170"/>
          <p:cNvGrpSpPr/>
          <p:nvPr/>
        </p:nvGrpSpPr>
        <p:grpSpPr>
          <a:xfrm>
            <a:off x="7298929" y="7745886"/>
            <a:ext cx="4575468" cy="4125484"/>
            <a:chOff x="0" y="4870348"/>
            <a:chExt cx="4575467" cy="4125484"/>
          </a:xfrm>
        </p:grpSpPr>
        <p:sp>
          <p:nvSpPr>
            <p:cNvPr id="167" name="Shape 167"/>
            <p:cNvSpPr/>
            <p:nvPr/>
          </p:nvSpPr>
          <p:spPr>
            <a:xfrm>
              <a:off x="0" y="6408891"/>
              <a:ext cx="4575467" cy="25869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68" name="Shape 168"/>
            <p:cNvSpPr/>
            <p:nvPr/>
          </p:nvSpPr>
          <p:spPr>
            <a:xfrm>
              <a:off x="8609" y="4870348"/>
              <a:ext cx="4558248"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Max Factor</a:t>
              </a:r>
            </a:p>
          </p:txBody>
        </p:sp>
        <p:sp>
          <p:nvSpPr>
            <p:cNvPr id="169" name="Shape 169"/>
            <p:cNvSpPr/>
            <p:nvPr/>
          </p:nvSpPr>
          <p:spPr>
            <a:xfrm>
              <a:off x="348271" y="5493570"/>
              <a:ext cx="3878924"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75" name="Group 175"/>
          <p:cNvGrpSpPr/>
          <p:nvPr/>
        </p:nvGrpSpPr>
        <p:grpSpPr>
          <a:xfrm>
            <a:off x="12480529" y="7745886"/>
            <a:ext cx="4575468" cy="4125484"/>
            <a:chOff x="0" y="4870348"/>
            <a:chExt cx="4575467" cy="4125484"/>
          </a:xfrm>
        </p:grpSpPr>
        <p:sp>
          <p:nvSpPr>
            <p:cNvPr id="172" name="Shape 172"/>
            <p:cNvSpPr/>
            <p:nvPr/>
          </p:nvSpPr>
          <p:spPr>
            <a:xfrm>
              <a:off x="0" y="6408891"/>
              <a:ext cx="4575467" cy="25869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73" name="Shape 173"/>
            <p:cNvSpPr/>
            <p:nvPr/>
          </p:nvSpPr>
          <p:spPr>
            <a:xfrm>
              <a:off x="8609" y="4870348"/>
              <a:ext cx="4558248"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Andy Freeman</a:t>
              </a:r>
            </a:p>
          </p:txBody>
        </p:sp>
        <p:sp>
          <p:nvSpPr>
            <p:cNvPr id="174" name="Shape 174"/>
            <p:cNvSpPr/>
            <p:nvPr/>
          </p:nvSpPr>
          <p:spPr>
            <a:xfrm>
              <a:off x="348271" y="5493570"/>
              <a:ext cx="3878924"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80" name="Group 180"/>
          <p:cNvGrpSpPr/>
          <p:nvPr/>
        </p:nvGrpSpPr>
        <p:grpSpPr>
          <a:xfrm>
            <a:off x="17662129" y="7745886"/>
            <a:ext cx="4575468" cy="4125484"/>
            <a:chOff x="0" y="4870348"/>
            <a:chExt cx="4575467" cy="4125484"/>
          </a:xfrm>
        </p:grpSpPr>
        <p:sp>
          <p:nvSpPr>
            <p:cNvPr id="177" name="Shape 177"/>
            <p:cNvSpPr/>
            <p:nvPr/>
          </p:nvSpPr>
          <p:spPr>
            <a:xfrm>
              <a:off x="0" y="6408891"/>
              <a:ext cx="4575467" cy="25869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78" name="Shape 178"/>
            <p:cNvSpPr/>
            <p:nvPr/>
          </p:nvSpPr>
          <p:spPr>
            <a:xfrm>
              <a:off x="8609" y="4870348"/>
              <a:ext cx="4558248"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Lory Lee</a:t>
              </a:r>
            </a:p>
          </p:txBody>
        </p:sp>
        <p:sp>
          <p:nvSpPr>
            <p:cNvPr id="179" name="Shape 179"/>
            <p:cNvSpPr/>
            <p:nvPr/>
          </p:nvSpPr>
          <p:spPr>
            <a:xfrm>
              <a:off x="348271" y="5493570"/>
              <a:ext cx="3878924"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83" name="Group 183"/>
          <p:cNvGrpSpPr/>
          <p:nvPr/>
        </p:nvGrpSpPr>
        <p:grpSpPr>
          <a:xfrm>
            <a:off x="2120899" y="2870199"/>
            <a:ext cx="1270002" cy="1270002"/>
            <a:chOff x="0" y="0"/>
            <a:chExt cx="1270000" cy="1270000"/>
          </a:xfrm>
        </p:grpSpPr>
        <p:sp>
          <p:nvSpPr>
            <p:cNvPr id="181" name="Shape 181"/>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2" name="Shape 182"/>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86" name="Group 186"/>
          <p:cNvGrpSpPr/>
          <p:nvPr/>
        </p:nvGrpSpPr>
        <p:grpSpPr>
          <a:xfrm>
            <a:off x="7298929" y="2870199"/>
            <a:ext cx="1270001" cy="1270002"/>
            <a:chOff x="0" y="0"/>
            <a:chExt cx="1270000" cy="1270000"/>
          </a:xfrm>
        </p:grpSpPr>
        <p:sp>
          <p:nvSpPr>
            <p:cNvPr id="184" name="Shape 184"/>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5" name="Shape 185"/>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89" name="Group 189"/>
          <p:cNvGrpSpPr/>
          <p:nvPr/>
        </p:nvGrpSpPr>
        <p:grpSpPr>
          <a:xfrm>
            <a:off x="12489658" y="2870199"/>
            <a:ext cx="1270001" cy="1270002"/>
            <a:chOff x="0" y="0"/>
            <a:chExt cx="1270000" cy="1270000"/>
          </a:xfrm>
        </p:grpSpPr>
        <p:sp>
          <p:nvSpPr>
            <p:cNvPr id="187" name="Shape 187"/>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8" name="Shape 188"/>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92" name="Group 192"/>
          <p:cNvGrpSpPr/>
          <p:nvPr/>
        </p:nvGrpSpPr>
        <p:grpSpPr>
          <a:xfrm>
            <a:off x="17667687" y="2870199"/>
            <a:ext cx="1270001" cy="1270002"/>
            <a:chOff x="0" y="0"/>
            <a:chExt cx="1270000" cy="1270000"/>
          </a:xfrm>
        </p:grpSpPr>
        <p:sp>
          <p:nvSpPr>
            <p:cNvPr id="190" name="Shape 190"/>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91" name="Shape 191"/>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nvSpPr>
        <p:spPr>
          <a:xfrm>
            <a:off x="12056229" y="2129025"/>
            <a:ext cx="3878923" cy="3556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226" name="Shape 226"/>
          <p:cNvSpPr/>
          <p:nvPr/>
        </p:nvSpPr>
        <p:spPr>
          <a:xfrm>
            <a:off x="12045196" y="2715983"/>
            <a:ext cx="9099674" cy="296953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227" name="Shape 227"/>
          <p:cNvSpPr/>
          <p:nvPr/>
        </p:nvSpPr>
        <p:spPr>
          <a:xfrm>
            <a:off x="12059535" y="6357655"/>
            <a:ext cx="10864838" cy="5398257"/>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a:t>
            </a:r>
          </a:p>
        </p:txBody>
      </p:sp>
      <p:sp>
        <p:nvSpPr>
          <p:cNvPr id="228" name="Shape 22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229" name="Shape 229"/>
          <p:cNvSpPr/>
          <p:nvPr/>
        </p:nvSpPr>
        <p:spPr>
          <a:xfrm>
            <a:off x="12079846" y="58691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30" name="Shape 230"/>
          <p:cNvSpPr/>
          <p:nvPr/>
        </p:nvSpPr>
        <p:spPr>
          <a:xfrm>
            <a:off x="2362400" y="-16264"/>
            <a:ext cx="7030802" cy="13748528"/>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grpSp>
        <p:nvGrpSpPr>
          <p:cNvPr id="235" name="Group 235"/>
          <p:cNvGrpSpPr/>
          <p:nvPr/>
        </p:nvGrpSpPr>
        <p:grpSpPr>
          <a:xfrm>
            <a:off x="14480092" y="2572729"/>
            <a:ext cx="8900355" cy="8900356"/>
            <a:chOff x="169971" y="169971"/>
            <a:chExt cx="8900354" cy="8900354"/>
          </a:xfrm>
        </p:grpSpPr>
        <p:graphicFrame>
          <p:nvGraphicFramePr>
            <p:cNvPr id="233" name="Chart 233"/>
            <p:cNvGraphicFramePr/>
            <p:nvPr/>
          </p:nvGraphicFramePr>
          <p:xfrm>
            <a:off x="169971" y="169971"/>
            <a:ext cx="8900356" cy="8900356"/>
          </p:xfrm>
          <a:graphic>
            <a:graphicData uri="http://schemas.openxmlformats.org/drawingml/2006/chart">
              <c:chart xmlns:c="http://schemas.openxmlformats.org/drawingml/2006/chart" xmlns:r="http://schemas.openxmlformats.org/officeDocument/2006/relationships" r:id="rId2"/>
            </a:graphicData>
          </a:graphic>
        </p:graphicFrame>
        <p:sp>
          <p:nvSpPr>
            <p:cNvPr id="234" name="Shape 234"/>
            <p:cNvSpPr/>
            <p:nvPr/>
          </p:nvSpPr>
          <p:spPr>
            <a:xfrm>
              <a:off x="820244" y="820244"/>
              <a:ext cx="7599810" cy="7599810"/>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38" name="Group 238"/>
          <p:cNvGrpSpPr/>
          <p:nvPr/>
        </p:nvGrpSpPr>
        <p:grpSpPr>
          <a:xfrm>
            <a:off x="15327484" y="3420122"/>
            <a:ext cx="7205570" cy="7205570"/>
            <a:chOff x="0" y="0"/>
            <a:chExt cx="7205568" cy="7205568"/>
          </a:xfrm>
        </p:grpSpPr>
        <p:graphicFrame>
          <p:nvGraphicFramePr>
            <p:cNvPr id="236" name="Chart 236"/>
            <p:cNvGraphicFramePr/>
            <p:nvPr/>
          </p:nvGraphicFramePr>
          <p:xfrm>
            <a:off x="0" y="0"/>
            <a:ext cx="7205569" cy="7205569"/>
          </p:xfrm>
          <a:graphic>
            <a:graphicData uri="http://schemas.openxmlformats.org/drawingml/2006/chart">
              <c:chart xmlns:c="http://schemas.openxmlformats.org/drawingml/2006/chart" xmlns:r="http://schemas.openxmlformats.org/officeDocument/2006/relationships" r:id="rId3"/>
            </a:graphicData>
          </a:graphic>
        </p:graphicFrame>
        <p:sp>
          <p:nvSpPr>
            <p:cNvPr id="237" name="Shape 237"/>
            <p:cNvSpPr/>
            <p:nvPr/>
          </p:nvSpPr>
          <p:spPr>
            <a:xfrm>
              <a:off x="639625" y="639625"/>
              <a:ext cx="5926319" cy="5926319"/>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41" name="Group 241"/>
          <p:cNvGrpSpPr/>
          <p:nvPr/>
        </p:nvGrpSpPr>
        <p:grpSpPr>
          <a:xfrm>
            <a:off x="16185987" y="4278624"/>
            <a:ext cx="5488565" cy="5488566"/>
            <a:chOff x="0" y="0"/>
            <a:chExt cx="5488564" cy="5488564"/>
          </a:xfrm>
        </p:grpSpPr>
        <p:graphicFrame>
          <p:nvGraphicFramePr>
            <p:cNvPr id="239" name="Chart 239"/>
            <p:cNvGraphicFramePr/>
            <p:nvPr/>
          </p:nvGraphicFramePr>
          <p:xfrm>
            <a:off x="0" y="0"/>
            <a:ext cx="5488565" cy="5488565"/>
          </p:xfrm>
          <a:graphic>
            <a:graphicData uri="http://schemas.openxmlformats.org/drawingml/2006/chart">
              <c:chart xmlns:c="http://schemas.openxmlformats.org/drawingml/2006/chart" xmlns:r="http://schemas.openxmlformats.org/officeDocument/2006/relationships" r:id="rId4"/>
            </a:graphicData>
          </a:graphic>
        </p:graphicFrame>
        <p:sp>
          <p:nvSpPr>
            <p:cNvPr id="240" name="Shape 240"/>
            <p:cNvSpPr/>
            <p:nvPr/>
          </p:nvSpPr>
          <p:spPr>
            <a:xfrm>
              <a:off x="598422" y="598422"/>
              <a:ext cx="4291721" cy="4291721"/>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44" name="Group 244"/>
          <p:cNvGrpSpPr/>
          <p:nvPr/>
        </p:nvGrpSpPr>
        <p:grpSpPr>
          <a:xfrm>
            <a:off x="16994646" y="5087284"/>
            <a:ext cx="3871246" cy="3871246"/>
            <a:chOff x="0" y="0"/>
            <a:chExt cx="3871245" cy="3871245"/>
          </a:xfrm>
        </p:grpSpPr>
        <p:graphicFrame>
          <p:nvGraphicFramePr>
            <p:cNvPr id="242" name="Chart 242"/>
            <p:cNvGraphicFramePr/>
            <p:nvPr/>
          </p:nvGraphicFramePr>
          <p:xfrm>
            <a:off x="0" y="0"/>
            <a:ext cx="3871246" cy="3871246"/>
          </p:xfrm>
          <a:graphic>
            <a:graphicData uri="http://schemas.openxmlformats.org/drawingml/2006/chart">
              <c:chart xmlns:c="http://schemas.openxmlformats.org/drawingml/2006/chart" xmlns:r="http://schemas.openxmlformats.org/officeDocument/2006/relationships" r:id="rId5"/>
            </a:graphicData>
          </a:graphic>
        </p:graphicFrame>
        <p:sp>
          <p:nvSpPr>
            <p:cNvPr id="243" name="Shape 243"/>
            <p:cNvSpPr/>
            <p:nvPr/>
          </p:nvSpPr>
          <p:spPr>
            <a:xfrm>
              <a:off x="551743" y="551743"/>
              <a:ext cx="2767760" cy="2767760"/>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sp>
        <p:nvSpPr>
          <p:cNvPr id="245" name="Shape 245"/>
          <p:cNvSpPr/>
          <p:nvPr/>
        </p:nvSpPr>
        <p:spPr>
          <a:xfrm>
            <a:off x="18626315" y="2578165"/>
            <a:ext cx="647364" cy="647364"/>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6" name="Shape 246"/>
          <p:cNvSpPr/>
          <p:nvPr/>
        </p:nvSpPr>
        <p:spPr>
          <a:xfrm>
            <a:off x="18626315" y="3428394"/>
            <a:ext cx="633746" cy="63374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7" name="Shape 247"/>
          <p:cNvSpPr/>
          <p:nvPr/>
        </p:nvSpPr>
        <p:spPr>
          <a:xfrm>
            <a:off x="18626315" y="4280584"/>
            <a:ext cx="598317" cy="598317"/>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8" name="Shape 248"/>
          <p:cNvSpPr/>
          <p:nvPr/>
        </p:nvSpPr>
        <p:spPr>
          <a:xfrm>
            <a:off x="18670674" y="5093111"/>
            <a:ext cx="545491" cy="545491"/>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9" name="Shape 249"/>
          <p:cNvSpPr/>
          <p:nvPr/>
        </p:nvSpPr>
        <p:spPr>
          <a:xfrm>
            <a:off x="19618940" y="8103012"/>
            <a:ext cx="545491" cy="545491"/>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0" name="Shape 250"/>
          <p:cNvSpPr/>
          <p:nvPr/>
        </p:nvSpPr>
        <p:spPr>
          <a:xfrm>
            <a:off x="18649508" y="9166914"/>
            <a:ext cx="600979" cy="600979"/>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1" name="Shape 251"/>
          <p:cNvSpPr/>
          <p:nvPr/>
        </p:nvSpPr>
        <p:spPr>
          <a:xfrm>
            <a:off x="15957215" y="8634614"/>
            <a:ext cx="633746" cy="63374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2" name="Shape 252"/>
          <p:cNvSpPr/>
          <p:nvPr/>
        </p:nvSpPr>
        <p:spPr>
          <a:xfrm>
            <a:off x="14484015" y="6691514"/>
            <a:ext cx="647363" cy="647363"/>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3" name="Shape 253"/>
          <p:cNvSpPr/>
          <p:nvPr/>
        </p:nvSpPr>
        <p:spPr>
          <a:xfrm>
            <a:off x="17539278" y="6631474"/>
            <a:ext cx="2796039" cy="114946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ctr">
              <a:lnSpc>
                <a:spcPct val="80000"/>
              </a:lnSpc>
              <a:defRPr sz="4500" b="1">
                <a:solidFill>
                  <a:srgbClr val="393941"/>
                </a:solidFill>
                <a:latin typeface="Montserrat-SemiBold"/>
                <a:ea typeface="Montserrat-SemiBold"/>
                <a:cs typeface="Montserrat-SemiBold"/>
                <a:sym typeface="Montserrat-SemiBold"/>
              </a:defRPr>
            </a:lvl1pPr>
          </a:lstStyle>
          <a:p>
            <a:r>
              <a:t>2016</a:t>
            </a:r>
          </a:p>
        </p:txBody>
      </p:sp>
      <p:sp>
        <p:nvSpPr>
          <p:cNvPr id="254" name="Shape 254"/>
          <p:cNvSpPr/>
          <p:nvPr/>
        </p:nvSpPr>
        <p:spPr>
          <a:xfrm>
            <a:off x="11509320" y="2679194"/>
            <a:ext cx="4213054" cy="18027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702" y="0"/>
                </a:lnTo>
                <a:lnTo>
                  <a:pt x="0" y="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5" name="Shape 255"/>
          <p:cNvSpPr/>
          <p:nvPr/>
        </p:nvSpPr>
        <p:spPr>
          <a:xfrm>
            <a:off x="11438826" y="1598800"/>
            <a:ext cx="3161095" cy="1140119"/>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+87%</a:t>
            </a:r>
          </a:p>
        </p:txBody>
      </p:sp>
      <p:sp>
        <p:nvSpPr>
          <p:cNvPr id="256" name="Shape 256"/>
          <p:cNvSpPr/>
          <p:nvPr/>
        </p:nvSpPr>
        <p:spPr>
          <a:xfrm>
            <a:off x="11509320" y="5541300"/>
            <a:ext cx="4237010" cy="7501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625" y="0"/>
                </a:lnTo>
                <a:lnTo>
                  <a:pt x="0" y="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7" name="Shape 257"/>
          <p:cNvSpPr/>
          <p:nvPr/>
        </p:nvSpPr>
        <p:spPr>
          <a:xfrm>
            <a:off x="11438826" y="4430191"/>
            <a:ext cx="3161095" cy="110563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+68%</a:t>
            </a:r>
          </a:p>
        </p:txBody>
      </p:sp>
      <p:sp>
        <p:nvSpPr>
          <p:cNvPr id="258" name="Shape 258"/>
          <p:cNvSpPr/>
          <p:nvPr/>
        </p:nvSpPr>
        <p:spPr>
          <a:xfrm>
            <a:off x="11509320" y="7266895"/>
            <a:ext cx="5015396" cy="110383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510" y="21600"/>
                </a:lnTo>
                <a:lnTo>
                  <a:pt x="0" y="2160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9" name="Shape 259"/>
          <p:cNvSpPr/>
          <p:nvPr/>
        </p:nvSpPr>
        <p:spPr>
          <a:xfrm>
            <a:off x="11438826" y="7285955"/>
            <a:ext cx="3161095" cy="114011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+50%</a:t>
            </a:r>
          </a:p>
        </p:txBody>
      </p:sp>
      <p:sp>
        <p:nvSpPr>
          <p:cNvPr id="260" name="Shape 260"/>
          <p:cNvSpPr/>
          <p:nvPr/>
        </p:nvSpPr>
        <p:spPr>
          <a:xfrm>
            <a:off x="11509320" y="7652584"/>
            <a:ext cx="5936849" cy="35383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24" y="21600"/>
                </a:lnTo>
                <a:lnTo>
                  <a:pt x="0" y="2160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61" name="Shape 261"/>
          <p:cNvSpPr/>
          <p:nvPr/>
        </p:nvSpPr>
        <p:spPr>
          <a:xfrm>
            <a:off x="11438826" y="10103618"/>
            <a:ext cx="3161095" cy="1140119"/>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+43%</a:t>
            </a:r>
          </a:p>
        </p:txBody>
      </p:sp>
      <p:grpSp>
        <p:nvGrpSpPr>
          <p:cNvPr id="264" name="Group 264"/>
          <p:cNvGrpSpPr/>
          <p:nvPr/>
        </p:nvGrpSpPr>
        <p:grpSpPr>
          <a:xfrm>
            <a:off x="11514711" y="2926030"/>
            <a:ext cx="1993325" cy="653272"/>
            <a:chOff x="544618" y="68664"/>
            <a:chExt cx="1993324" cy="653270"/>
          </a:xfrm>
        </p:grpSpPr>
        <p:sp>
          <p:nvSpPr>
            <p:cNvPr id="262" name="Shape 262"/>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3" name="Shape 263"/>
            <p:cNvSpPr/>
            <p:nvPr/>
          </p:nvSpPr>
          <p:spPr>
            <a:xfrm>
              <a:off x="728384" y="217499"/>
              <a:ext cx="1651194"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#1</a:t>
              </a:r>
            </a:p>
          </p:txBody>
        </p:sp>
      </p:grpSp>
      <p:grpSp>
        <p:nvGrpSpPr>
          <p:cNvPr id="267" name="Group 267"/>
          <p:cNvGrpSpPr/>
          <p:nvPr/>
        </p:nvGrpSpPr>
        <p:grpSpPr>
          <a:xfrm>
            <a:off x="11514711" y="5801651"/>
            <a:ext cx="1993325" cy="653271"/>
            <a:chOff x="544618" y="68664"/>
            <a:chExt cx="1993324" cy="653270"/>
          </a:xfrm>
        </p:grpSpPr>
        <p:sp>
          <p:nvSpPr>
            <p:cNvPr id="265" name="Shape 265"/>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6" name="Shape 266"/>
            <p:cNvSpPr/>
            <p:nvPr/>
          </p:nvSpPr>
          <p:spPr>
            <a:xfrm>
              <a:off x="728384" y="217499"/>
              <a:ext cx="1651194"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#2</a:t>
              </a:r>
            </a:p>
          </p:txBody>
        </p:sp>
      </p:grpSp>
      <p:grpSp>
        <p:nvGrpSpPr>
          <p:cNvPr id="270" name="Group 270"/>
          <p:cNvGrpSpPr/>
          <p:nvPr/>
        </p:nvGrpSpPr>
        <p:grpSpPr>
          <a:xfrm>
            <a:off x="11514711" y="8629050"/>
            <a:ext cx="1993325" cy="653272"/>
            <a:chOff x="544618" y="68664"/>
            <a:chExt cx="1993324" cy="653270"/>
          </a:xfrm>
        </p:grpSpPr>
        <p:sp>
          <p:nvSpPr>
            <p:cNvPr id="268" name="Shape 268"/>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9" name="Shape 269"/>
            <p:cNvSpPr/>
            <p:nvPr/>
          </p:nvSpPr>
          <p:spPr>
            <a:xfrm>
              <a:off x="728384" y="217499"/>
              <a:ext cx="1651194"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#3</a:t>
              </a:r>
            </a:p>
          </p:txBody>
        </p:sp>
      </p:grpSp>
      <p:grpSp>
        <p:nvGrpSpPr>
          <p:cNvPr id="273" name="Group 273"/>
          <p:cNvGrpSpPr/>
          <p:nvPr/>
        </p:nvGrpSpPr>
        <p:grpSpPr>
          <a:xfrm>
            <a:off x="11514711" y="11456450"/>
            <a:ext cx="1993325" cy="653272"/>
            <a:chOff x="544618" y="68664"/>
            <a:chExt cx="1993324" cy="653270"/>
          </a:xfrm>
        </p:grpSpPr>
        <p:sp>
          <p:nvSpPr>
            <p:cNvPr id="271" name="Shape 271"/>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72" name="Shape 272"/>
            <p:cNvSpPr/>
            <p:nvPr/>
          </p:nvSpPr>
          <p:spPr>
            <a:xfrm>
              <a:off x="728384" y="217499"/>
              <a:ext cx="1651194"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#4</a:t>
              </a:r>
            </a:p>
          </p:txBody>
        </p:sp>
      </p:grpSp>
      <p:sp>
        <p:nvSpPr>
          <p:cNvPr id="274" name="Shape 274"/>
          <p:cNvSpPr/>
          <p:nvPr/>
        </p:nvSpPr>
        <p:spPr>
          <a:xfrm>
            <a:off x="2188415" y="2357625"/>
            <a:ext cx="3878923" cy="3556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275" name="Shape 275"/>
          <p:cNvSpPr/>
          <p:nvPr/>
        </p:nvSpPr>
        <p:spPr>
          <a:xfrm>
            <a:off x="2177382" y="2944583"/>
            <a:ext cx="7143492" cy="2745017"/>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276" name="Shape 276"/>
          <p:cNvSpPr/>
          <p:nvPr/>
        </p:nvSpPr>
        <p:spPr>
          <a:xfrm>
            <a:off x="2191720" y="6586255"/>
            <a:ext cx="7205569" cy="455394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a:t>
            </a:r>
          </a:p>
        </p:txBody>
      </p:sp>
      <p:sp>
        <p:nvSpPr>
          <p:cNvPr id="277" name="Shape 277"/>
          <p:cNvSpPr/>
          <p:nvPr/>
        </p:nvSpPr>
        <p:spPr>
          <a:xfrm>
            <a:off x="2212032" y="60977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308" name="Shape 308"/>
          <p:cNvSpPr/>
          <p:nvPr/>
        </p:nvSpPr>
        <p:spPr>
          <a:xfrm>
            <a:off x="-30390" y="3221283"/>
            <a:ext cx="24444781" cy="7049498"/>
          </a:xfrm>
          <a:prstGeom prst="rect">
            <a:avLst/>
          </a:prstGeom>
          <a:solidFill>
            <a:srgbClr val="40404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9" name="Shape 309"/>
          <p:cNvSpPr/>
          <p:nvPr/>
        </p:nvSpPr>
        <p:spPr>
          <a:xfrm>
            <a:off x="10175588" y="3127415"/>
            <a:ext cx="4032824" cy="7365184"/>
          </a:xfrm>
          <a:prstGeom prst="rect">
            <a:avLst/>
          </a:prstGeom>
          <a:solidFill>
            <a:srgbClr val="A6AAA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pic>
        <p:nvPicPr>
          <p:cNvPr id="310" name="Phone_gold.png"/>
          <p:cNvPicPr>
            <a:picLocks noChangeAspect="1"/>
          </p:cNvPicPr>
          <p:nvPr/>
        </p:nvPicPr>
        <p:blipFill>
          <a:blip r:embed="rId2">
            <a:extLst/>
          </a:blip>
          <a:stretch>
            <a:fillRect/>
          </a:stretch>
        </p:blipFill>
        <p:spPr>
          <a:xfrm>
            <a:off x="9596918" y="1852875"/>
            <a:ext cx="5190164" cy="9786314"/>
          </a:xfrm>
          <a:prstGeom prst="rect">
            <a:avLst/>
          </a:prstGeom>
          <a:ln w="3175">
            <a:miter lim="400000"/>
          </a:ln>
        </p:spPr>
      </p:pic>
      <p:sp>
        <p:nvSpPr>
          <p:cNvPr id="311" name="Shape 311"/>
          <p:cNvSpPr/>
          <p:nvPr/>
        </p:nvSpPr>
        <p:spPr>
          <a:xfrm>
            <a:off x="3032883" y="4898318"/>
            <a:ext cx="5794649" cy="1683927"/>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12" name="Shape 312"/>
          <p:cNvSpPr/>
          <p:nvPr/>
        </p:nvSpPr>
        <p:spPr>
          <a:xfrm>
            <a:off x="1890969" y="4145755"/>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3" name="Shape 313"/>
          <p:cNvSpPr/>
          <p:nvPr/>
        </p:nvSpPr>
        <p:spPr>
          <a:xfrm>
            <a:off x="3032883" y="4268203"/>
            <a:ext cx="839852" cy="546101"/>
          </a:xfrm>
          <a:prstGeom prst="rect">
            <a:avLst/>
          </a:prstGeom>
          <a:ln w="3175">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YES</a:t>
            </a:r>
          </a:p>
        </p:txBody>
      </p:sp>
      <p:sp>
        <p:nvSpPr>
          <p:cNvPr id="314" name="Shape 314"/>
          <p:cNvSpPr/>
          <p:nvPr/>
        </p:nvSpPr>
        <p:spPr>
          <a:xfrm>
            <a:off x="3032883" y="7816277"/>
            <a:ext cx="5794649" cy="1683927"/>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15" name="Shape 315"/>
          <p:cNvSpPr/>
          <p:nvPr/>
        </p:nvSpPr>
        <p:spPr>
          <a:xfrm>
            <a:off x="1890969" y="7063714"/>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6" name="Shape 316"/>
          <p:cNvSpPr/>
          <p:nvPr/>
        </p:nvSpPr>
        <p:spPr>
          <a:xfrm>
            <a:off x="3032883" y="7186162"/>
            <a:ext cx="839852" cy="546101"/>
          </a:xfrm>
          <a:prstGeom prst="rect">
            <a:avLst/>
          </a:prstGeom>
          <a:ln w="3175">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YES</a:t>
            </a:r>
          </a:p>
        </p:txBody>
      </p:sp>
      <p:sp>
        <p:nvSpPr>
          <p:cNvPr id="317" name="Shape 317"/>
          <p:cNvSpPr/>
          <p:nvPr/>
        </p:nvSpPr>
        <p:spPr>
          <a:xfrm>
            <a:off x="2117344" y="4398740"/>
            <a:ext cx="375337" cy="285027"/>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18" name="Shape 318"/>
          <p:cNvSpPr/>
          <p:nvPr/>
        </p:nvSpPr>
        <p:spPr>
          <a:xfrm>
            <a:off x="2117344" y="7316699"/>
            <a:ext cx="375337" cy="285028"/>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19" name="Shape 319"/>
          <p:cNvSpPr/>
          <p:nvPr/>
        </p:nvSpPr>
        <p:spPr>
          <a:xfrm>
            <a:off x="16698382" y="4885345"/>
            <a:ext cx="5794649" cy="1683927"/>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20" name="Shape 320"/>
          <p:cNvSpPr/>
          <p:nvPr/>
        </p:nvSpPr>
        <p:spPr>
          <a:xfrm>
            <a:off x="15556469" y="413278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1" name="Shape 321"/>
          <p:cNvSpPr/>
          <p:nvPr/>
        </p:nvSpPr>
        <p:spPr>
          <a:xfrm>
            <a:off x="16698382" y="4255230"/>
            <a:ext cx="696215" cy="546101"/>
          </a:xfrm>
          <a:prstGeom prst="rect">
            <a:avLst/>
          </a:prstGeom>
          <a:ln w="3175">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NO</a:t>
            </a:r>
          </a:p>
        </p:txBody>
      </p:sp>
      <p:sp>
        <p:nvSpPr>
          <p:cNvPr id="322" name="Shape 322"/>
          <p:cNvSpPr/>
          <p:nvPr/>
        </p:nvSpPr>
        <p:spPr>
          <a:xfrm>
            <a:off x="16698382" y="7803305"/>
            <a:ext cx="5794648" cy="1683927"/>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23" name="Shape 323"/>
          <p:cNvSpPr/>
          <p:nvPr/>
        </p:nvSpPr>
        <p:spPr>
          <a:xfrm>
            <a:off x="15556469" y="705074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4" name="Shape 324"/>
          <p:cNvSpPr/>
          <p:nvPr/>
        </p:nvSpPr>
        <p:spPr>
          <a:xfrm>
            <a:off x="16698382" y="7173190"/>
            <a:ext cx="696215" cy="546101"/>
          </a:xfrm>
          <a:prstGeom prst="rect">
            <a:avLst/>
          </a:prstGeom>
          <a:ln w="3175">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NO</a:t>
            </a:r>
          </a:p>
        </p:txBody>
      </p:sp>
      <p:sp>
        <p:nvSpPr>
          <p:cNvPr id="325" name="Shape 325"/>
          <p:cNvSpPr/>
          <p:nvPr/>
        </p:nvSpPr>
        <p:spPr>
          <a:xfrm>
            <a:off x="15838954" y="4402840"/>
            <a:ext cx="288514" cy="288516"/>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943" y="8593"/>
                </a:lnTo>
                <a:lnTo>
                  <a:pt x="2046" y="0"/>
                </a:lnTo>
                <a:lnTo>
                  <a:pt x="0" y="2089"/>
                </a:lnTo>
                <a:lnTo>
                  <a:pt x="8564" y="10634"/>
                </a:lnTo>
                <a:lnTo>
                  <a:pt x="0" y="19511"/>
                </a:lnTo>
                <a:lnTo>
                  <a:pt x="2046" y="21600"/>
                </a:lnTo>
                <a:lnTo>
                  <a:pt x="10943" y="13007"/>
                </a:lnTo>
                <a:lnTo>
                  <a:pt x="19554" y="21600"/>
                </a:lnTo>
                <a:lnTo>
                  <a:pt x="21600" y="19511"/>
                </a:lnTo>
                <a:lnTo>
                  <a:pt x="13036" y="10634"/>
                </a:lnTo>
                <a:lnTo>
                  <a:pt x="21600" y="2089"/>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26" name="Shape 326"/>
          <p:cNvSpPr/>
          <p:nvPr/>
        </p:nvSpPr>
        <p:spPr>
          <a:xfrm>
            <a:off x="15838954" y="7314682"/>
            <a:ext cx="288514" cy="288517"/>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943" y="8593"/>
                </a:lnTo>
                <a:lnTo>
                  <a:pt x="2046" y="0"/>
                </a:lnTo>
                <a:lnTo>
                  <a:pt x="0" y="2089"/>
                </a:lnTo>
                <a:lnTo>
                  <a:pt x="8564" y="10634"/>
                </a:lnTo>
                <a:lnTo>
                  <a:pt x="0" y="19511"/>
                </a:lnTo>
                <a:lnTo>
                  <a:pt x="2046" y="21600"/>
                </a:lnTo>
                <a:lnTo>
                  <a:pt x="10943" y="13007"/>
                </a:lnTo>
                <a:lnTo>
                  <a:pt x="19554" y="21600"/>
                </a:lnTo>
                <a:lnTo>
                  <a:pt x="21600" y="19511"/>
                </a:lnTo>
                <a:lnTo>
                  <a:pt x="13036" y="10634"/>
                </a:lnTo>
                <a:lnTo>
                  <a:pt x="21600" y="2089"/>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203-A6C6-47C1-B3E6-D73E13270F3A}"/>
              </a:ext>
            </a:extLst>
          </p:cNvPr>
          <p:cNvSpPr>
            <a:spLocks noGrp="1"/>
          </p:cNvSpPr>
          <p:nvPr>
            <p:ph type="title"/>
          </p:nvPr>
        </p:nvSpPr>
        <p:spPr>
          <a:xfrm>
            <a:off x="950265" y="812564"/>
            <a:ext cx="16482720" cy="2176835"/>
          </a:xfrm>
        </p:spPr>
        <p:txBody>
          <a:bodyPr/>
          <a:lstStyle/>
          <a:p>
            <a:r>
              <a:rPr lang="en-IN" dirty="0"/>
              <a:t>Why?</a:t>
            </a:r>
          </a:p>
        </p:txBody>
      </p:sp>
      <p:sp>
        <p:nvSpPr>
          <p:cNvPr id="4" name="AutoShape 3" descr="data:image/png;base64,%20iVBORw0KGgoAAAANSUhEUgAAAL4AAAC+CAMAAAHLrXU5AAAAAXNSR0IArs4c6QAAAARnQU1BAACxjwv8YQUAAAL3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JQM4KYAAAD8dFJOUwABAgMEBQYHCAkKCwwNDg8QERITFBUWFxgZGhscHR4fICEiIyQlJicoKSorLC0uLzAxMjM0NTY3ODk6Ozw9Pj9AQUJDREVGR0hJSktMTU5PUFFSU1RVVldYWVpbXF1eX2BhYmNlZmdoaWprbG5vcHFyc3R1dnd4eXp7fH1+f4CBgoOEhYaHiImKi4yNjo+QkZKTlJWWl5iZmpucnZ6foKGio6Slpqeoqaqsra6vsLGys7S1tre4ubq7vL2+v8DBwsPExcbHyMnKy8zNzs/Q0dLT1NXW19jZ2tvc3d7f4OHi4+Tl5ufo6err7O3u7/Dx8vP09fb3+Pn6+/z9/rCAy7gAAAAJcEhZcwAADsMAAA7DAcdvqGQAABGSSURBVHhe7Z15mFZVHcfvOwjMgoLkEigQmmIqm6QEShqWCZmilZmKpi1Siku4YWrIEgHubWYsaqUZbmTinqVICpghIGUww+KwyTIDM8Ms54/O75zvufecc89d3pk7+ubzfp5n3nt+yznvue+c99yzv14a9m9BwGJfxhiCGl09j+vJMFIqJHOELnjxgTP/62QajvENVgyCeQdskzab0pDzPxn7O79wvTAEdtKQQC8/E+GXAwNdS9dVQKQLMWQwvZJdqB6mlwDGLdWhXDFWS68ipNuQSJSBsXdtg9fApaVC15V1hs7n55ZzAGMHIVRI1J6HgAW/jTcQDBjK/7iB32CHEqmRCJV60W+fS8s9b5YMWQb+SoZmxrYIlQ+3vHuONzcHUWMsj/ay8c5ISCW/P0QOD9VzgV9GCKtuoEvpYx3oUhkYvPn04ruWX06vPnNzv6TkICm4L88n3cduxjpKnYAbHo2685w3jFSWwWPjlc7UC2zngCh9obOZbimPvO8U/skxhB99L0cId9ZEShGiQBhhYuxHFH5cVhO+UoRtYPuCEGbBB0op2IzRjIgwh9H9vyfCkfAoiDmPilkEVOVQQRMskRH8jBzAw3UIA+mgPFaaIqQeEAXQde3Ro0dPLtKXjAq3tx9X9BAmxq4XngqhQlhFZ9/R5f4QwswVdglUUdzJ6jvPZqJCwMfKo1SxlSIYpkVPNM0/DraXhDClWlw6QCmEEMIkHtUixKh2vUKETiZlDMKJAzEF0j+6XBT5UPgTq0QoFeKfdgqEZIR7HqUC/kdCjKTLcHmF/xAh9PuUuDggH61Yi/zcTYFxFAohfNgyHjpQhF7lIVFtuO/kS9Ikbfx6Eq5Eg1Ca/BY2KakLkJKBzITl3yB166VkIk3fhCAvUEKwIMv9rEyGxavHdkS7SyaLCLNqFpAQ7yq5jUegRNmNqdw9bzoyzbw90DgQdoXwZmxfiF4NFw5GWCIdICh/VbtJ6UBIxBqpWg1RSuwTUuoGUUoCaARcrPVDdBEfKUd4SqBh9CzyZQqQ4kYhGf5HSE1viF7FIc3fq/DblNIoa3ogHpBUlIm9ws6BfJQuKO69GwGvozATT0PjjXukC0IOGG8NC1pQluKhdxbux/KyVAqlk9xu9oBw58jXaaz8TNbyOREOcb9IFfeFyyRdZyFNpv9kqfuKlAxukCbTHzrXG8h+IUy5baI/GOev58cP/FWE2DQK22wXJgqJgB6kUJivo12p/MX35R3GXhHKGOAvG48pgD+kZNB6gpSC2dy7EeEiRf4/eEEWc8aOhiJTnkLign2gzA69h8OBNjuQruJUqFvLNbLfdAdEz3tdyD7+k6rvFiG/1w1yKupFHAlUXiNkwelQToNMnAtdMogA1AjNpyHLQUnBm1BIfg5tEjPhD/4GNXHzdn1cax94KKBO4iq4g99DTcwyE4GHAtpE9I/fjGWl/yO4SJJ6swE/RgxOjdGosdKfW4/uOQFdSn5Q2cI23pTjzWOmtYKM9B/gppw3cFE9q33Wb/rlD5VBcQ/rKJfEWJJoXN0clmw1vNV0sVkW96WhxVb18s/+85IFZyKscy1SBtDq9Jy+ePGMXhDcVCM2Y+ug8THLFDsGagXG5YgvQhXiODhIrEoeWsUIqME2qAW7oLSBWXH4AMkgYfwytBI58dIDHgP0aohzi7CGgFVRhys+a5oeUWD2QjVxmWyK+rwgzTarYJao3onGMmkZBTGgQhoU3aG2eQl24gnoFI9AL6m1/r/6zTHZVHdyNVx+AFmxGHoNq8fUea1Ub4jt8kQwT8Y1aU1CTqg1nfuWTBSsCWqNtkJ5R03Qe8KbO7fepzpXZs2XH/4j5hn+p9UzZv08hbGde6Qf2yZmTtJxMuIIjMEiq/43vjI10CXSGxHAaKgJK33t6cLZBG0SVLNrvAM1YaZP86Y6UCdhfDyM/RBqryNNMPK650LIdo0SM5xjcgciCF6E8nDIhBosL4MsgTIN6xGF7YbCGwUFgFZrQZwBTWr69EVAgFQUx0NNdO1XjlAbMJ4g/OEAdWYYNSRmF7LlXaTN+QxUGVM6cwOrX4RB5CJFihT5GHEe71PWPro/pKw5GpUzex6KbPkCUudshipLjLGMJ6HMEHMoxp+KygwkDOZAmxlHImGwA+rMOBUJK6BuPbk+pxyhNemHIF0F1ES3EcPy/nd0/Y9IZXMfyF65kH0WQY0JZdYiVuKk5vsiEnE7NF4TFBIxmcwJGrg7oUnDuYhDTIXOaN/uhVIvVfVQpQAxJGrg9FXIhJpLfQuyYC6UidDaoIB/QKu9waehsfov0CaCSXQFtJ43Qs7bPgbR8yYI2ec0qJOAu0LveG7ZfjNChP6RcWZCnQTcFZ2gJrRFVZwV8AC/hToJuCugFZjpPwwPcDXUSfjjkAJjrYSZ/ki4AH2GPg6zf2rkykzfvNP0XwC5ClDSDJ3ESv98OAmOhTIFiMFpqTeqejP9ckYrHUDEoJ4bWb0xtmkHY7OhI4z0qc6jsSHBOVCmpPfCGlb3Wn8vx6POg46jp089ykleyS3VjFX5Ywh5Q2+gapZzFnxQs2rWAVKgqvM2GWwTJTwd8RHRQl6BGDum5FXd2jbwEU0UaUuyyz3B36BWrLn3ecP7dnbJ849ot79SAZR6F/0UxvzoNWPx4unGQk6AhMEEaHXOWrDkz2cjHMEnMaa9C2UkwPh4GFsCdcDtsNwL2YVaEsZRD3AF7UnQCNU1QZ34PjRhDoKHwJqvPAVqBdQK/UnzFnQhtMqEsa1Qgs9DrYAamHcndjqE6Qkz6Aq1hJb8aqyAGqyGWvJfaC1uhRlMxdzHAFmazKHULwvdIHjoQ4uEMIYwS7i/rIv9TFiNhw6GgiHRmn4DabV5EVbwAa5I35jAwLA5pJTpXw8ruIHWmhH7wf4nGIKy1VN5QK+A2aI7rCA8izJaGpZC1DDaiZFLoTfBLlgLpU9JRUWH761rnn9IaUVoVsEccVfNR5susAusTTLHYk0fsLbveE9CT0TMfnH6w4NzFFTgu1D7+C10gKkxTtSnQ5RtlD5rrNxbtRvxOkyKH0J/FeQIulz+yMPjQsPVNAtjE1qCMvju+ffIJbv5Yo49g9TdiUToWWtWD7xZl10fW7YUsKQUnEcP/bTt8Xjow6FHef/g6/ELLtIbZHEHlPtJCJ9x39adb07AFLve8MqfYSv5J171VdHGnAIdR28fyoZX5wd57bb79vzWEnRQsyF7djI2GUrCaN/SHSyUfoz2MaUmWCHLs6Y+HIHZPs+x3fDi3AdlCoy6BjqJmb53OXwEdpMjkjMRQRKTfy5qmD2dGPTukRXNTP8MuIBDoU4C7gpoBWb6j8EDXAt1EnBXRPevzQUNre1fa+MDFdXbpmgl/RV4AOcqYAf+wg0JtLwDIyu5pf6WP7nJxydtAfKXfQj8qcCgkaYWaNM3WAPaZOAvUY8yteeLOAw6o0lmlNxY9May6nma6x+g1FuNH0CVhuAbdg001j9drQ/MqeUJ4QVJsXT+m4j0jmq7eVYTLei/XCkGFuvz7L5zyvvpLfQTRLIBUAv6tmFxmsIa6klfVlISLJ4UbIM6O5AwiOslto6XkbIktIW7zdDD0Cfz6QWOP30ktqe3AwerFbjZtKscDF9UzzbMzP6zL1KkSJEiRYoU+TjQfeiYCy8cMzRqqX4BUzZO72qyFZdlsgz+Q+JUc3JdUGWcp1XAHPUecmzxXj84FDQXI7cOLoJLAWMOClp8FU4FS1dzBslimT9MUqAMRUYjOAFuhYq2dNNF6nMD2onuF8xbUdvQuHfP2vmXuw6LOUxuAY5gixps1Ok7/vGqur2Ne3evenBsuz7iTlFnYynWXwxLgFyCGMFdcPLJXYpJQp+l7fUPGm/siVbcrw+oczo9B4ODZ21fdYqOQWPalWf5cLjjSSposLen/hKGEDQPpzPGP4nFYn3m23WGmvPVBpfBR3HE2zAYvH0EzIpxMDiopUMWM6Q7Nks6qbP2znpet7usKY+6O0Pb+T9vuRhUZvsdHo9k3TwIL53ccTct3Ly3qWnvpmcmHuea6/wdIru5El7ZgIN0IlhufSUVYoGUv5zZpNM7ImoU2Q7YqpVabl6NOBpjFhkjppD2WSSiRhFx061klLPSVFwHL5u47PtHFzlpDG+3bhPOGhq8FdWVis1+ubN+Avrq1UwwN4rrrIw8Czc2+97B1jyxxh/hkiGXmDsJfDbeHbnLND775ffaDQbQdCk8MiV3nbU+n9O8hXSzI24gLvvltBm6YZs6oiyg4Yb8lpTkQY/p7+NNiF0PHUMb0Yk5zu3u0dkvw77/yd6AP+iLM6un05Gm7cpBx59+1ugTe+MzyuEctQcc399ZrLHRlf0yOr6EMwlplPQ56YyzRw81z+X7sCiZKjOjF6He0yq16f2WymnaNLYoNpwpGZ2Q0mZyqgjJ/0DJpHCJZs23ytyWIfOT262Et4IcHffA+TUPjwp/wwUN9Ci6T4ZVsSkYqAjV0NEGobWaAd/l5rG85f0hF5t071Y2kPyOi2le7KWV2yUD0413tv0WcyfMCZ4s638lz7FJIFik7IDOd05k0K/9wx/YhjnHt7aYDf0X0ghYErHwPaBPxJNUsiFxHc1gezSAd9Na0/X6nDsflQlblOxFQBb6mRYO+tOx9WE25n0DdyJmGH2pZxhte4aLL8HNDU4GdRCcMZeKyNECTuyemWMjak1JQ+z/bjq8XNijFLFgDb+bxtiBJOchRgptj1iYkbFdonz6L9GNe2LtxppdBk3aHqlOz8LLwUKtT3xbEyKDmo1xgxmMPYJ4aYjvh+4KFRBsHZHcAmUIfUuqtbiT07ALATfBTuhkHkIcNyuXV1UabLkR8STdXbsM2NPm0M2NWxAZVC2P7nwRDyFeGuw97AYNEacSa3SeZg9TTU1eSzY8asxQkNfM3k8RycUN8Imn2/hVaDK3rLzC3MAVhTrN2kXaBc1AO5XRImHxfm7IxKdWVK3jrF1duaOubkfl6rUkVa14auKQhAbAlXiLMBPhkZp+7qK4LH7d+/nGtqcw1d+Co5tewc4hnZWJh+07+NRfEDvg8fgDF0fGDEMrauKnH3o9Ab+ApyOP/E+i101L1fBI4z8muPaZ6lwK1wQugXsUPSe8oR5gTUsnxn9gGXJA/KCrz3Kca19QlMa2FkzmZXYSYkZg9KBl+syIsThJ0ww8bGcX0goTNXogNqIceo+/zdVkx12HcHNODasUyg2UWoNOnN6XLazW/g1N1Qu/H/Sz1MDWR1OEygede8W1V40d3k3mthxnbE92dK1nsOZmNgOCRok5LpTrNvyiq6694tyBGZwoGMugR/W2TPPfTyvDSRFTneMC0WOcQRE6/TV9TGvPHwfCI3PKfoX30GjZTvcTNegUN8IsBrbqdmhDiYpftEuhugmp27x/XeSITPz4fsn1wbHIJmb7Ows6Po+kw6yPfKjHZ/+wDSK6i2ezPgY/bvRpdVR7ODb7+/9bRHaT8ezQ1xxlNCDq/JjY7KP6dNMyBl7ZcA+SdbO4FfO6Hc1D22xCS2faRNy8KGP/iphVj8t+wqx6HhuOU6DOB3BzP7x0uoyZt6KuhVO3Yu4Y1+8HoaERgftHulrLvuYRIia7QscS9H3C+q60PG6c5kscb5yXYrEq5hDx1jDAOmJdx/411GHBALfGOnuA4gIYHHyQx1lV6Th4OZK22TEMHqDDfBhCPGqd4H2S+nFNm7fb4zdrv+kcBvuJ1WCoiBmhW2QVCTUjZrLzGzBnzdELrCK9LPxDBrErf34Dp4DTrFW3LU9ax5pkS8eTbnl+zaatm6teu320a0XvkRF9Fcl2ez0b0fUrdyyq2rx105rnbj5R/yXcj4LY4cW2/yJOe/NZ5DOCz8KtUKlw/IRDwOL27k+1mZExjbuWj3oFdgrOcixokDS7fg6m4OgR0ZZ8I2mQsVA4Ojy3zJa0yy+VtRO50c9r84SNz42K6MwXMp36DB4+fHCfiM5AkSJFihQpUqRIkSJFinx88bz/AV17g5CNednZAAAAAElFTkSuQmCC">
            <a:extLst>
              <a:ext uri="{FF2B5EF4-FFF2-40B4-BE49-F238E27FC236}">
                <a16:creationId xmlns:a16="http://schemas.microsoft.com/office/drawing/2014/main" id="{D292F822-95E8-4BEB-8658-A77FCAF32AE4}"/>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20iVBORw0KGgoAAAANSUhEUgAAAKAAAAChCAMAAAEASnQsAAAAAXNSR0IArs4c6QAAAARnQU1BAACxjwv8YQUAAAMA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Mw9IgAAAD/dFJOUwABAgMEBQYHCAkKCwwNDg8QERITFBUWFxgZGhscHR4fICEiIyQlJicoKSorLC0uLzAxMjM0NTY3ODk6Ozw9Pj9AQUJDREVGR0hJSktMTU5PUFFSU1RVVldYWVpbXF1eX2BhYmNkZWZnaGlqa2xtbm9wcXJzdHV2d3h5ent8fX5/gIGCg4SFhoeIiYqLjI2Oj5CRkpOUlZaXmJmam5ydnp+goaKjpKWmp6ipqqusra6vsLGys7S1tre4ubq7vL2+v8DBwsPExcbHyMnKy8zNzs/Q0dLT1NXW19jZ2tvc3d7f4OHi4+Tl5ufo6err7O3u7/Dx8vP09fb3+Pn6+/z9/usI2TUAAAAJcEhZcwAADsMAAA7DAcdvqGQAABG5SURBVGhD7Zt5nFXFlcdvv9cb0LS2sjUBo8K4YYNERISQMIEBF5yMxOioKEEFVATiCrGJRBglbkk6ICpqECEQY0SERFQQpVkiImpUBIMRQRYVBOlukKaXmqpTv3truetrOn4m8+nvH++dc+rc+5Z7b9Wpc6ocj0fqboPkUskkS6ELGJPv7V2BEyRqNqXoNldjXzj9GXtZSIydBFcmlPlCEgI7B0biAbZCCppROEHyXpQxSxrX06trlK/FkF2jeOFvNfylnNvqhQKjw17hL61YdyG6Nr1Z2YQiOQwddOSmoyA3Fsd+vrEFRBf52cYXOsj2S4GxSVJwnEOaA7vVFfAuyIXC1sp3Cc7LX/ERjL1FquPcwF7lNvo654tGNItX7b23Urxvyfrxl/tJfk0YSWJZ9EovyiheHDaCv8wRNnGtcBJcaMPRbcTrSvEqYGyoFJazj6QgKBQHC6C7rGVsOsRGZik+UDAGNh+3UvNUaBtJsy86R5gLILtcz20vQga/5CaIJtyeC1FQG+LGeYixKRAdZ6fnN0D9SefhnT/cvSA2Y6yIvqPgChih8lPs8k5zSEhuB2CyjH0lmoqkJg5TyPOYlv92Bc0s3Tg/hkGYjpFCa80RXgJYnPVKrFcinASwpBi7GKLx4dKJ01bq/H5bLiVim+psP5J+0LjUESLgljqIHvxTWSVkja/FicqhOM5nQh0OxeYc0ejC/+r/o+Rf9npNxYIuKagh9MXvEFTlwejncrh4wG5DbV/iAbvwsND2SsXgaNGAzkVCzzhkRTtufB+yR4BnLjedClljh8+TG74F0WCd5ckfL3VzGlSrh1UgO9dAjFPywyD56c1YKURx1KuQ/ox33mm3hKCd8nYS2y7iJs+YRcqofMeZyuTAwBHN+6mBA5swEqVccrtUxra69hKY+NPndr50Hgnjw9NatkWMURbDtrN2Dr/qUuPPmhQA7yzdh5qoctvThmMP+jz2GlSO16WYZ5R+jMINCb/gkBj7NiTHqYGfdjB1n4T+QfDiuH+eMPkk3fEqWLjJHXvmKcdj4MX5H5jOYiwbIj/GCzTgxblIWSAZMvkQMPB7fw5EemAWQ9wDN89RSQKuud+DnDhQ56qfQqgWeX+xPlLrohok/TTDg4y9CfE0289xfsdNx0P2WOL3c5yJ3GhaRZ/g9+NBnrDXngTNmSLUID/Op9SmcQMa/CyHBzEWxmDyxpLT7jOgNxFBbs8/0b+lsWVEezRmyo0VOEUQzyFsSUqeenAEH825c/TIWx4qF52XR/0tcI4l+x0cwirKYDIYtAHNjML7OIrhy66DIZBT3Rs8KDzUaQ4/d2YTQSEN5jGnfI9c6tpAjeNNcmfdoPrgM2jBv0FNwlY64g1oFhOoUUykM0BMSENG+UepKSDwiCaLBwOMHYKmITuQhjwFn4gDK6B4HE/n+w40frn7LKPbuD4HBpdxwlg7r0dz6Jx9wtG+2F8I4wwuXPqckBS7ZbvLCTCDfY9+13EKSPT6Z+JEYTrgOL+hNo3ZcPC4Bg0etTTQMvYuHCQvC9ODFB1J9i0IvbsEHR78jIcCxB6uksDDJwVZ0kLqcA4ZLLoOnzBmYFCMLZ+Bg+LwYhIlYv4RNiw5J7rpJM59sFlsFm3/BUXAYycOFBM+UTP4HewG74qWIVAEcpCHYnA3teggYWLAozprcKcubhQUjR8Ju8XbaNOoE3ZjKt9TWL6EorFX2G3ORqPHCGH9DAogz8ugeLQgs81EtHrQHaSCUOJ75OqFkSCbrDb2YCICIbYaisdT5GvfalvIatEZjeDnwsafFxvZW1t9gTfCaDyDNjCDjAHJFaRdToEGTiKjjpErc5wDZKSHzMd4atsKzYXm5wqzB76QbLxXCQb5K+s3aV3QNn2Ogj6KsZ9BDaJUumy3L7eT2yzftl0pfXf5fE0ek24sMGhQ8NkEsQ96FIPgy/aMg8Xi2yIzSfwFlliewAGc2q8e6Jafk06lUtl5RSPW0xgnqWwG72QMCLynPabBLTNaXPp3HK/zS+tWbQhZqTT/0TGXs4l/XdIFZ/zs+b9X1VfvWjVtSFF4jiwZHW/chZvPY253LyOQKS1uRVhus1hPUiWm3V9weBB7RD0hM1bg0DC++iEck3EnDpNULyu76doxk+dvhy7ZZce24RSoaeOhN/8dRkmr6RT/SsKzAybnwp+xt3rCpJM1y+sT18ZkZSWiCEEscPN/Psa409L9oS4KN2Z/OzAF6oLBjLFjYQjFHS7iLmIrd7hGSSIMfL8qIwAPZqZ09U1kDHC7BISUAVwgnasizthLujwLNY4S6U411UDypMMfocbTVR7gC0BdZC4hZPIbyEA6grWCaiFbg4L8cORNGxJ9ybs1w96O5rZsJDSD6dTk1skSQ0dVQzGgVPFOKMmRM5l7oWncTw0doGXA5+K4g1A0qFD1EpRMkFWrK6F5yEt8AjRJwZRlvkkTD+PtfP82ceQHUDyoXqAm5dlFEyvqhekJGFxSYlpX948xReqBk0Um616U89tLSc45ZQJlICRkUojFCJLamb0RwtPlvFrKLmeQCxdOvkveWR5WDGclFVeJqPkVIVkVqfuEbZMsI5vAwWUBzB41PNglwXwiqFozFhNfHd995Bv8H8BRhqecdaat6eyOUUEdfMfJ2sDHedFxvhTv56KdaCksorRKdyPn60/GBk/fwI9XfwVPcSX/Kt4fQhPRVljE3d6Hv1euu1kvsYdSUvbuQcb+xKVbxOHvSatElCIoo+M4vYM6t2aDbxp/5clQdGSy+ExxuHH5rhMGb2WETRdkMqsmwGAjCpTmCX8hDHOh2DxN7sQX9moFQI2QCboNH4ZiYcx96oPTs9SmPwL3CMOTUEzk+hNFYFBMLZAJukxuecpgCPlqWOkZCbVAJi4Shs1QDKjLMQgYJNpQAxTCzUf6kNUkA3l3GVDm4RMoRJGwBI00Wj/m4S8cTRNm4yaRMQMUjaPIbvFrNCqox7scioT+qu9DUQwTZhvey1lQts8cPmgOoYrXLjJrZINGj3yymhHgYGHyLyPwdaeEPRG/Qxita9WKPH296WIy29jRCmVgVb1eslMYfU/zfGH1gUYX+WXsvuhmsto/xp+B5dilCQqKfEGb7Pyvh+bSn6wWWuVdkEPGydAUshOw/x7/k+erm1JNt94fBXYgZ/uvlTlFE3OyI58JawUXIVcIWb1TdzIavI4m8AYZg7JWsohhVTu0UruLuYJRLrJZCM3kJWrj47aOfAo0HkeDJE/+ydAsUKS3orXzpNVlI8yAok12ATSbs6mVnQgVXCGtEusPXEvG8IkI0oZWpetUmQgWjIcJUFmH1UTkXjaRBzsOqktfOfKVWrNjeYHtX2SQxpfx/Smp/Gb2HDGLQqTQJUMgC3P1P0APR6yYEIRFEy45WNlSfToMIcySbpE5bEmuG/0tPhqWAKiAIvDNJgLIQmjEZy0hZeE7vKpXwpUTd8Gdx7D+f6j7Oq8H+jxBTkTSRstWV5dfWZibnUql0jn5PadVakG43TNFcndQR2iwMcN5sFiYE8GGrnDLhNKQ9CHvrWLuqVC6BQ306y/M9McaFPV5wlvCxsena9of0dlcsvg1Tjdl7pto4v8v2Ue173Xjk++4qzwsKt+YOaJ7cWGidHzjc/yAiavwReKoWXbb9xuQRmw4bS97fAs+OwM+nDEkJsnfKLQc9xqtrGkYFUtHZVaRzpCuCwMXomTGnvnmUqnGItVjrbGU0aW2el/5fUNLWubn5mSLIr4IgLJzcvOP7jli+ltV1b5cpKBmRUljPzmdfMtC+VfbUT4+wRrAHlPXB2RV6ufYc4IjoPkNvuLtnhfHJl3uSHSetNJ3624dfqRVZUlrsa7aYNEVDdpLd9zo1TiBS+2MiAlBQor1jVycQ7/pgpaGkO6jZUmJRbEVy0iOMb9e3Vy1g6ChZPdYibOBP4dkcxOQ85gxo9g2sJEC19Q4LbTmF7oseQFdJz1Uf/jqX46sMWdKT7VKmrN9SAN+evELOFpQP89c49UInE5VDZdnM70Vs/7Tq5BwXvBtjmgMzpYL/iS7+8OajNTDOE7w8VmwNjZZw/SRc2oGg0s+rWOVHJ4cWYw6MprpS2RWJZ6HfosyxJJdUXmnRuAiLdj9KGE41kXslQNPN6wHyIA2H+KjOB9buzaD6foPuHNuapTZfzTNtcFlQ4IIopPYQSipu+obmU7ky7UFxGv6EvNAjn0Wrjxqu/obSnnkat9wVtyinjvV6DYh+PtlpVr0m7R8z4EaPkhVTde2KgSTPndtxYGqvWt+dclxoUmeZk/iI/lVi97c5Qz06uL19jr63KIOfSa8YNbNuVvMsqgBVhi+b+mUCzq1KbC6ro6q1PpJ4AYEl2JVvXrdHdzS7b8z+I6FWs9j8gXcgjk6dFPV1oW/uLh3Zzew7KdWUcyMCDazLoYT/1z5z1xlxUZ+VpBfGAW74RbKlvE0z7vHy+4ejthj1dZb/Vwv1hQ4PbQeJ4RnYm7Cs1RBI4xtYp1mgRqYZ4eH2Wqr9h6xvDBbVo5C2fLUhfEhe/aAFwNngxpUsB/n/ZKa0CXT+XI1loAWKGU9D82g5tCOP44uyc/JpI9M57Y488a5m78+HDgLpSUK+WoV6Liw4aFIlgM51T8hQzv9DqzauWnBzWcd8dBS2O/2ZzZ8uk/7V+fJnzrT6+BeCKtLnAwHxg64HXrnstWbNq6Y9dO+sf1dxnQ4b/ycV8sXXO/OPX/khQ17Q9YDOpfAwVdATETJ2NlvyGe2fkf5I1cnGvd1immxARGy5y7l7fsKqbaGk3+TFkGC6pXRFT0fal/KIFgs0rSohgjcjRXKmaqsZVK9MJP0w/s4irFLYLFI34t2xh6BKQmnfICDAllaCLd4vGohlvz5SNFuJmIeTPFk00KaCGrGwDMWFbmGlMuzrkU7Y2tgiqUNytdRPB+04cpPthq2rS1pHt9FO3/QE0b6J2zBAZEsSTTX6Oalv75uDZNNa+9BP5hkUzSPVVT0HcnjSSaGY7ya6KqweKZgETxY3XSYonk4thosOXwNDojCC1TYXWELJVM/gQdj25OMHL21CVk0S+K77W5eYFav9h7bnOD1lYduhymKSQn/QD6OD8Yh4Tzujc4vhd2CjpM3CT6MbY7vYlO/h28CYmYajtNLBTNRA1AXudmdUxc/mBQFr24LZErMY5KjcmlLovJ8qdHw4rOb4bCF0nIhXBMwKSZ6nOg9wgej74Z2alq8MXJ6JcCmkyTE/NofqjLCfTE/pY9au7s6aMGyznXa/vFotn4PhwRzjhqPlsVmwYepEac8Jm9Z/DocY5kZ2Wt1U/ngzfa2hADuUBWXd8y1qj5GGsnwcDb3xQGBnKHmxLsTbXG7W6XsPu8GWwiPYtFXNPvtlZ4G/dWNsj8kzrIpVUukaqM3AqbmBE7TTA5YK/xMaHG85MD5sMVyubaWqTy6oFYaO5rsDYmPiWNUGM0qM1gndbqW468YCmMwp3wKvxDWRKRa0rdpFcYPMqrHF9IGF/D2abAGkjU0NLHEP7UPvILopQcb0xLt9VBkj9aXrD0XHY38h13GBM9GXbSTlsNLsNPY+JKME/XtEfWLonOzBYP+AE+XyrKzo8bfTsbmizkNKsumhhmV8ndLYA+jebszR/5q/uJFc+654rTW0Resr5dkEWyKHVTDyCozliZWTUiwKzSe5g9oKz15VJJ0a28g2bPN3NmGixIvOA2m6CovoiOq7kRDg8n7tbtFC/zt+gavIup8K219UHwWG8gmIftaaxseq1gwNHnCALS5bolxZTnrGvDohnCaPzatfOu3QZu8A+n/2HvWZeCD6LRGrZA7eYOMTV7g0JdvTv1BxJqDYweXbdhr/3GC8q7/jBrq4PeNh9qg+uNXfv/bSbeMGTlq7G2TZzy9cnt4FHHwlbDURiNQMps2tjacD++PrcYdMQMfNlZEJGftvf+s2r2fzheXJU4rCNZNOd/aEfJNUNj5B6VLYhbsbX9mXK/jGz8DnxHpvBZHdeo/vLTsqeeXrVyzpvzl52Y9ePvQvh0Lm+d9I/XmJppoookmmvgXxnH+FzMd32YAta7RAAAAAElFTkSuQmCC">
            <a:extLst>
              <a:ext uri="{FF2B5EF4-FFF2-40B4-BE49-F238E27FC236}">
                <a16:creationId xmlns:a16="http://schemas.microsoft.com/office/drawing/2014/main" id="{5B115634-7590-4FD0-B919-E3673EB44AF4}"/>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data:image/png;base64,%20iVBORw0KGgoAAAANSUhEUgAAAKwAAACtCAMAAAFttFTZAAAAAXNSR0IArs4c6QAAAARnQU1BAACxjwv8YQUAAALW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k6RgUAAADxdFJOUwABAgMEBQYHCAkKCwwNDg8QERITFBUWFxgZGhscHR4fISIjJCUmJygpKissLS4vMDEyMzU2Nzg5Ojs8PT4/QEFCQ0RGR0hJSktMTU5PUFFSVFZXWFlaW1xdXl9gY2RlZmdoaWprbG1ub3BxcnN0dXZ5ent8fX5/gIGCg4SFhoiKi4yNjo+QkZKTlJWWl5iZmpucnZ6foKGio6SlpqeoqaqrrK2ur7CxsrO1tre4ubq7vL2+v8DBwsPFxsfIycrLzM3Oz9DR0tTV1tfY2drb3N3e3+Dh4uPk5ebn6Onq6+zt7u/w8fLz9PX29/j5+vv8/f5IGlxvAAAACXBIWXMAAA7DAAAOwwHHb6hkAAAKdklEQVRoQ+2biX8U5RnHn92Qw9CEghxiuAoFUasilwa5LIWWQq0ilqPWoxFEKCBaZamCB8gRlEM5gliRWgoWKm0xERBpMVVjhYgCFRFEBAQi2eT9D/q+7/xmdq6dmewM7PLJfD+fzD7X+8yT2dmZ933nHUoQnQvBAONEIOsQZgY5QWQcPUU2ZvtoYnGeB3ICGcxyoal8MV5Ya9l06JJm3IR4fR6pt2Tv2JkR/3PYOFqKygw112vmkTYHMQDmRCHoETuEmECWATkB49/66BwoGjLWxkrVlhMqKmNNiUvYP4SxzTHoEhmnHKfrYOII01l2p/hIJOku1R/LrcG6AqYMsxKbZGcNGOW3yOy+cTNKpAAGBxDIyYYlKbyC0kWMLSq1OTvMyBOjXzexdYtVziFUkgdjMobLKMkzMNlxo4zQ/jlF+AWcRqRLIA9wfq2UOXDr6QAX5/UpO++CyBmMAB38VGGsrFq6wfEysdVdH1RkLOEcUqiUdTWy2Bxht4vtiAALXfvr6AljplO8ZggkN16Tx+Df0Bz5pwxl7Ch0B3Al4bj92oheQiRjH8OSHAQKYEmODJF/XmLLSreyraX85wNLcrB/ASzJEUEn6IDn2MSHIyKGldNK+QlbMmSMCmxJQZgAliRU8AAEysvaDtitnBURtYUykLHen4ltHD4TdTKEVSiXvbW/lx+sHl4DfRUfY6N2im0TKXPGwq/na/iUkhNl18GvBy4BKZdrAL8eeCT0HQQB/HqE+Ut5ceb/kPJR9l+xhV+PMFcYsjPiN8QLEstvtp5jF8qtFWH2E7tAbq0Ic7mP2Plya0WYzbHPya0VYfYTO09urQizn9i5cmtFmGebYn8pt1ZaSbNwaki1E/xWcBdUgC0kJdodU444q7kaFv9EDiGnQty1C+2J/kiX4H54/NAFufT8FD4fnEEqA14GNM7wJOcXxmIzV3Fh9cxYbMF5Lvg+vOL+Mk1KK9gK+TklqLRWfKfFQNxEcGm7c6UAsvtI0YWC5UjE8oWqnhZlvaU3VfKQRlCz7QQkgdfutj0dkcWM/XCyATyBRHp2w9dwXkEG1jl6CpLG5VoP6A1Ee2MYWkkO03WQFB6gzZAk3q87smulY75y05b8L6sYPTCVI2jlhpxzMhAvyjmnSN1JvaAn2IN2LiDawD66hW/nKX05M+3Q0BE5KrYyg5Y16YCOtgmb4bKVJGlZXf5HkMw0LG2FuBgmo5ISB+SSSCu714JLIq3stAuCTSv77IKMSFvuklaOGgSXRFrtsnZJpJUjHEGwaeVgSOAp7VUIZm+5pH0Wore0VIXopi5p1bmKz9HOjeY82yfFQnJMS3RDJWN/aiukkBBfRAruX77ioZY2D3d9EJ2Ns5WtyoIpADojp6QPjL4pRkJwJ8w+sfTze8DhC5vxXhAjfzwd1TMDLj/UIJce/wN0beCopwWcqdMWmQwMgjN1eiCTgQlwpo6YFN/9eCw26wBjB2fFYo+/yw1T4Eydm9VHPvzOpYzLjzI2WQp+4GlPSIF/d82kwAfUD0nBD/34/3x8YWnpYn6i1SwuLV10nBsmwZk6Yjhm4UE4U2cAMhmYCGfqDEImA/5PsMHIxJYRPQaRD9L9ol5pdgplLZQS6fLDrcj0iFBGQLlPunzw23JkWi009SjsmiWdKTMaeTh9iTrJh2aStxGQGh8ji6BSrnlS8XVr11VrZAsCUmQr0pg4BXfKJJ4A6pEzg364DIkM+JjO77am6gy/eFFXpNIxht5m7Nze9b0Q6p1B6gKRd5UHQXqW0NOQDt2BcI9sQjvOCzQHEvgoMhQSZzsaeOI/aCQZKx4y68gp1E/bHUITD+hq5dR3zNY/JGhPxqnMXWjkiqmHyGqoBSTOEPoAkso4NHPDMov2GfWCxB5NzMCqfIFmLth0j96kexRhM01QBD26BXQOiMcVZmbTUvHxdZNrbWYZF6OhM8YvDIyIvse3hSSevJipQENntiPaQLxN9nesNx2EaqAKDZ35F6KNnKMrpxpnrzWq0dAZ+7TsA6IYRBO+0rLV6t3STAPTvlz2MiQFw1T7moSzgWmztWkTG5pQNqQwrSBMywnTcsK0nDAtJ0zLCdNywrSctKbdjWi3tJrTW9q/IpplOafVVtwkX7Sr50eI3pl4dGVDE6IlEG9HQxeWKdG8oXNaOimlvymt3PnJEcaeFfOULmlpBmPfjhKCRzBlEsH6RxvUCOUjJCQk5OIRvfzXWxOTW/FdU9v7f7J2YfjePfwqbaHmiVYZd+2M9jFP5SU4eZvfdaqBErn+ExRmT+3PMud0KHgSRSVnyxWITTettZ6VA0c6ZcSp+/1XUY8z+zNhnVD2OFTjxtKmaJFGWlaiGFc6oEUa+QFKcWeM7AqnlT4ohZ07JTmtviBde1oxYIk1Y1OCWNfii8hNspD4W0UwEA3/lBsOjIBG1HabUv/k9Bd7syzkgH7BynRumApZ0E958pEBxeKBWtXAopatJF2mH+X6V9O7KGrLov4fKiGT0l+s7XIQWzKgWOsbXMl4MP3FDkQp7kxMe7FRbUGMRvy9tUtWlltfQ5uQ/mLNT/jOPN9c8Uz4EhaVB9Jf7BCUorIIDl7tNzCBkrT3wQtN62FqY3AQ3S7f/U8wrQ0c6SF/of49dYX9w+HsYlxvIXnnprT1anPfRA1Gdk0ecE3vuzdqfQID16ar2twkS5ec6Ia2F5+C5G8S2FN9I1qmhZ7JXi2zxf/qSX9E7kMh7qxP09Wg9cC7Yy+8umHTxkeIWq1GMc4c5p3IXq9v+su65U+WDL1YI5yhL+0WXUCV6oG8/70XigMP51HWHyELvnl/3V0X9iZROMf8xilnY1PKngg5GZs7E5WYbmicgy92QebAGbYL+zBxegZRkXHtjpGTI6N01R4oJvbei+yB0lOsX09C1S2897UfioU5zYiWqcNIK/sbuNrRA7Ptb0gg/loe5U2DYmTHDREa8zkUW2rlSuMAWZn8yCic4CPETuuhJDg/PpuKyu1fHtao21KI3QTCU9YOi5n6PX0pa/ghaGBpa6KnHb8TSd0r2E8QDNIvt07K+VU5lDcTiuDDAVEavg+KI0cD/JktNb0En4xjJUTd3oDCfpdDzTfEobiwKbDZ5mbbkNKV+u09KGvUYSGu70j0sHFxrwN7emJfvvmhw1XLTG1pNuU+ww7dFqXiPR6/EM6+YdiXb7prSxy8cGQ8RS7LpfzlHs8ASbW312c90LBiWf3fryH6zVfQvJG2Yvm58Odt3s8AyYUstiI3Go3mrITWECpzeMvc56FpXNBi5XKPhg5qBJVi+ju7FJpGWCxoVMUugqYRFgsaVbELoWmExYKw2GAIvtgF0DTCYkF5Yyp2PjSNsFgQFhsMwRf7HDSNsFjQqIqdB00jLBY0qmLnQtMIiwUZXGy7HUipscFfsVmPQdOoGiz3FASzzyKnSrFYNZB6sXTlt1BVyqQ5EKKPGpLHlcPgo9hIV8OTkrrlBTJjQLT7g3Zwj96br9h8FMv//5Hvw8LYi10VW4Bc0XPYr0bfen0LqLzYddhZQ/g08X03vXrgHWNH9Gmfce8xhISEhISEhFwKEP0fxWWR0YPA0aMAAAAASUVORK5CYII=">
            <a:extLst>
              <a:ext uri="{FF2B5EF4-FFF2-40B4-BE49-F238E27FC236}">
                <a16:creationId xmlns:a16="http://schemas.microsoft.com/office/drawing/2014/main" id="{8A7C5537-A67C-4DD4-BEA5-6662440B6EB5}"/>
              </a:ext>
            </a:extLst>
          </p:cNvPr>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53097287-4AB1-4D09-B3C9-22A4AB60B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4175" y="5080247"/>
            <a:ext cx="3561382" cy="3561382"/>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id="{EC0499B6-9484-4AE7-B6B0-366643C19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877768"/>
            <a:ext cx="3960464" cy="3960464"/>
          </a:xfrm>
          <a:prstGeom prst="rect">
            <a:avLst/>
          </a:prstGeom>
        </p:spPr>
      </p:pic>
      <p:pic>
        <p:nvPicPr>
          <p:cNvPr id="18" name="Picture 17" descr="A black sign with white text&#10;&#10;Description generated with very high confidence">
            <a:extLst>
              <a:ext uri="{FF2B5EF4-FFF2-40B4-BE49-F238E27FC236}">
                <a16:creationId xmlns:a16="http://schemas.microsoft.com/office/drawing/2014/main" id="{6B8A8AF5-A1BA-4FB2-913A-9156A11CD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1646" y="4616203"/>
            <a:ext cx="4222029" cy="4222029"/>
          </a:xfrm>
          <a:prstGeom prst="rect">
            <a:avLst/>
          </a:prstGeom>
        </p:spPr>
      </p:pic>
      <p:sp>
        <p:nvSpPr>
          <p:cNvPr id="19" name="TextBox 18">
            <a:extLst>
              <a:ext uri="{FF2B5EF4-FFF2-40B4-BE49-F238E27FC236}">
                <a16:creationId xmlns:a16="http://schemas.microsoft.com/office/drawing/2014/main" id="{63A08C5D-0746-46A4-A22C-4E998FC3C0A4}"/>
              </a:ext>
            </a:extLst>
          </p:cNvPr>
          <p:cNvSpPr txBox="1"/>
          <p:nvPr/>
        </p:nvSpPr>
        <p:spPr>
          <a:xfrm>
            <a:off x="2000250" y="9064675"/>
            <a:ext cx="5343525" cy="13080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4000" b="0" i="0" u="none" strike="noStrike" cap="none" spc="0" normalizeH="0" baseline="0" dirty="0">
                <a:ln>
                  <a:noFill/>
                </a:ln>
                <a:solidFill>
                  <a:schemeClr val="tx2">
                    <a:lumMod val="10000"/>
                  </a:schemeClr>
                </a:solidFill>
                <a:effectLst/>
                <a:uFillTx/>
                <a:latin typeface="+mn-lt"/>
                <a:ea typeface="PT Sans"/>
                <a:cs typeface="PT Sans"/>
                <a:sym typeface="PT Sans"/>
              </a:rPr>
              <a:t>HIGH RISK OF IDENTITY THEFT</a:t>
            </a:r>
          </a:p>
        </p:txBody>
      </p:sp>
      <p:sp>
        <p:nvSpPr>
          <p:cNvPr id="20" name="TextBox 19">
            <a:extLst>
              <a:ext uri="{FF2B5EF4-FFF2-40B4-BE49-F238E27FC236}">
                <a16:creationId xmlns:a16="http://schemas.microsoft.com/office/drawing/2014/main" id="{B10ECA8E-1CB3-4447-9CE7-8FBBB5017A50}"/>
              </a:ext>
            </a:extLst>
          </p:cNvPr>
          <p:cNvSpPr txBox="1"/>
          <p:nvPr/>
        </p:nvSpPr>
        <p:spPr>
          <a:xfrm>
            <a:off x="9653103" y="9064675"/>
            <a:ext cx="5343525" cy="13080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4000" b="0" i="0" u="none" strike="noStrike" cap="none" spc="0" normalizeH="0" baseline="0" dirty="0">
                <a:ln>
                  <a:noFill/>
                </a:ln>
                <a:solidFill>
                  <a:schemeClr val="tx2">
                    <a:lumMod val="10000"/>
                  </a:schemeClr>
                </a:solidFill>
                <a:effectLst/>
                <a:uFillTx/>
                <a:latin typeface="+mn-lt"/>
                <a:ea typeface="PT Sans"/>
                <a:cs typeface="PT Sans"/>
                <a:sym typeface="PT Sans"/>
              </a:rPr>
              <a:t>CENTRALISED CREDIT SCORING</a:t>
            </a:r>
          </a:p>
        </p:txBody>
      </p:sp>
      <p:sp>
        <p:nvSpPr>
          <p:cNvPr id="21" name="TextBox 20">
            <a:extLst>
              <a:ext uri="{FF2B5EF4-FFF2-40B4-BE49-F238E27FC236}">
                <a16:creationId xmlns:a16="http://schemas.microsoft.com/office/drawing/2014/main" id="{4C4C0A2E-C19E-4C36-AB1B-D55140BE77F6}"/>
              </a:ext>
            </a:extLst>
          </p:cNvPr>
          <p:cNvSpPr txBox="1"/>
          <p:nvPr/>
        </p:nvSpPr>
        <p:spPr>
          <a:xfrm>
            <a:off x="17181163" y="9064675"/>
            <a:ext cx="5343525" cy="13080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4000" b="0" i="0" u="none" strike="noStrike" cap="none" spc="0" normalizeH="0" baseline="0" dirty="0">
                <a:ln>
                  <a:noFill/>
                </a:ln>
                <a:solidFill>
                  <a:schemeClr val="tx2">
                    <a:lumMod val="10000"/>
                  </a:schemeClr>
                </a:solidFill>
                <a:effectLst/>
                <a:uFillTx/>
                <a:latin typeface="+mn-lt"/>
                <a:ea typeface="PT Sans"/>
                <a:cs typeface="PT Sans"/>
                <a:sym typeface="PT Sans"/>
              </a:rPr>
              <a:t>REDUNDANT PAPERWORKS</a:t>
            </a:r>
          </a:p>
        </p:txBody>
      </p:sp>
    </p:spTree>
    <p:extLst>
      <p:ext uri="{BB962C8B-B14F-4D97-AF65-F5344CB8AC3E}">
        <p14:creationId xmlns:p14="http://schemas.microsoft.com/office/powerpoint/2010/main" val="37240272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81253930-1208-45F6-833A-DBC0E6E505D0}"/>
              </a:ext>
            </a:extLst>
          </p:cNvPr>
          <p:cNvCxnSpPr>
            <a:cxnSpLocks/>
          </p:cNvCxnSpPr>
          <p:nvPr/>
        </p:nvCxnSpPr>
        <p:spPr>
          <a:xfrm flipV="1">
            <a:off x="11994037" y="4894436"/>
            <a:ext cx="0" cy="1933600"/>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019B6EEA-9CB3-48EE-AA21-1CF8C93A2240}"/>
              </a:ext>
            </a:extLst>
          </p:cNvPr>
          <p:cNvCxnSpPr>
            <a:cxnSpLocks/>
          </p:cNvCxnSpPr>
          <p:nvPr/>
        </p:nvCxnSpPr>
        <p:spPr>
          <a:xfrm>
            <a:off x="13552496" y="8973978"/>
            <a:ext cx="2774746" cy="1400175"/>
          </a:xfrm>
          <a:prstGeom prst="line">
            <a:avLst/>
          </a:prstGeom>
          <a:ln w="76200"/>
        </p:spPr>
        <p:style>
          <a:lnRef idx="3">
            <a:schemeClr val="accent4"/>
          </a:lnRef>
          <a:fillRef idx="0">
            <a:schemeClr val="accent4"/>
          </a:fillRef>
          <a:effectRef idx="2">
            <a:schemeClr val="accent4"/>
          </a:effectRef>
          <a:fontRef idx="minor">
            <a:schemeClr val="tx1"/>
          </a:fontRef>
        </p:style>
      </p:cxnSp>
      <p:sp>
        <p:nvSpPr>
          <p:cNvPr id="68" name="Shape 68"/>
          <p:cNvSpPr/>
          <p:nvPr/>
        </p:nvSpPr>
        <p:spPr>
          <a:xfrm>
            <a:off x="-1216516" y="762695"/>
            <a:ext cx="10368347" cy="446454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r">
              <a:lnSpc>
                <a:spcPct val="80000"/>
              </a:lnSpc>
              <a:defRPr sz="10000" b="1">
                <a:solidFill>
                  <a:srgbClr val="393941"/>
                </a:solidFill>
                <a:latin typeface="Montserrat-SemiBold"/>
                <a:ea typeface="Montserrat-SemiBold"/>
                <a:cs typeface="Montserrat-SemiBold"/>
                <a:sym typeface="Montserrat-SemiBold"/>
              </a:defRPr>
            </a:lvl1pPr>
          </a:lstStyle>
          <a:p>
            <a:r>
              <a:rPr lang="en-IN" dirty="0"/>
              <a:t>Our Uniqueness</a:t>
            </a:r>
            <a:endParaRPr dirty="0"/>
          </a:p>
        </p:txBody>
      </p:sp>
      <p:sp>
        <p:nvSpPr>
          <p:cNvPr id="9" name="Oval 8">
            <a:extLst>
              <a:ext uri="{FF2B5EF4-FFF2-40B4-BE49-F238E27FC236}">
                <a16:creationId xmlns:a16="http://schemas.microsoft.com/office/drawing/2014/main" id="{3D28550F-213F-47F5-A7EC-4E8447B496A6}"/>
              </a:ext>
            </a:extLst>
          </p:cNvPr>
          <p:cNvSpPr/>
          <p:nvPr/>
        </p:nvSpPr>
        <p:spPr>
          <a:xfrm>
            <a:off x="10326865" y="6828036"/>
            <a:ext cx="3334344" cy="3159167"/>
          </a:xfrm>
          <a:prstGeom prst="ellipse">
            <a:avLst/>
          </a:prstGeom>
          <a:noFill/>
          <a:ln w="76200" cap="flat">
            <a:solidFill>
              <a:srgbClr val="EC6D0E"/>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 name="TextBox 9">
            <a:extLst>
              <a:ext uri="{FF2B5EF4-FFF2-40B4-BE49-F238E27FC236}">
                <a16:creationId xmlns:a16="http://schemas.microsoft.com/office/drawing/2014/main" id="{10E13193-B8AD-4DA3-B803-CF94D2E008E0}"/>
              </a:ext>
            </a:extLst>
          </p:cNvPr>
          <p:cNvSpPr txBox="1"/>
          <p:nvPr/>
        </p:nvSpPr>
        <p:spPr>
          <a:xfrm>
            <a:off x="10989840" y="7214986"/>
            <a:ext cx="1514475" cy="238526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kumimoji="0" lang="en-IN" sz="15000" b="0" i="0" u="none" strike="noStrike" cap="none" spc="0" normalizeH="0" baseline="0" dirty="0">
                <a:ln>
                  <a:noFill/>
                </a:ln>
                <a:solidFill>
                  <a:srgbClr val="EC6D0E"/>
                </a:solidFill>
                <a:effectLst/>
                <a:uFillTx/>
                <a:latin typeface="+mj-lt"/>
                <a:ea typeface="PT Sans"/>
                <a:cs typeface="PT Sans"/>
                <a:sym typeface="PT Sans"/>
              </a:rPr>
              <a:t>C</a:t>
            </a:r>
          </a:p>
        </p:txBody>
      </p:sp>
      <p:sp>
        <p:nvSpPr>
          <p:cNvPr id="11" name="TextBox 10">
            <a:extLst>
              <a:ext uri="{FF2B5EF4-FFF2-40B4-BE49-F238E27FC236}">
                <a16:creationId xmlns:a16="http://schemas.microsoft.com/office/drawing/2014/main" id="{73A9E4F5-3467-4A0B-A512-699203499110}"/>
              </a:ext>
            </a:extLst>
          </p:cNvPr>
          <p:cNvSpPr txBox="1"/>
          <p:nvPr/>
        </p:nvSpPr>
        <p:spPr>
          <a:xfrm>
            <a:off x="12061838" y="7214986"/>
            <a:ext cx="1514475" cy="238526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lang="en-IN" sz="15000" dirty="0">
                <a:latin typeface="+mj-lt"/>
              </a:rPr>
              <a:t>S</a:t>
            </a:r>
            <a:endParaRPr kumimoji="0" lang="en-IN" sz="15000" b="0" i="0" u="none" strike="noStrike" cap="none" spc="0" normalizeH="0" baseline="0" dirty="0">
              <a:ln>
                <a:noFill/>
              </a:ln>
              <a:solidFill>
                <a:srgbClr val="A6A7AC"/>
              </a:solidFill>
              <a:effectLst/>
              <a:uFillTx/>
              <a:latin typeface="+mj-lt"/>
              <a:ea typeface="PT Sans"/>
              <a:cs typeface="PT Sans"/>
              <a:sym typeface="PT Sans"/>
            </a:endParaRPr>
          </a:p>
        </p:txBody>
      </p:sp>
      <p:pic>
        <p:nvPicPr>
          <p:cNvPr id="19" name="Picture 18" descr="A circuit board&#10;&#10;Description generated with high confidence">
            <a:extLst>
              <a:ext uri="{FF2B5EF4-FFF2-40B4-BE49-F238E27FC236}">
                <a16:creationId xmlns:a16="http://schemas.microsoft.com/office/drawing/2014/main" id="{C839B1DD-D4DC-4E75-8CE1-CBCD688BF8A9}"/>
              </a:ext>
            </a:extLst>
          </p:cNvPr>
          <p:cNvPicPr>
            <a:picLocks noChangeAspect="1"/>
          </p:cNvPicPr>
          <p:nvPr/>
        </p:nvPicPr>
        <p:blipFill>
          <a:blip r:embed="rId2">
            <a:duotone>
              <a:prstClr val="black"/>
              <a:srgbClr val="EC6D0E">
                <a:tint val="45000"/>
                <a:satMod val="400000"/>
              </a:srgbClr>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6327242" y="9759749"/>
            <a:ext cx="2568176" cy="2593858"/>
          </a:xfrm>
          <a:prstGeom prst="rect">
            <a:avLst/>
          </a:prstGeom>
        </p:spPr>
      </p:pic>
      <p:pic>
        <p:nvPicPr>
          <p:cNvPr id="80" name="Picture 79" descr="A close up of a logo&#10;&#10;Description generated with very high confidence">
            <a:extLst>
              <a:ext uri="{FF2B5EF4-FFF2-40B4-BE49-F238E27FC236}">
                <a16:creationId xmlns:a16="http://schemas.microsoft.com/office/drawing/2014/main" id="{DDADBC73-CFCE-41CC-864B-9D62E70FE56A}"/>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62339" y="9427706"/>
            <a:ext cx="3174067" cy="3174067"/>
          </a:xfrm>
          <a:prstGeom prst="rect">
            <a:avLst/>
          </a:prstGeom>
        </p:spPr>
      </p:pic>
      <p:pic>
        <p:nvPicPr>
          <p:cNvPr id="87" name="Picture 86">
            <a:extLst>
              <a:ext uri="{FF2B5EF4-FFF2-40B4-BE49-F238E27FC236}">
                <a16:creationId xmlns:a16="http://schemas.microsoft.com/office/drawing/2014/main" id="{A23A6D9A-D588-47E6-9C42-75136685D0EC}"/>
              </a:ext>
            </a:extLst>
          </p:cNvPr>
          <p:cNvPicPr>
            <a:picLocks noChangeAspect="1"/>
          </p:cNvPicPr>
          <p:nvPr/>
        </p:nvPicPr>
        <p:blipFill>
          <a:blip r:embed="rId5">
            <a:duotone>
              <a:prstClr val="black"/>
              <a:srgbClr val="EC6D0E">
                <a:tint val="45000"/>
                <a:satMod val="400000"/>
              </a:srgbClr>
            </a:duotone>
            <a:extLst>
              <a:ext uri="{28A0092B-C50C-407E-A947-70E740481C1C}">
                <a14:useLocalDpi xmlns:a14="http://schemas.microsoft.com/office/drawing/2010/main" val="0"/>
              </a:ext>
            </a:extLst>
          </a:blip>
          <a:stretch>
            <a:fillRect/>
          </a:stretch>
        </p:blipFill>
        <p:spPr>
          <a:xfrm>
            <a:off x="9653641" y="1911288"/>
            <a:ext cx="4400545" cy="3774132"/>
          </a:xfrm>
          <a:prstGeom prst="rect">
            <a:avLst/>
          </a:prstGeom>
        </p:spPr>
      </p:pic>
      <p:cxnSp>
        <p:nvCxnSpPr>
          <p:cNvPr id="95" name="Straight Connector 94">
            <a:extLst>
              <a:ext uri="{FF2B5EF4-FFF2-40B4-BE49-F238E27FC236}">
                <a16:creationId xmlns:a16="http://schemas.microsoft.com/office/drawing/2014/main" id="{FAE0BE9B-A973-4341-B31C-56C966506BA2}"/>
              </a:ext>
            </a:extLst>
          </p:cNvPr>
          <p:cNvCxnSpPr>
            <a:cxnSpLocks/>
          </p:cNvCxnSpPr>
          <p:nvPr/>
        </p:nvCxnSpPr>
        <p:spPr>
          <a:xfrm flipH="1">
            <a:off x="7556262" y="8811753"/>
            <a:ext cx="2778262" cy="1606690"/>
          </a:xfrm>
          <a:prstGeom prst="line">
            <a:avLst/>
          </a:prstGeom>
          <a:ln w="76200"/>
        </p:spPr>
        <p:style>
          <a:lnRef idx="3">
            <a:schemeClr val="accent4"/>
          </a:lnRef>
          <a:fillRef idx="0">
            <a:schemeClr val="accent4"/>
          </a:fillRef>
          <a:effectRef idx="2">
            <a:schemeClr val="accent4"/>
          </a:effectRef>
          <a:fontRef idx="minor">
            <a:schemeClr val="tx1"/>
          </a:fontRef>
        </p:style>
      </p:cxn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39A1A01C-3BE0-40D0-862B-ACDD4AEF232C}"/>
              </a:ext>
            </a:extLst>
          </p:cNvPr>
          <p:cNvCxnSpPr>
            <a:cxnSpLocks/>
          </p:cNvCxnSpPr>
          <p:nvPr/>
        </p:nvCxnSpPr>
        <p:spPr>
          <a:xfrm>
            <a:off x="17105505" y="6800850"/>
            <a:ext cx="1428010" cy="0"/>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42" name="Straight Connector 41">
            <a:extLst>
              <a:ext uri="{FF2B5EF4-FFF2-40B4-BE49-F238E27FC236}">
                <a16:creationId xmlns:a16="http://schemas.microsoft.com/office/drawing/2014/main" id="{9B9D622E-D50E-457F-ACDA-B71CC2581056}"/>
              </a:ext>
            </a:extLst>
          </p:cNvPr>
          <p:cNvCxnSpPr>
            <a:cxnSpLocks/>
          </p:cNvCxnSpPr>
          <p:nvPr/>
        </p:nvCxnSpPr>
        <p:spPr>
          <a:xfrm>
            <a:off x="11340342" y="6810375"/>
            <a:ext cx="142801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194" name="Shape 19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grpSp>
        <p:nvGrpSpPr>
          <p:cNvPr id="202" name="Group 202"/>
          <p:cNvGrpSpPr/>
          <p:nvPr/>
        </p:nvGrpSpPr>
        <p:grpSpPr>
          <a:xfrm>
            <a:off x="-967238" y="4510919"/>
            <a:ext cx="7519937" cy="4464545"/>
            <a:chOff x="-575801" y="575160"/>
            <a:chExt cx="4558248" cy="2827056"/>
          </a:xfrm>
        </p:grpSpPr>
        <p:sp>
          <p:nvSpPr>
            <p:cNvPr id="196" name="Shape 196"/>
            <p:cNvSpPr/>
            <p:nvPr/>
          </p:nvSpPr>
          <p:spPr>
            <a:xfrm>
              <a:off x="289795" y="575160"/>
              <a:ext cx="2827056" cy="282705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00" name="Shape 200"/>
            <p:cNvSpPr/>
            <p:nvPr/>
          </p:nvSpPr>
          <p:spPr>
            <a:xfrm>
              <a:off x="-575801" y="1848803"/>
              <a:ext cx="4558248" cy="31278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lang="en-IN" sz="3600" dirty="0"/>
                <a:t>FRONT-END APP</a:t>
              </a:r>
              <a:endParaRPr sz="3600" dirty="0"/>
            </a:p>
          </p:txBody>
        </p:sp>
      </p:grpSp>
      <p:sp>
        <p:nvSpPr>
          <p:cNvPr id="216" name="Shape 216"/>
          <p:cNvSpPr/>
          <p:nvPr/>
        </p:nvSpPr>
        <p:spPr>
          <a:xfrm>
            <a:off x="9083320" y="3741043"/>
            <a:ext cx="887611" cy="880320"/>
          </a:xfrm>
          <a:custGeom>
            <a:avLst/>
            <a:gdLst/>
            <a:ahLst/>
            <a:cxnLst>
              <a:cxn ang="0">
                <a:pos x="wd2" y="hd2"/>
              </a:cxn>
              <a:cxn ang="5400000">
                <a:pos x="wd2" y="hd2"/>
              </a:cxn>
              <a:cxn ang="10800000">
                <a:pos x="wd2" y="hd2"/>
              </a:cxn>
              <a:cxn ang="16200000">
                <a:pos x="wd2" y="hd2"/>
              </a:cxn>
            </a:cxnLst>
            <a:rect l="0" t="0" r="r" b="b"/>
            <a:pathLst>
              <a:path w="21600" h="21600" extrusionOk="0">
                <a:moveTo>
                  <a:pt x="6597" y="17256"/>
                </a:moveTo>
                <a:cubicBezTo>
                  <a:pt x="5350" y="17256"/>
                  <a:pt x="4304" y="18271"/>
                  <a:pt x="4304" y="19529"/>
                </a:cubicBezTo>
                <a:cubicBezTo>
                  <a:pt x="4304" y="20747"/>
                  <a:pt x="5470" y="21600"/>
                  <a:pt x="6597" y="21600"/>
                </a:cubicBezTo>
                <a:cubicBezTo>
                  <a:pt x="7723" y="21600"/>
                  <a:pt x="8648" y="20747"/>
                  <a:pt x="8648" y="19529"/>
                </a:cubicBezTo>
                <a:cubicBezTo>
                  <a:pt x="8648" y="18271"/>
                  <a:pt x="7602" y="17256"/>
                  <a:pt x="6597" y="17256"/>
                </a:cubicBezTo>
                <a:close/>
                <a:moveTo>
                  <a:pt x="0" y="0"/>
                </a:moveTo>
                <a:lnTo>
                  <a:pt x="0" y="2071"/>
                </a:lnTo>
                <a:lnTo>
                  <a:pt x="2253" y="2071"/>
                </a:lnTo>
                <a:lnTo>
                  <a:pt x="6154" y="10394"/>
                </a:lnTo>
                <a:lnTo>
                  <a:pt x="4545" y="13074"/>
                </a:lnTo>
                <a:cubicBezTo>
                  <a:pt x="4545" y="13277"/>
                  <a:pt x="4304" y="13723"/>
                  <a:pt x="4304" y="14129"/>
                </a:cubicBezTo>
                <a:cubicBezTo>
                  <a:pt x="4304" y="15388"/>
                  <a:pt x="5350" y="16200"/>
                  <a:pt x="6597" y="16200"/>
                </a:cubicBezTo>
                <a:lnTo>
                  <a:pt x="19347" y="16200"/>
                </a:lnTo>
                <a:lnTo>
                  <a:pt x="19347" y="14129"/>
                </a:lnTo>
                <a:lnTo>
                  <a:pt x="6999" y="14129"/>
                </a:lnTo>
                <a:cubicBezTo>
                  <a:pt x="6798" y="14129"/>
                  <a:pt x="6798" y="13926"/>
                  <a:pt x="6798" y="13926"/>
                </a:cubicBezTo>
                <a:lnTo>
                  <a:pt x="6798" y="13723"/>
                </a:lnTo>
                <a:lnTo>
                  <a:pt x="7602" y="11856"/>
                </a:lnTo>
                <a:lnTo>
                  <a:pt x="15647" y="11856"/>
                </a:lnTo>
                <a:cubicBezTo>
                  <a:pt x="16451" y="11856"/>
                  <a:pt x="17055" y="11409"/>
                  <a:pt x="17497" y="10800"/>
                </a:cubicBezTo>
                <a:lnTo>
                  <a:pt x="21399" y="3735"/>
                </a:lnTo>
                <a:cubicBezTo>
                  <a:pt x="21600" y="3532"/>
                  <a:pt x="21600" y="3532"/>
                  <a:pt x="21600" y="3329"/>
                </a:cubicBezTo>
                <a:cubicBezTo>
                  <a:pt x="21600" y="2517"/>
                  <a:pt x="21198" y="2071"/>
                  <a:pt x="20554" y="2071"/>
                </a:cubicBezTo>
                <a:lnTo>
                  <a:pt x="4545" y="2071"/>
                </a:lnTo>
                <a:lnTo>
                  <a:pt x="3701" y="0"/>
                </a:lnTo>
                <a:lnTo>
                  <a:pt x="0" y="0"/>
                </a:lnTo>
                <a:close/>
                <a:moveTo>
                  <a:pt x="17256" y="17256"/>
                </a:moveTo>
                <a:cubicBezTo>
                  <a:pt x="16049" y="17256"/>
                  <a:pt x="15003" y="18271"/>
                  <a:pt x="15003" y="19529"/>
                </a:cubicBezTo>
                <a:cubicBezTo>
                  <a:pt x="15003" y="20747"/>
                  <a:pt x="16049" y="21600"/>
                  <a:pt x="17256" y="21600"/>
                </a:cubicBezTo>
                <a:cubicBezTo>
                  <a:pt x="18503" y="21600"/>
                  <a:pt x="19347" y="20747"/>
                  <a:pt x="19347" y="19529"/>
                </a:cubicBezTo>
                <a:cubicBezTo>
                  <a:pt x="19347" y="18271"/>
                  <a:pt x="18503" y="17256"/>
                  <a:pt x="17256" y="17256"/>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218" name="Shape 218"/>
          <p:cNvSpPr/>
          <p:nvPr/>
        </p:nvSpPr>
        <p:spPr>
          <a:xfrm>
            <a:off x="6676427" y="4510919"/>
            <a:ext cx="4663915" cy="4464544"/>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 name="Shape 68">
            <a:extLst>
              <a:ext uri="{FF2B5EF4-FFF2-40B4-BE49-F238E27FC236}">
                <a16:creationId xmlns:a16="http://schemas.microsoft.com/office/drawing/2014/main" id="{A102E1B2-731A-467D-B5AD-AFC95D06836E}"/>
              </a:ext>
            </a:extLst>
          </p:cNvPr>
          <p:cNvSpPr/>
          <p:nvPr/>
        </p:nvSpPr>
        <p:spPr>
          <a:xfrm>
            <a:off x="-259376" y="1185351"/>
            <a:ext cx="10368347" cy="446454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r">
              <a:lnSpc>
                <a:spcPct val="80000"/>
              </a:lnSpc>
              <a:defRPr sz="10000" b="1">
                <a:solidFill>
                  <a:srgbClr val="393941"/>
                </a:solidFill>
                <a:latin typeface="Montserrat-SemiBold"/>
                <a:ea typeface="Montserrat-SemiBold"/>
                <a:cs typeface="Montserrat-SemiBold"/>
                <a:sym typeface="Montserrat-SemiBold"/>
              </a:defRPr>
            </a:lvl1pPr>
          </a:lstStyle>
          <a:p>
            <a:r>
              <a:rPr lang="en-IN" dirty="0"/>
              <a:t>System Workflow</a:t>
            </a:r>
            <a:endParaRPr dirty="0"/>
          </a:p>
        </p:txBody>
      </p:sp>
      <p:sp>
        <p:nvSpPr>
          <p:cNvPr id="33" name="Shape 200">
            <a:extLst>
              <a:ext uri="{FF2B5EF4-FFF2-40B4-BE49-F238E27FC236}">
                <a16:creationId xmlns:a16="http://schemas.microsoft.com/office/drawing/2014/main" id="{9031709A-95DC-493C-9EE4-58A27C4A3E31}"/>
              </a:ext>
            </a:extLst>
          </p:cNvPr>
          <p:cNvSpPr/>
          <p:nvPr/>
        </p:nvSpPr>
        <p:spPr>
          <a:xfrm>
            <a:off x="5248415" y="6532022"/>
            <a:ext cx="7519937" cy="5312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lang="en-IN" sz="3600" dirty="0">
                <a:solidFill>
                  <a:srgbClr val="FFFFFF"/>
                </a:solidFill>
              </a:rPr>
              <a:t>BLOCKCHAIN LEDGER</a:t>
            </a:r>
            <a:endParaRPr sz="3600" dirty="0">
              <a:solidFill>
                <a:srgbClr val="FFFFFF"/>
              </a:solidFill>
            </a:endParaRPr>
          </a:p>
        </p:txBody>
      </p:sp>
      <p:grpSp>
        <p:nvGrpSpPr>
          <p:cNvPr id="35" name="Group 202">
            <a:extLst>
              <a:ext uri="{FF2B5EF4-FFF2-40B4-BE49-F238E27FC236}">
                <a16:creationId xmlns:a16="http://schemas.microsoft.com/office/drawing/2014/main" id="{8809E214-D62A-4CD1-B189-EAF2BA8444A7}"/>
              </a:ext>
            </a:extLst>
          </p:cNvPr>
          <p:cNvGrpSpPr/>
          <p:nvPr/>
        </p:nvGrpSpPr>
        <p:grpSpPr>
          <a:xfrm>
            <a:off x="11176960" y="4455754"/>
            <a:ext cx="7519937" cy="4464545"/>
            <a:chOff x="-575801" y="575160"/>
            <a:chExt cx="4558248" cy="2827056"/>
          </a:xfrm>
        </p:grpSpPr>
        <p:sp>
          <p:nvSpPr>
            <p:cNvPr id="36" name="Shape 196">
              <a:extLst>
                <a:ext uri="{FF2B5EF4-FFF2-40B4-BE49-F238E27FC236}">
                  <a16:creationId xmlns:a16="http://schemas.microsoft.com/office/drawing/2014/main" id="{7DB08D5B-09B0-4E92-AD48-9BBF116D0E55}"/>
                </a:ext>
              </a:extLst>
            </p:cNvPr>
            <p:cNvSpPr/>
            <p:nvPr/>
          </p:nvSpPr>
          <p:spPr>
            <a:xfrm>
              <a:off x="289795" y="575160"/>
              <a:ext cx="2827056" cy="282705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7" name="Shape 200">
              <a:extLst>
                <a:ext uri="{FF2B5EF4-FFF2-40B4-BE49-F238E27FC236}">
                  <a16:creationId xmlns:a16="http://schemas.microsoft.com/office/drawing/2014/main" id="{DF2888CC-B378-42CA-A469-ECD647676DE0}"/>
                </a:ext>
              </a:extLst>
            </p:cNvPr>
            <p:cNvSpPr/>
            <p:nvPr/>
          </p:nvSpPr>
          <p:spPr>
            <a:xfrm>
              <a:off x="-575801" y="1837001"/>
              <a:ext cx="4558248" cy="33639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lang="en-IN" sz="3600" dirty="0"/>
                <a:t>ML MODEL</a:t>
              </a:r>
              <a:endParaRPr sz="3600" dirty="0"/>
            </a:p>
          </p:txBody>
        </p:sp>
      </p:grpSp>
      <p:sp>
        <p:nvSpPr>
          <p:cNvPr id="38" name="Shape 218">
            <a:extLst>
              <a:ext uri="{FF2B5EF4-FFF2-40B4-BE49-F238E27FC236}">
                <a16:creationId xmlns:a16="http://schemas.microsoft.com/office/drawing/2014/main" id="{7F6560E5-E573-4290-B4EC-88BFD011F4CD}"/>
              </a:ext>
            </a:extLst>
          </p:cNvPr>
          <p:cNvSpPr/>
          <p:nvPr/>
        </p:nvSpPr>
        <p:spPr>
          <a:xfrm>
            <a:off x="18533515" y="4455754"/>
            <a:ext cx="4663915" cy="4464544"/>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9" name="Shape 200">
            <a:extLst>
              <a:ext uri="{FF2B5EF4-FFF2-40B4-BE49-F238E27FC236}">
                <a16:creationId xmlns:a16="http://schemas.microsoft.com/office/drawing/2014/main" id="{6BEEC525-5567-4837-8F2C-9EC12CF0BB5B}"/>
              </a:ext>
            </a:extLst>
          </p:cNvPr>
          <p:cNvSpPr/>
          <p:nvPr/>
        </p:nvSpPr>
        <p:spPr>
          <a:xfrm>
            <a:off x="17105503" y="6476857"/>
            <a:ext cx="7519937" cy="5312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lang="en-IN" sz="3600" dirty="0">
                <a:solidFill>
                  <a:srgbClr val="FFFFFF"/>
                </a:solidFill>
              </a:rPr>
              <a:t>POWER BI</a:t>
            </a:r>
            <a:endParaRPr sz="3600" dirty="0">
              <a:solidFill>
                <a:srgbClr val="FFFFFF"/>
              </a:solidFill>
            </a:endParaRPr>
          </a:p>
        </p:txBody>
      </p:sp>
      <p:cxnSp>
        <p:nvCxnSpPr>
          <p:cNvPr id="3" name="Straight Connector 2">
            <a:extLst>
              <a:ext uri="{FF2B5EF4-FFF2-40B4-BE49-F238E27FC236}">
                <a16:creationId xmlns:a16="http://schemas.microsoft.com/office/drawing/2014/main" id="{19CAEDC4-F2A0-4745-89C5-7C4D3FC2A13B}"/>
              </a:ext>
            </a:extLst>
          </p:cNvPr>
          <p:cNvCxnSpPr/>
          <p:nvPr/>
        </p:nvCxnSpPr>
        <p:spPr>
          <a:xfrm>
            <a:off x="5124688" y="6858000"/>
            <a:ext cx="1551739" cy="0"/>
          </a:xfrm>
          <a:prstGeom prst="line">
            <a:avLst/>
          </a:prstGeom>
          <a:ln/>
        </p:spPr>
        <p:style>
          <a:lnRef idx="2">
            <a:schemeClr val="accent4"/>
          </a:lnRef>
          <a:fillRef idx="0">
            <a:schemeClr val="accent4"/>
          </a:fillRef>
          <a:effectRef idx="1">
            <a:schemeClr val="accent4"/>
          </a:effectRef>
          <a:fontRef idx="minor">
            <a:schemeClr val="tx1"/>
          </a:fontRef>
        </p:style>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grpSp>
        <p:nvGrpSpPr>
          <p:cNvPr id="287" name="Group 287"/>
          <p:cNvGrpSpPr/>
          <p:nvPr/>
        </p:nvGrpSpPr>
        <p:grpSpPr>
          <a:xfrm>
            <a:off x="1770268" y="3006363"/>
            <a:ext cx="4575467" cy="8051408"/>
            <a:chOff x="0" y="0"/>
            <a:chExt cx="4575466" cy="8051406"/>
          </a:xfrm>
        </p:grpSpPr>
        <p:graphicFrame>
          <p:nvGraphicFramePr>
            <p:cNvPr id="280" name="Chart 280"/>
            <p:cNvGraphicFramePr/>
            <p:nvPr/>
          </p:nvGraphicFramePr>
          <p:xfrm>
            <a:off x="348271" y="0"/>
            <a:ext cx="3878924" cy="3878923"/>
          </p:xfrm>
          <a:graphic>
            <a:graphicData uri="http://schemas.openxmlformats.org/drawingml/2006/chart">
              <c:chart xmlns:c="http://schemas.openxmlformats.org/drawingml/2006/chart" xmlns:r="http://schemas.openxmlformats.org/officeDocument/2006/relationships" r:id="rId2"/>
            </a:graphicData>
          </a:graphic>
        </p:graphicFrame>
        <p:sp>
          <p:nvSpPr>
            <p:cNvPr id="281" name="Shape 281"/>
            <p:cNvSpPr/>
            <p:nvPr/>
          </p:nvSpPr>
          <p:spPr>
            <a:xfrm>
              <a:off x="663196" y="314925"/>
              <a:ext cx="3249074" cy="3249073"/>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284" name="Group 284"/>
            <p:cNvGrpSpPr/>
            <p:nvPr/>
          </p:nvGrpSpPr>
          <p:grpSpPr>
            <a:xfrm>
              <a:off x="1035190" y="656919"/>
              <a:ext cx="2505086" cy="2505087"/>
              <a:chOff x="0" y="0"/>
              <a:chExt cx="2505085" cy="2505085"/>
            </a:xfrm>
          </p:grpSpPr>
          <p:sp>
            <p:nvSpPr>
              <p:cNvPr id="282" name="Shape 282"/>
              <p:cNvSpPr/>
              <p:nvPr/>
            </p:nvSpPr>
            <p:spPr>
              <a:xfrm>
                <a:off x="0" y="0"/>
                <a:ext cx="2505086" cy="2505086"/>
              </a:xfrm>
              <a:prstGeom prst="ellipse">
                <a:avLst/>
              </a:prstGeom>
              <a:solidFill>
                <a:srgbClr val="393941"/>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83" name="Shape 283"/>
              <p:cNvSpPr/>
              <p:nvPr/>
            </p:nvSpPr>
            <p:spPr>
              <a:xfrm>
                <a:off x="959578" y="759681"/>
                <a:ext cx="630944" cy="828173"/>
              </a:xfrm>
              <a:custGeom>
                <a:avLst/>
                <a:gdLst/>
                <a:ahLst/>
                <a:cxnLst>
                  <a:cxn ang="0">
                    <a:pos x="wd2" y="hd2"/>
                  </a:cxn>
                  <a:cxn ang="5400000">
                    <a:pos x="wd2" y="hd2"/>
                  </a:cxn>
                  <a:cxn ang="10800000">
                    <a:pos x="wd2" y="hd2"/>
                  </a:cxn>
                  <a:cxn ang="16200000">
                    <a:pos x="wd2" y="hd2"/>
                  </a:cxn>
                </a:cxnLst>
                <a:rect l="0" t="0"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rgbClr val="F4F5F7"/>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
          <p:nvSpPr>
            <p:cNvPr id="285" name="Shape 285"/>
            <p:cNvSpPr/>
            <p:nvPr/>
          </p:nvSpPr>
          <p:spPr>
            <a:xfrm>
              <a:off x="0" y="5464466"/>
              <a:ext cx="4575467" cy="25869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lvl1pPr algn="ctr"/>
            </a:lstStyle>
            <a:p>
              <a:r>
                <a:rPr dirty="0"/>
                <a:t>Lorem Ipsum is simply dummy text of the printing and typesetting industry. Lorem Ipsum but also the leap into electronic typesetting, remaining essentially unchanged. It was </a:t>
              </a:r>
              <a:r>
                <a:rPr dirty="0" err="1"/>
                <a:t>popularised</a:t>
              </a:r>
              <a:r>
                <a:rPr dirty="0"/>
                <a:t> in the 1960s with</a:t>
              </a:r>
            </a:p>
          </p:txBody>
        </p:sp>
        <p:sp>
          <p:nvSpPr>
            <p:cNvPr id="286" name="Shape 286"/>
            <p:cNvSpPr/>
            <p:nvPr/>
          </p:nvSpPr>
          <p:spPr>
            <a:xfrm>
              <a:off x="8609" y="4594024"/>
              <a:ext cx="4558248"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pSp>
      <p:graphicFrame>
        <p:nvGraphicFramePr>
          <p:cNvPr id="288" name="Chart 288"/>
          <p:cNvGraphicFramePr/>
          <p:nvPr/>
        </p:nvGraphicFramePr>
        <p:xfrm>
          <a:off x="7602796" y="3006363"/>
          <a:ext cx="3878923" cy="3878924"/>
        </p:xfrm>
        <a:graphic>
          <a:graphicData uri="http://schemas.openxmlformats.org/drawingml/2006/chart">
            <c:chart xmlns:c="http://schemas.openxmlformats.org/drawingml/2006/chart" xmlns:r="http://schemas.openxmlformats.org/officeDocument/2006/relationships" r:id="rId3"/>
          </a:graphicData>
        </a:graphic>
      </p:graphicFrame>
      <p:sp>
        <p:nvSpPr>
          <p:cNvPr id="289" name="Shape 289"/>
          <p:cNvSpPr/>
          <p:nvPr/>
        </p:nvSpPr>
        <p:spPr>
          <a:xfrm>
            <a:off x="7917721" y="3321289"/>
            <a:ext cx="3249073" cy="3249073"/>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0" name="Shape 290"/>
          <p:cNvSpPr/>
          <p:nvPr/>
        </p:nvSpPr>
        <p:spPr>
          <a:xfrm>
            <a:off x="8289714"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1" name="Shape 291"/>
          <p:cNvSpPr/>
          <p:nvPr/>
        </p:nvSpPr>
        <p:spPr>
          <a:xfrm>
            <a:off x="7254524" y="8470830"/>
            <a:ext cx="4575467" cy="258694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92" name="Shape 292"/>
          <p:cNvSpPr/>
          <p:nvPr/>
        </p:nvSpPr>
        <p:spPr>
          <a:xfrm>
            <a:off x="7263134" y="7600388"/>
            <a:ext cx="4558248" cy="5461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aphicFrame>
        <p:nvGraphicFramePr>
          <p:cNvPr id="293" name="Chart 293"/>
          <p:cNvGraphicFramePr/>
          <p:nvPr/>
        </p:nvGraphicFramePr>
        <p:xfrm>
          <a:off x="13087052" y="3006363"/>
          <a:ext cx="3878923" cy="3878924"/>
        </p:xfrm>
        <a:graphic>
          <a:graphicData uri="http://schemas.openxmlformats.org/drawingml/2006/chart">
            <c:chart xmlns:c="http://schemas.openxmlformats.org/drawingml/2006/chart" xmlns:r="http://schemas.openxmlformats.org/officeDocument/2006/relationships" r:id="rId4"/>
          </a:graphicData>
        </a:graphic>
      </p:graphicFrame>
      <p:sp>
        <p:nvSpPr>
          <p:cNvPr id="294" name="Shape 294"/>
          <p:cNvSpPr/>
          <p:nvPr/>
        </p:nvSpPr>
        <p:spPr>
          <a:xfrm>
            <a:off x="13401977" y="3321289"/>
            <a:ext cx="3249073" cy="3249073"/>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5" name="Shape 295"/>
          <p:cNvSpPr/>
          <p:nvPr/>
        </p:nvSpPr>
        <p:spPr>
          <a:xfrm>
            <a:off x="13773971"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6" name="Shape 296"/>
          <p:cNvSpPr/>
          <p:nvPr/>
        </p:nvSpPr>
        <p:spPr>
          <a:xfrm>
            <a:off x="12738781" y="8470830"/>
            <a:ext cx="4575467" cy="258694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97" name="Shape 297"/>
          <p:cNvSpPr/>
          <p:nvPr/>
        </p:nvSpPr>
        <p:spPr>
          <a:xfrm>
            <a:off x="12747390" y="7600388"/>
            <a:ext cx="4558248" cy="5461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aphicFrame>
        <p:nvGraphicFramePr>
          <p:cNvPr id="298" name="Chart 298"/>
          <p:cNvGraphicFramePr/>
          <p:nvPr/>
        </p:nvGraphicFramePr>
        <p:xfrm>
          <a:off x="18571308" y="3006363"/>
          <a:ext cx="3878923" cy="3878924"/>
        </p:xfrm>
        <a:graphic>
          <a:graphicData uri="http://schemas.openxmlformats.org/drawingml/2006/chart">
            <c:chart xmlns:c="http://schemas.openxmlformats.org/drawingml/2006/chart" xmlns:r="http://schemas.openxmlformats.org/officeDocument/2006/relationships" r:id="rId5"/>
          </a:graphicData>
        </a:graphic>
      </p:graphicFrame>
      <p:sp>
        <p:nvSpPr>
          <p:cNvPr id="299" name="Shape 299"/>
          <p:cNvSpPr/>
          <p:nvPr/>
        </p:nvSpPr>
        <p:spPr>
          <a:xfrm>
            <a:off x="18886233" y="3321288"/>
            <a:ext cx="3249073" cy="3249074"/>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0" name="Shape 300"/>
          <p:cNvSpPr/>
          <p:nvPr/>
        </p:nvSpPr>
        <p:spPr>
          <a:xfrm>
            <a:off x="19258227"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1" name="Shape 301"/>
          <p:cNvSpPr/>
          <p:nvPr/>
        </p:nvSpPr>
        <p:spPr>
          <a:xfrm>
            <a:off x="18223036" y="8470830"/>
            <a:ext cx="4575467" cy="258694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302" name="Shape 302"/>
          <p:cNvSpPr/>
          <p:nvPr/>
        </p:nvSpPr>
        <p:spPr>
          <a:xfrm>
            <a:off x="18231646" y="7600388"/>
            <a:ext cx="4558248" cy="5461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303" name="Shape 303"/>
          <p:cNvSpPr/>
          <p:nvPr/>
        </p:nvSpPr>
        <p:spPr>
          <a:xfrm>
            <a:off x="20193133" y="4582354"/>
            <a:ext cx="682023" cy="682019"/>
          </a:xfrm>
          <a:custGeom>
            <a:avLst/>
            <a:gdLst/>
            <a:ahLst/>
            <a:cxnLst>
              <a:cxn ang="0">
                <a:pos x="wd2" y="hd2"/>
              </a:cxn>
              <a:cxn ang="5400000">
                <a:pos x="wd2" y="hd2"/>
              </a:cxn>
              <a:cxn ang="10800000">
                <a:pos x="wd2" y="hd2"/>
              </a:cxn>
              <a:cxn ang="16200000">
                <a:pos x="wd2" y="hd2"/>
              </a:cxn>
            </a:cxnLst>
            <a:rect l="0" t="0" r="r" b="b"/>
            <a:pathLst>
              <a:path w="21600" h="21600" extrusionOk="0">
                <a:moveTo>
                  <a:pt x="12150" y="7110"/>
                </a:moveTo>
                <a:lnTo>
                  <a:pt x="9630" y="7110"/>
                </a:lnTo>
                <a:lnTo>
                  <a:pt x="9630" y="9630"/>
                </a:lnTo>
                <a:lnTo>
                  <a:pt x="12150" y="9630"/>
                </a:lnTo>
                <a:lnTo>
                  <a:pt x="12150" y="7110"/>
                </a:lnTo>
                <a:close/>
                <a:moveTo>
                  <a:pt x="17010" y="7110"/>
                </a:moveTo>
                <a:lnTo>
                  <a:pt x="14445" y="7110"/>
                </a:lnTo>
                <a:lnTo>
                  <a:pt x="14445" y="9630"/>
                </a:lnTo>
                <a:lnTo>
                  <a:pt x="17010" y="9630"/>
                </a:lnTo>
                <a:lnTo>
                  <a:pt x="17010" y="7110"/>
                </a:lnTo>
                <a:close/>
                <a:moveTo>
                  <a:pt x="20430" y="14940"/>
                </a:moveTo>
                <a:cubicBezTo>
                  <a:pt x="19080" y="14940"/>
                  <a:pt x="17685" y="14715"/>
                  <a:pt x="16065" y="14265"/>
                </a:cubicBezTo>
                <a:cubicBezTo>
                  <a:pt x="15840" y="13995"/>
                  <a:pt x="15390" y="14265"/>
                  <a:pt x="14940" y="14490"/>
                </a:cubicBezTo>
                <a:lnTo>
                  <a:pt x="12375" y="17235"/>
                </a:lnTo>
                <a:cubicBezTo>
                  <a:pt x="8955" y="15390"/>
                  <a:pt x="6210" y="12645"/>
                  <a:pt x="4365" y="9180"/>
                </a:cubicBezTo>
                <a:lnTo>
                  <a:pt x="7110" y="6660"/>
                </a:lnTo>
                <a:cubicBezTo>
                  <a:pt x="7335" y="6210"/>
                  <a:pt x="7560" y="5715"/>
                  <a:pt x="7335" y="5265"/>
                </a:cubicBezTo>
                <a:cubicBezTo>
                  <a:pt x="6885" y="4140"/>
                  <a:pt x="6660" y="2520"/>
                  <a:pt x="6660" y="1125"/>
                </a:cubicBezTo>
                <a:cubicBezTo>
                  <a:pt x="6660" y="450"/>
                  <a:pt x="6210" y="0"/>
                  <a:pt x="5490" y="0"/>
                </a:cubicBezTo>
                <a:lnTo>
                  <a:pt x="1350" y="0"/>
                </a:lnTo>
                <a:cubicBezTo>
                  <a:pt x="450" y="0"/>
                  <a:pt x="0" y="450"/>
                  <a:pt x="0" y="1125"/>
                </a:cubicBezTo>
                <a:cubicBezTo>
                  <a:pt x="0" y="12420"/>
                  <a:pt x="9180" y="21600"/>
                  <a:pt x="20430" y="21600"/>
                </a:cubicBezTo>
                <a:cubicBezTo>
                  <a:pt x="21150" y="21600"/>
                  <a:pt x="21600" y="21150"/>
                  <a:pt x="21600" y="20475"/>
                </a:cubicBezTo>
                <a:lnTo>
                  <a:pt x="21600" y="16065"/>
                </a:lnTo>
                <a:cubicBezTo>
                  <a:pt x="21600" y="15390"/>
                  <a:pt x="21150" y="14940"/>
                  <a:pt x="20430" y="14940"/>
                </a:cubicBezTo>
                <a:close/>
                <a:moveTo>
                  <a:pt x="19305" y="7110"/>
                </a:moveTo>
                <a:lnTo>
                  <a:pt x="19305" y="9630"/>
                </a:lnTo>
                <a:lnTo>
                  <a:pt x="21600" y="9630"/>
                </a:lnTo>
                <a:lnTo>
                  <a:pt x="21600" y="7110"/>
                </a:lnTo>
                <a:lnTo>
                  <a:pt x="19305" y="7110"/>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04" name="Shape 304"/>
          <p:cNvSpPr/>
          <p:nvPr/>
        </p:nvSpPr>
        <p:spPr>
          <a:xfrm>
            <a:off x="9175273" y="4544733"/>
            <a:ext cx="763533" cy="757262"/>
          </a:xfrm>
          <a:custGeom>
            <a:avLst/>
            <a:gdLst/>
            <a:ahLst/>
            <a:cxnLst>
              <a:cxn ang="0">
                <a:pos x="wd2" y="hd2"/>
              </a:cxn>
              <a:cxn ang="5400000">
                <a:pos x="wd2" y="hd2"/>
              </a:cxn>
              <a:cxn ang="10800000">
                <a:pos x="wd2" y="hd2"/>
              </a:cxn>
              <a:cxn ang="16200000">
                <a:pos x="wd2" y="hd2"/>
              </a:cxn>
            </a:cxnLst>
            <a:rect l="0" t="0" r="r" b="b"/>
            <a:pathLst>
              <a:path w="21600" h="21600" extrusionOk="0">
                <a:moveTo>
                  <a:pt x="6597" y="17256"/>
                </a:moveTo>
                <a:cubicBezTo>
                  <a:pt x="5350" y="17256"/>
                  <a:pt x="4304" y="18271"/>
                  <a:pt x="4304" y="19529"/>
                </a:cubicBezTo>
                <a:cubicBezTo>
                  <a:pt x="4304" y="20747"/>
                  <a:pt x="5470" y="21600"/>
                  <a:pt x="6597" y="21600"/>
                </a:cubicBezTo>
                <a:cubicBezTo>
                  <a:pt x="7723" y="21600"/>
                  <a:pt x="8648" y="20747"/>
                  <a:pt x="8648" y="19529"/>
                </a:cubicBezTo>
                <a:cubicBezTo>
                  <a:pt x="8648" y="18271"/>
                  <a:pt x="7602" y="17256"/>
                  <a:pt x="6597" y="17256"/>
                </a:cubicBezTo>
                <a:close/>
                <a:moveTo>
                  <a:pt x="0" y="0"/>
                </a:moveTo>
                <a:lnTo>
                  <a:pt x="0" y="2071"/>
                </a:lnTo>
                <a:lnTo>
                  <a:pt x="2253" y="2071"/>
                </a:lnTo>
                <a:lnTo>
                  <a:pt x="6154" y="10394"/>
                </a:lnTo>
                <a:lnTo>
                  <a:pt x="4545" y="13074"/>
                </a:lnTo>
                <a:cubicBezTo>
                  <a:pt x="4545" y="13277"/>
                  <a:pt x="4304" y="13723"/>
                  <a:pt x="4304" y="14129"/>
                </a:cubicBezTo>
                <a:cubicBezTo>
                  <a:pt x="4304" y="15388"/>
                  <a:pt x="5350" y="16200"/>
                  <a:pt x="6597" y="16200"/>
                </a:cubicBezTo>
                <a:lnTo>
                  <a:pt x="19347" y="16200"/>
                </a:lnTo>
                <a:lnTo>
                  <a:pt x="19347" y="14129"/>
                </a:lnTo>
                <a:lnTo>
                  <a:pt x="6999" y="14129"/>
                </a:lnTo>
                <a:cubicBezTo>
                  <a:pt x="6798" y="14129"/>
                  <a:pt x="6798" y="13926"/>
                  <a:pt x="6798" y="13926"/>
                </a:cubicBezTo>
                <a:lnTo>
                  <a:pt x="6798" y="13723"/>
                </a:lnTo>
                <a:lnTo>
                  <a:pt x="7602" y="11856"/>
                </a:lnTo>
                <a:lnTo>
                  <a:pt x="15647" y="11856"/>
                </a:lnTo>
                <a:cubicBezTo>
                  <a:pt x="16451" y="11856"/>
                  <a:pt x="17055" y="11409"/>
                  <a:pt x="17497" y="10800"/>
                </a:cubicBezTo>
                <a:lnTo>
                  <a:pt x="21399" y="3735"/>
                </a:lnTo>
                <a:cubicBezTo>
                  <a:pt x="21600" y="3532"/>
                  <a:pt x="21600" y="3532"/>
                  <a:pt x="21600" y="3329"/>
                </a:cubicBezTo>
                <a:cubicBezTo>
                  <a:pt x="21600" y="2517"/>
                  <a:pt x="21198" y="2071"/>
                  <a:pt x="20554" y="2071"/>
                </a:cubicBezTo>
                <a:lnTo>
                  <a:pt x="4545" y="2071"/>
                </a:lnTo>
                <a:lnTo>
                  <a:pt x="3701" y="0"/>
                </a:lnTo>
                <a:lnTo>
                  <a:pt x="0" y="0"/>
                </a:lnTo>
                <a:close/>
                <a:moveTo>
                  <a:pt x="17256" y="17256"/>
                </a:moveTo>
                <a:cubicBezTo>
                  <a:pt x="16049" y="17256"/>
                  <a:pt x="15003" y="18271"/>
                  <a:pt x="15003" y="19529"/>
                </a:cubicBezTo>
                <a:cubicBezTo>
                  <a:pt x="15003" y="20747"/>
                  <a:pt x="16049" y="21600"/>
                  <a:pt x="17256" y="21600"/>
                </a:cubicBezTo>
                <a:cubicBezTo>
                  <a:pt x="18503" y="21600"/>
                  <a:pt x="19347" y="20747"/>
                  <a:pt x="19347" y="19529"/>
                </a:cubicBezTo>
                <a:cubicBezTo>
                  <a:pt x="19347" y="18271"/>
                  <a:pt x="18503" y="17256"/>
                  <a:pt x="17256" y="17256"/>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05" name="Shape 305"/>
          <p:cNvSpPr/>
          <p:nvPr/>
        </p:nvSpPr>
        <p:spPr>
          <a:xfrm>
            <a:off x="14647195" y="4440454"/>
            <a:ext cx="837547" cy="7691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10708861" y="-41664"/>
            <a:ext cx="8418381" cy="13799327"/>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5" name="Shape 75"/>
          <p:cNvSpPr/>
          <p:nvPr/>
        </p:nvSpPr>
        <p:spPr>
          <a:xfrm>
            <a:off x="2127656" y="3409980"/>
            <a:ext cx="6279373" cy="7539172"/>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endParaRPr dirty="0"/>
          </a:p>
        </p:txBody>
      </p:sp>
      <p:sp>
        <p:nvSpPr>
          <p:cNvPr id="76" name="Shape 7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2" name="Picture Placeholder 1"/>
          <p:cNvSpPr>
            <a:spLocks noGrp="1"/>
          </p:cNvSpPr>
          <p:nvPr>
            <p:ph type="pic" sz="quarter" idx="10"/>
          </p:nvPr>
        </p:nvSpPr>
        <p:spPr>
          <a:xfrm>
            <a:off x="13659070" y="3883111"/>
            <a:ext cx="9571734" cy="6592909"/>
          </a:xfrm>
          <a:solidFill>
            <a:schemeClr val="tx1"/>
          </a:solidFill>
        </p:spPr>
      </p:sp>
      <p:sp>
        <p:nvSpPr>
          <p:cNvPr id="78" name="Shape 78"/>
          <p:cNvSpPr/>
          <p:nvPr/>
        </p:nvSpPr>
        <p:spPr>
          <a:xfrm>
            <a:off x="10708861" y="-67064"/>
            <a:ext cx="8418381" cy="13799328"/>
          </a:xfrm>
          <a:prstGeom prst="rect">
            <a:avLst/>
          </a:pr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9" name="Shape 79"/>
          <p:cNvSpPr/>
          <p:nvPr/>
        </p:nvSpPr>
        <p:spPr>
          <a:xfrm flipH="1">
            <a:off x="1045064" y="12403712"/>
            <a:ext cx="1" cy="2620762"/>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82" name="Shape 82"/>
          <p:cNvSpPr/>
          <p:nvPr/>
        </p:nvSpPr>
        <p:spPr>
          <a:xfrm flipH="1">
            <a:off x="1045064" y="-357184"/>
            <a:ext cx="1" cy="5328019"/>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83" name="Shape 83"/>
          <p:cNvSpPr/>
          <p:nvPr/>
        </p:nvSpPr>
        <p:spPr>
          <a:xfrm>
            <a:off x="2120172" y="2205225"/>
            <a:ext cx="3878924" cy="3556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84" name="Shape 84"/>
          <p:cNvSpPr/>
          <p:nvPr/>
        </p:nvSpPr>
        <p:spPr>
          <a:xfrm>
            <a:off x="2109140" y="2792183"/>
            <a:ext cx="9099673" cy="316884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t>Title text demo</a:t>
            </a:r>
          </a:p>
        </p:txBody>
      </p:sp>
      <p:grpSp>
        <p:nvGrpSpPr>
          <p:cNvPr id="89" name="Group 89"/>
          <p:cNvGrpSpPr/>
          <p:nvPr/>
        </p:nvGrpSpPr>
        <p:grpSpPr>
          <a:xfrm>
            <a:off x="2163066" y="6645538"/>
            <a:ext cx="9605934" cy="2232745"/>
            <a:chOff x="0" y="0"/>
            <a:chExt cx="9605933" cy="2232744"/>
          </a:xfrm>
        </p:grpSpPr>
        <p:sp>
          <p:nvSpPr>
            <p:cNvPr id="85" name="Shape 85"/>
            <p:cNvSpPr/>
            <p:nvPr/>
          </p:nvSpPr>
          <p:spPr>
            <a:xfrm>
              <a:off x="1141914" y="752562"/>
              <a:ext cx="8464020" cy="14801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t>Lorem Ipsum is simply dummy text of the printing and typesetting industry. Lorem Ipsum has been the industry's standard dummy text ever since the 1500s, when an unknown printer took a galley</a:t>
              </a:r>
            </a:p>
          </p:txBody>
        </p:sp>
        <p:sp>
          <p:nvSpPr>
            <p:cNvPr id="86" name="Shape 86"/>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87" name="Shape 87"/>
            <p:cNvSpPr/>
            <p:nvPr/>
          </p:nvSpPr>
          <p:spPr>
            <a:xfrm>
              <a:off x="275856" y="214033"/>
              <a:ext cx="301773" cy="349219"/>
            </a:xfrm>
            <a:custGeom>
              <a:avLst/>
              <a:gdLst/>
              <a:ahLst/>
              <a:cxnLst>
                <a:cxn ang="0">
                  <a:pos x="wd2" y="hd2"/>
                </a:cxn>
                <a:cxn ang="5400000">
                  <a:pos x="wd2" y="hd2"/>
                </a:cxn>
                <a:cxn ang="10800000">
                  <a:pos x="wd2" y="hd2"/>
                </a:cxn>
                <a:cxn ang="16200000">
                  <a:pos x="wd2" y="hd2"/>
                </a:cxn>
              </a:cxnLst>
              <a:rect l="0" t="0" r="r" b="b"/>
              <a:pathLst>
                <a:path w="21600" h="21600" extrusionOk="0">
                  <a:moveTo>
                    <a:pt x="14497" y="0"/>
                  </a:moveTo>
                  <a:lnTo>
                    <a:pt x="7103" y="0"/>
                  </a:lnTo>
                  <a:lnTo>
                    <a:pt x="7103" y="1998"/>
                  </a:lnTo>
                  <a:lnTo>
                    <a:pt x="14497" y="1998"/>
                  </a:lnTo>
                  <a:lnTo>
                    <a:pt x="14497" y="0"/>
                  </a:lnTo>
                  <a:close/>
                  <a:moveTo>
                    <a:pt x="9664" y="13484"/>
                  </a:moveTo>
                  <a:lnTo>
                    <a:pt x="11936" y="13484"/>
                  </a:lnTo>
                  <a:lnTo>
                    <a:pt x="11936" y="7117"/>
                  </a:lnTo>
                  <a:lnTo>
                    <a:pt x="9664" y="7117"/>
                  </a:lnTo>
                  <a:lnTo>
                    <a:pt x="9664" y="13484"/>
                  </a:lnTo>
                  <a:close/>
                  <a:moveTo>
                    <a:pt x="19087" y="6534"/>
                  </a:moveTo>
                  <a:lnTo>
                    <a:pt x="20923" y="5161"/>
                  </a:lnTo>
                  <a:cubicBezTo>
                    <a:pt x="20440" y="4578"/>
                    <a:pt x="19764" y="4162"/>
                    <a:pt x="19087" y="3579"/>
                  </a:cubicBezTo>
                  <a:lnTo>
                    <a:pt x="17444" y="5161"/>
                  </a:lnTo>
                  <a:cubicBezTo>
                    <a:pt x="15608" y="3746"/>
                    <a:pt x="13337" y="2955"/>
                    <a:pt x="10776" y="2955"/>
                  </a:cubicBezTo>
                  <a:cubicBezTo>
                    <a:pt x="4832" y="2955"/>
                    <a:pt x="0" y="7034"/>
                    <a:pt x="0" y="12277"/>
                  </a:cubicBezTo>
                  <a:cubicBezTo>
                    <a:pt x="0" y="17521"/>
                    <a:pt x="4832" y="21600"/>
                    <a:pt x="10776" y="21600"/>
                  </a:cubicBezTo>
                  <a:cubicBezTo>
                    <a:pt x="16768" y="21600"/>
                    <a:pt x="21600" y="17646"/>
                    <a:pt x="21600" y="12277"/>
                  </a:cubicBezTo>
                  <a:cubicBezTo>
                    <a:pt x="21600" y="10113"/>
                    <a:pt x="20682" y="8116"/>
                    <a:pt x="19087" y="6534"/>
                  </a:cubicBezTo>
                  <a:close/>
                  <a:moveTo>
                    <a:pt x="10776" y="19602"/>
                  </a:moveTo>
                  <a:cubicBezTo>
                    <a:pt x="5944" y="19602"/>
                    <a:pt x="2271" y="16356"/>
                    <a:pt x="2271" y="12277"/>
                  </a:cubicBezTo>
                  <a:cubicBezTo>
                    <a:pt x="2271" y="8240"/>
                    <a:pt x="6089" y="5161"/>
                    <a:pt x="10776" y="5161"/>
                  </a:cubicBezTo>
                  <a:cubicBezTo>
                    <a:pt x="15511" y="5161"/>
                    <a:pt x="19087" y="8240"/>
                    <a:pt x="19087" y="12277"/>
                  </a:cubicBezTo>
                  <a:cubicBezTo>
                    <a:pt x="19087" y="16356"/>
                    <a:pt x="15415" y="19602"/>
                    <a:pt x="10776" y="19602"/>
                  </a:cubicBezTo>
                  <a:close/>
                </a:path>
              </a:pathLst>
            </a:custGeom>
            <a:solidFill>
              <a:srgbClr val="393941"/>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88" name="Shape 88"/>
            <p:cNvSpPr/>
            <p:nvPr/>
          </p:nvSpPr>
          <p:spPr>
            <a:xfrm>
              <a:off x="1141914" y="122448"/>
              <a:ext cx="2979929" cy="5461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grpSp>
      <p:sp>
        <p:nvSpPr>
          <p:cNvPr id="90" name="Shape 90"/>
          <p:cNvSpPr/>
          <p:nvPr/>
        </p:nvSpPr>
        <p:spPr>
          <a:xfrm>
            <a:off x="3304980" y="10138261"/>
            <a:ext cx="8464020" cy="1480182"/>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1" name="Shape 91"/>
          <p:cNvSpPr/>
          <p:nvPr/>
        </p:nvSpPr>
        <p:spPr>
          <a:xfrm>
            <a:off x="2163066" y="9385698"/>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2" name="Shape 92"/>
          <p:cNvSpPr/>
          <p:nvPr/>
        </p:nvSpPr>
        <p:spPr>
          <a:xfrm>
            <a:off x="3304980" y="9508146"/>
            <a:ext cx="2979929" cy="546101"/>
          </a:xfrm>
          <a:prstGeom prst="rect">
            <a:avLst/>
          </a:prstGeom>
          <a:ln w="3175">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3" name="Shape 93"/>
          <p:cNvSpPr/>
          <p:nvPr/>
        </p:nvSpPr>
        <p:spPr>
          <a:xfrm>
            <a:off x="14484996" y="7409446"/>
            <a:ext cx="8464020" cy="1480182"/>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4" name="Shape 94"/>
          <p:cNvSpPr/>
          <p:nvPr/>
        </p:nvSpPr>
        <p:spPr>
          <a:xfrm>
            <a:off x="13343081" y="665688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5" name="Shape 95"/>
          <p:cNvSpPr/>
          <p:nvPr/>
        </p:nvSpPr>
        <p:spPr>
          <a:xfrm>
            <a:off x="14484996" y="6779331"/>
            <a:ext cx="2979929" cy="546101"/>
          </a:xfrm>
          <a:prstGeom prst="rect">
            <a:avLst/>
          </a:prstGeom>
          <a:ln w="3175">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6" name="Shape 96"/>
          <p:cNvSpPr/>
          <p:nvPr/>
        </p:nvSpPr>
        <p:spPr>
          <a:xfrm>
            <a:off x="14484996" y="10149606"/>
            <a:ext cx="8464020" cy="1480182"/>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7" name="Shape 97"/>
          <p:cNvSpPr/>
          <p:nvPr/>
        </p:nvSpPr>
        <p:spPr>
          <a:xfrm>
            <a:off x="13343081" y="939704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8" name="Shape 98"/>
          <p:cNvSpPr/>
          <p:nvPr/>
        </p:nvSpPr>
        <p:spPr>
          <a:xfrm>
            <a:off x="14484996" y="9519491"/>
            <a:ext cx="2979929" cy="546101"/>
          </a:xfrm>
          <a:prstGeom prst="rect">
            <a:avLst/>
          </a:prstGeom>
          <a:ln w="3175">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9" name="Shape 99"/>
          <p:cNvSpPr/>
          <p:nvPr/>
        </p:nvSpPr>
        <p:spPr>
          <a:xfrm>
            <a:off x="13612395" y="9642451"/>
            <a:ext cx="289460" cy="302890"/>
          </a:xfrm>
          <a:custGeom>
            <a:avLst/>
            <a:gdLst/>
            <a:ahLst/>
            <a:cxnLst>
              <a:cxn ang="0">
                <a:pos x="wd2" y="hd2"/>
              </a:cxn>
              <a:cxn ang="5400000">
                <a:pos x="wd2" y="hd2"/>
              </a:cxn>
              <a:cxn ang="10800000">
                <a:pos x="wd2" y="hd2"/>
              </a:cxn>
              <a:cxn ang="16200000">
                <a:pos x="wd2" y="hd2"/>
              </a:cxn>
            </a:cxnLst>
            <a:rect l="0" t="0" r="r" b="b"/>
            <a:pathLst>
              <a:path w="21600" h="21600" extrusionOk="0">
                <a:moveTo>
                  <a:pt x="21600" y="15020"/>
                </a:moveTo>
                <a:lnTo>
                  <a:pt x="21600" y="12986"/>
                </a:lnTo>
                <a:lnTo>
                  <a:pt x="12524" y="7618"/>
                </a:lnTo>
                <a:lnTo>
                  <a:pt x="12524" y="1645"/>
                </a:lnTo>
                <a:cubicBezTo>
                  <a:pt x="12524" y="822"/>
                  <a:pt x="11662" y="0"/>
                  <a:pt x="10800" y="0"/>
                </a:cubicBezTo>
                <a:cubicBezTo>
                  <a:pt x="9938" y="0"/>
                  <a:pt x="9076" y="822"/>
                  <a:pt x="9076" y="1645"/>
                </a:cubicBezTo>
                <a:lnTo>
                  <a:pt x="9076" y="7618"/>
                </a:lnTo>
                <a:lnTo>
                  <a:pt x="0" y="12986"/>
                </a:lnTo>
                <a:lnTo>
                  <a:pt x="0" y="15020"/>
                </a:lnTo>
                <a:lnTo>
                  <a:pt x="9076" y="12337"/>
                </a:lnTo>
                <a:lnTo>
                  <a:pt x="9076" y="18310"/>
                </a:lnTo>
                <a:lnTo>
                  <a:pt x="6897" y="19955"/>
                </a:lnTo>
                <a:lnTo>
                  <a:pt x="6897" y="21600"/>
                </a:lnTo>
                <a:lnTo>
                  <a:pt x="10800" y="20604"/>
                </a:lnTo>
                <a:lnTo>
                  <a:pt x="14657" y="21600"/>
                </a:lnTo>
                <a:lnTo>
                  <a:pt x="14657" y="19955"/>
                </a:lnTo>
                <a:lnTo>
                  <a:pt x="12524" y="18310"/>
                </a:lnTo>
                <a:lnTo>
                  <a:pt x="12524" y="12337"/>
                </a:lnTo>
                <a:lnTo>
                  <a:pt x="21600" y="15020"/>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100" name="Shape 100"/>
          <p:cNvSpPr/>
          <p:nvPr/>
        </p:nvSpPr>
        <p:spPr>
          <a:xfrm>
            <a:off x="2454180" y="9618598"/>
            <a:ext cx="271257" cy="334176"/>
          </a:xfrm>
          <a:custGeom>
            <a:avLst/>
            <a:gdLst/>
            <a:ahLst/>
            <a:cxnLst>
              <a:cxn ang="0">
                <a:pos x="wd2" y="hd2"/>
              </a:cxn>
              <a:cxn ang="5400000">
                <a:pos x="wd2" y="hd2"/>
              </a:cxn>
              <a:cxn ang="10800000">
                <a:pos x="wd2" y="hd2"/>
              </a:cxn>
              <a:cxn ang="16200000">
                <a:pos x="wd2" y="hd2"/>
              </a:cxn>
            </a:cxnLst>
            <a:rect l="0" t="0" r="r" b="b"/>
            <a:pathLst>
              <a:path w="21600" h="21600" extrusionOk="0">
                <a:moveTo>
                  <a:pt x="10823" y="0"/>
                </a:moveTo>
                <a:cubicBezTo>
                  <a:pt x="4574" y="0"/>
                  <a:pt x="0" y="3958"/>
                  <a:pt x="0" y="8840"/>
                </a:cubicBezTo>
                <a:lnTo>
                  <a:pt x="0" y="15793"/>
                </a:lnTo>
                <a:cubicBezTo>
                  <a:pt x="0" y="17495"/>
                  <a:pt x="1358" y="18604"/>
                  <a:pt x="3442" y="18604"/>
                </a:cubicBezTo>
                <a:lnTo>
                  <a:pt x="7109" y="18604"/>
                </a:lnTo>
                <a:lnTo>
                  <a:pt x="7109" y="10911"/>
                </a:lnTo>
                <a:lnTo>
                  <a:pt x="2309" y="10911"/>
                </a:lnTo>
                <a:lnTo>
                  <a:pt x="2309" y="8840"/>
                </a:lnTo>
                <a:cubicBezTo>
                  <a:pt x="2309" y="5067"/>
                  <a:pt x="6068" y="2071"/>
                  <a:pt x="10823" y="2071"/>
                </a:cubicBezTo>
                <a:cubicBezTo>
                  <a:pt x="15532" y="2071"/>
                  <a:pt x="19064" y="5067"/>
                  <a:pt x="19064" y="8840"/>
                </a:cubicBezTo>
                <a:lnTo>
                  <a:pt x="19064" y="10911"/>
                </a:lnTo>
                <a:lnTo>
                  <a:pt x="14264" y="10911"/>
                </a:lnTo>
                <a:lnTo>
                  <a:pt x="14264" y="18604"/>
                </a:lnTo>
                <a:lnTo>
                  <a:pt x="19064" y="18604"/>
                </a:lnTo>
                <a:lnTo>
                  <a:pt x="19064" y="19751"/>
                </a:lnTo>
                <a:lnTo>
                  <a:pt x="10823" y="19751"/>
                </a:lnTo>
                <a:lnTo>
                  <a:pt x="10823" y="21600"/>
                </a:lnTo>
                <a:lnTo>
                  <a:pt x="17932" y="21600"/>
                </a:lnTo>
                <a:cubicBezTo>
                  <a:pt x="20015" y="21600"/>
                  <a:pt x="21600" y="20305"/>
                  <a:pt x="21600" y="18604"/>
                </a:cubicBezTo>
                <a:lnTo>
                  <a:pt x="21600" y="8840"/>
                </a:lnTo>
                <a:cubicBezTo>
                  <a:pt x="21600" y="3958"/>
                  <a:pt x="16800" y="0"/>
                  <a:pt x="10823" y="0"/>
                </a:cubicBez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101" name="Shape 101"/>
          <p:cNvSpPr/>
          <p:nvPr/>
        </p:nvSpPr>
        <p:spPr>
          <a:xfrm>
            <a:off x="13632141" y="6859106"/>
            <a:ext cx="275366" cy="41195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8573"/>
                  <a:pt x="20032" y="6514"/>
                  <a:pt x="17452" y="5130"/>
                </a:cubicBezTo>
                <a:lnTo>
                  <a:pt x="16187" y="0"/>
                </a:lnTo>
                <a:lnTo>
                  <a:pt x="5413" y="0"/>
                </a:lnTo>
                <a:lnTo>
                  <a:pt x="4097" y="5130"/>
                </a:lnTo>
                <a:cubicBezTo>
                  <a:pt x="1821" y="6514"/>
                  <a:pt x="0" y="8573"/>
                  <a:pt x="0" y="10800"/>
                </a:cubicBezTo>
                <a:cubicBezTo>
                  <a:pt x="0" y="13027"/>
                  <a:pt x="1821" y="15086"/>
                  <a:pt x="4097" y="16436"/>
                </a:cubicBezTo>
                <a:lnTo>
                  <a:pt x="5413" y="21600"/>
                </a:lnTo>
                <a:lnTo>
                  <a:pt x="16187" y="21600"/>
                </a:lnTo>
                <a:lnTo>
                  <a:pt x="17452" y="16436"/>
                </a:lnTo>
                <a:cubicBezTo>
                  <a:pt x="20032" y="15086"/>
                  <a:pt x="21600" y="13027"/>
                  <a:pt x="21600" y="10800"/>
                </a:cubicBezTo>
                <a:close/>
                <a:moveTo>
                  <a:pt x="2833" y="10800"/>
                </a:moveTo>
                <a:cubicBezTo>
                  <a:pt x="2833" y="7864"/>
                  <a:pt x="6424" y="5468"/>
                  <a:pt x="10775" y="5468"/>
                </a:cubicBezTo>
                <a:cubicBezTo>
                  <a:pt x="15176" y="5468"/>
                  <a:pt x="18767" y="7864"/>
                  <a:pt x="18767" y="10800"/>
                </a:cubicBezTo>
                <a:cubicBezTo>
                  <a:pt x="18767" y="13702"/>
                  <a:pt x="15176" y="16099"/>
                  <a:pt x="10775" y="16099"/>
                </a:cubicBezTo>
                <a:cubicBezTo>
                  <a:pt x="6424" y="16099"/>
                  <a:pt x="2833" y="13702"/>
                  <a:pt x="2833" y="10800"/>
                </a:cubicBezTo>
                <a:close/>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2143789" y="5364737"/>
            <a:ext cx="6174705" cy="4758761"/>
          </a:xfrm>
          <a:solidFill>
            <a:schemeClr val="tx1"/>
          </a:solidFill>
        </p:spPr>
      </p:sp>
      <p:sp>
        <p:nvSpPr>
          <p:cNvPr id="5" name="Picture Placeholder 4"/>
          <p:cNvSpPr>
            <a:spLocks noGrp="1"/>
          </p:cNvSpPr>
          <p:nvPr>
            <p:ph type="pic" sz="quarter" idx="13"/>
          </p:nvPr>
        </p:nvSpPr>
        <p:spPr>
          <a:xfrm>
            <a:off x="9103056" y="5364736"/>
            <a:ext cx="6167845" cy="4758761"/>
          </a:xfrm>
          <a:solidFill>
            <a:schemeClr val="tx1"/>
          </a:solidFill>
        </p:spPr>
      </p:sp>
      <p:sp>
        <p:nvSpPr>
          <p:cNvPr id="6" name="Picture Placeholder 5"/>
          <p:cNvSpPr>
            <a:spLocks noGrp="1"/>
          </p:cNvSpPr>
          <p:nvPr>
            <p:ph type="pic" sz="quarter" idx="14"/>
          </p:nvPr>
        </p:nvSpPr>
        <p:spPr>
          <a:xfrm>
            <a:off x="16091245" y="5364735"/>
            <a:ext cx="6186407" cy="4758761"/>
          </a:xfrm>
          <a:solidFill>
            <a:schemeClr val="tx1"/>
          </a:solidFill>
        </p:spPr>
      </p:sp>
      <p:sp>
        <p:nvSpPr>
          <p:cNvPr id="103" name="Shape 103"/>
          <p:cNvSpPr/>
          <p:nvPr/>
        </p:nvSpPr>
        <p:spPr>
          <a:xfrm>
            <a:off x="2120172" y="2129025"/>
            <a:ext cx="3878924" cy="3556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rPr dirty="0"/>
              <a:t>demo slide</a:t>
            </a:r>
          </a:p>
        </p:txBody>
      </p:sp>
      <p:sp>
        <p:nvSpPr>
          <p:cNvPr id="104" name="Shape 104"/>
          <p:cNvSpPr/>
          <p:nvPr/>
        </p:nvSpPr>
        <p:spPr>
          <a:xfrm>
            <a:off x="2109140" y="2715983"/>
            <a:ext cx="12637477" cy="2276806"/>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dirty="0"/>
              <a:t>Title text demo</a:t>
            </a:r>
          </a:p>
        </p:txBody>
      </p:sp>
      <p:sp>
        <p:nvSpPr>
          <p:cNvPr id="105" name="Shape 10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106" name="Shape 106"/>
          <p:cNvSpPr/>
          <p:nvPr/>
        </p:nvSpPr>
        <p:spPr>
          <a:xfrm>
            <a:off x="2143789" y="4421140"/>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10" name="Shape 110"/>
          <p:cNvSpPr/>
          <p:nvPr/>
        </p:nvSpPr>
        <p:spPr>
          <a:xfrm>
            <a:off x="2123478" y="10668730"/>
            <a:ext cx="6203627" cy="112237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ctr"/>
          </a:lstStyle>
          <a:p>
            <a:r>
              <a:t>Lorem Ipsum is simply dummy text of the printing and typesetting industry. Lorem Ipsum</a:t>
            </a:r>
          </a:p>
        </p:txBody>
      </p:sp>
      <p:sp>
        <p:nvSpPr>
          <p:cNvPr id="111" name="Shape 111"/>
          <p:cNvSpPr/>
          <p:nvPr/>
        </p:nvSpPr>
        <p:spPr>
          <a:xfrm>
            <a:off x="16091245" y="5364735"/>
            <a:ext cx="6186407" cy="4758761"/>
          </a:xfrm>
          <a:prstGeom prst="rect">
            <a:avLst/>
          </a:prstGeom>
          <a:solidFill>
            <a:srgbClr val="F56C2E">
              <a:alpha val="8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12" name="Shape 112"/>
          <p:cNvSpPr/>
          <p:nvPr/>
        </p:nvSpPr>
        <p:spPr>
          <a:xfrm>
            <a:off x="9103056" y="10668730"/>
            <a:ext cx="6203627" cy="112237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ctr"/>
          </a:lstStyle>
          <a:p>
            <a:r>
              <a:t>Lorem Ipsum is simply dummy text of the printing and typesetting industry. Lorem Ipsum</a:t>
            </a:r>
          </a:p>
        </p:txBody>
      </p:sp>
      <p:sp>
        <p:nvSpPr>
          <p:cNvPr id="113" name="Shape 113"/>
          <p:cNvSpPr/>
          <p:nvPr/>
        </p:nvSpPr>
        <p:spPr>
          <a:xfrm>
            <a:off x="16082635" y="10668730"/>
            <a:ext cx="6203627" cy="112237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ctr"/>
          </a:lstStyle>
          <a:p>
            <a:r>
              <a:t>Lorem Ipsum is simply dummy text of the printing and typesetting industry. Lorem Ipsum</a:t>
            </a:r>
          </a:p>
        </p:txBody>
      </p:sp>
      <p:sp>
        <p:nvSpPr>
          <p:cNvPr id="114" name="Shape 114"/>
          <p:cNvSpPr/>
          <p:nvPr/>
        </p:nvSpPr>
        <p:spPr>
          <a:xfrm>
            <a:off x="18620029" y="7182932"/>
            <a:ext cx="1128839" cy="1122373"/>
          </a:xfrm>
          <a:custGeom>
            <a:avLst/>
            <a:gdLst/>
            <a:ahLst/>
            <a:cxnLst>
              <a:cxn ang="0">
                <a:pos x="wd2" y="hd2"/>
              </a:cxn>
              <a:cxn ang="5400000">
                <a:pos x="wd2" y="hd2"/>
              </a:cxn>
              <a:cxn ang="10800000">
                <a:pos x="wd2" y="hd2"/>
              </a:cxn>
              <a:cxn ang="16200000">
                <a:pos x="wd2" y="hd2"/>
              </a:cxn>
            </a:cxnLst>
            <a:rect l="0" t="0" r="r" b="b"/>
            <a:pathLst>
              <a:path w="21600" h="21600" extrusionOk="0">
                <a:moveTo>
                  <a:pt x="11919" y="5393"/>
                </a:moveTo>
                <a:lnTo>
                  <a:pt x="9877" y="5393"/>
                </a:lnTo>
                <a:lnTo>
                  <a:pt x="9877" y="9769"/>
                </a:lnTo>
                <a:lnTo>
                  <a:pt x="5540" y="9769"/>
                </a:lnTo>
                <a:lnTo>
                  <a:pt x="5540" y="11831"/>
                </a:lnTo>
                <a:lnTo>
                  <a:pt x="9877" y="11831"/>
                </a:lnTo>
                <a:lnTo>
                  <a:pt x="9877" y="16207"/>
                </a:lnTo>
                <a:lnTo>
                  <a:pt x="11919" y="16207"/>
                </a:lnTo>
                <a:lnTo>
                  <a:pt x="11919" y="11831"/>
                </a:lnTo>
                <a:lnTo>
                  <a:pt x="16256" y="11831"/>
                </a:lnTo>
                <a:lnTo>
                  <a:pt x="16256" y="9769"/>
                </a:lnTo>
                <a:lnTo>
                  <a:pt x="11919" y="9769"/>
                </a:lnTo>
                <a:lnTo>
                  <a:pt x="11919" y="5393"/>
                </a:lnTo>
                <a:close/>
                <a:moveTo>
                  <a:pt x="10912" y="0"/>
                </a:moveTo>
                <a:cubicBezTo>
                  <a:pt x="4924" y="0"/>
                  <a:pt x="0" y="4772"/>
                  <a:pt x="0" y="10814"/>
                </a:cubicBezTo>
                <a:cubicBezTo>
                  <a:pt x="0" y="16828"/>
                  <a:pt x="4924" y="21600"/>
                  <a:pt x="10912" y="21600"/>
                </a:cubicBezTo>
                <a:cubicBezTo>
                  <a:pt x="16872" y="21600"/>
                  <a:pt x="21600" y="16828"/>
                  <a:pt x="21600" y="10814"/>
                </a:cubicBezTo>
                <a:cubicBezTo>
                  <a:pt x="21600" y="4772"/>
                  <a:pt x="16872" y="0"/>
                  <a:pt x="10912" y="0"/>
                </a:cubicBezTo>
                <a:close/>
                <a:moveTo>
                  <a:pt x="10912" y="19511"/>
                </a:moveTo>
                <a:cubicBezTo>
                  <a:pt x="6183" y="19511"/>
                  <a:pt x="2266" y="15586"/>
                  <a:pt x="2266" y="10814"/>
                </a:cubicBezTo>
                <a:cubicBezTo>
                  <a:pt x="2266" y="6014"/>
                  <a:pt x="6183" y="2089"/>
                  <a:pt x="10912" y="2089"/>
                </a:cubicBezTo>
                <a:cubicBezTo>
                  <a:pt x="15640" y="2089"/>
                  <a:pt x="19558" y="6014"/>
                  <a:pt x="19558" y="10814"/>
                </a:cubicBezTo>
                <a:cubicBezTo>
                  <a:pt x="19558" y="15586"/>
                  <a:pt x="15640" y="19511"/>
                  <a:pt x="10912" y="19511"/>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117" name="Shape 117"/>
          <p:cNvSpPr/>
          <p:nvPr/>
        </p:nvSpPr>
        <p:spPr>
          <a:xfrm>
            <a:off x="10252538" y="3147083"/>
            <a:ext cx="3878924" cy="35560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t>demo slide</a:t>
            </a:r>
          </a:p>
        </p:txBody>
      </p:sp>
      <p:sp>
        <p:nvSpPr>
          <p:cNvPr id="118" name="Shape 118"/>
          <p:cNvSpPr/>
          <p:nvPr/>
        </p:nvSpPr>
        <p:spPr>
          <a:xfrm>
            <a:off x="5766002" y="3734041"/>
            <a:ext cx="12851996" cy="1785196"/>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lvl1pPr algn="ctr">
              <a:lnSpc>
                <a:spcPct val="80000"/>
              </a:lnSpc>
              <a:defRPr sz="10000" b="1">
                <a:solidFill>
                  <a:srgbClr val="F4F5F7"/>
                </a:solidFill>
                <a:latin typeface="Montserrat-SemiBold"/>
                <a:ea typeface="Montserrat-SemiBold"/>
                <a:cs typeface="Montserrat-SemiBold"/>
                <a:sym typeface="Montserrat-SemiBold"/>
              </a:defRPr>
            </a:lvl1pPr>
          </a:lstStyle>
          <a:p>
            <a:r>
              <a:t>Title text demo</a:t>
            </a:r>
          </a:p>
        </p:txBody>
      </p:sp>
      <p:sp>
        <p:nvSpPr>
          <p:cNvPr id="119" name="Shape 119"/>
          <p:cNvSpPr/>
          <p:nvPr/>
        </p:nvSpPr>
        <p:spPr>
          <a:xfrm>
            <a:off x="6401351" y="6020639"/>
            <a:ext cx="11581297" cy="36231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a:t>
            </a:r>
          </a:p>
        </p:txBody>
      </p:sp>
      <p:sp>
        <p:nvSpPr>
          <p:cNvPr id="120" name="Shape 120"/>
          <p:cNvSpPr/>
          <p:nvPr/>
        </p:nvSpPr>
        <p:spPr>
          <a:xfrm>
            <a:off x="11789350" y="5393182"/>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pSp>
        <p:nvGrpSpPr>
          <p:cNvPr id="123" name="Group 123"/>
          <p:cNvGrpSpPr/>
          <p:nvPr/>
        </p:nvGrpSpPr>
        <p:grpSpPr>
          <a:xfrm>
            <a:off x="10650719" y="10450035"/>
            <a:ext cx="3082562" cy="790599"/>
            <a:chOff x="0" y="0"/>
            <a:chExt cx="3082560" cy="790598"/>
          </a:xfrm>
        </p:grpSpPr>
        <p:sp>
          <p:nvSpPr>
            <p:cNvPr id="121" name="Shape 121"/>
            <p:cNvSpPr/>
            <p:nvPr/>
          </p:nvSpPr>
          <p:spPr>
            <a:xfrm>
              <a:off x="0" y="0"/>
              <a:ext cx="3082561" cy="790599"/>
            </a:xfrm>
            <a:prstGeom prst="roundRect">
              <a:avLst>
                <a:gd name="adj" fmla="val 50000"/>
              </a:avLst>
            </a:prstGeom>
            <a:solidFill>
              <a:srgbClr val="393941"/>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22" name="Shape 122"/>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AC9006"/>
      </a:dk1>
      <a:lt1>
        <a:srgbClr val="A6A7AC"/>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1394</Words>
  <Application>Microsoft Office PowerPoint</Application>
  <PresentationFormat>Custom</PresentationFormat>
  <Paragraphs>106</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Century Gothic</vt:lpstr>
      <vt:lpstr>Helvetica Light</vt:lpstr>
      <vt:lpstr>Helvetica Neue</vt:lpstr>
      <vt:lpstr>Montserrat-Regular</vt:lpstr>
      <vt:lpstr>Montserrat-SemiBold</vt:lpstr>
      <vt:lpstr>PT Sans</vt:lpstr>
      <vt:lpstr>Roboto Regular</vt:lpstr>
      <vt:lpstr>White</vt:lpstr>
      <vt:lpstr>PowerPoint Presentation</vt:lpstr>
      <vt:lpstr>Why?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abhimanyue</dc:creator>
  <cp:lastModifiedBy>Abhimanyue Singh Tanwar</cp:lastModifiedBy>
  <cp:revision>13</cp:revision>
  <dcterms:modified xsi:type="dcterms:W3CDTF">2018-01-20T22:05:14Z</dcterms:modified>
</cp:coreProperties>
</file>