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diagrams/data1.xml" ContentType="application/vnd.openxmlformats-officedocument.drawingml.diagramData+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3.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2"/>
  </p:sldMasterIdLst>
  <p:notesMasterIdLst>
    <p:notesMasterId r:id="rId48"/>
  </p:notesMasterIdLst>
  <p:sldIdLst>
    <p:sldId id="256" r:id="rId3"/>
    <p:sldId id="289" r:id="rId4"/>
    <p:sldId id="318" r:id="rId5"/>
    <p:sldId id="319" r:id="rId6"/>
    <p:sldId id="320" r:id="rId7"/>
    <p:sldId id="321" r:id="rId8"/>
    <p:sldId id="322" r:id="rId9"/>
    <p:sldId id="323" r:id="rId10"/>
    <p:sldId id="325" r:id="rId11"/>
    <p:sldId id="326" r:id="rId12"/>
    <p:sldId id="327" r:id="rId13"/>
    <p:sldId id="328" r:id="rId14"/>
    <p:sldId id="329" r:id="rId15"/>
    <p:sldId id="345" r:id="rId16"/>
    <p:sldId id="344" r:id="rId17"/>
    <p:sldId id="346" r:id="rId18"/>
    <p:sldId id="330" r:id="rId19"/>
    <p:sldId id="331" r:id="rId20"/>
    <p:sldId id="332" r:id="rId21"/>
    <p:sldId id="333" r:id="rId22"/>
    <p:sldId id="334" r:id="rId23"/>
    <p:sldId id="335" r:id="rId24"/>
    <p:sldId id="324" r:id="rId25"/>
    <p:sldId id="347" r:id="rId26"/>
    <p:sldId id="348" r:id="rId27"/>
    <p:sldId id="349" r:id="rId28"/>
    <p:sldId id="350" r:id="rId29"/>
    <p:sldId id="351" r:id="rId30"/>
    <p:sldId id="352" r:id="rId31"/>
    <p:sldId id="353" r:id="rId32"/>
    <p:sldId id="337" r:id="rId33"/>
    <p:sldId id="354" r:id="rId34"/>
    <p:sldId id="355" r:id="rId35"/>
    <p:sldId id="336" r:id="rId36"/>
    <p:sldId id="340" r:id="rId37"/>
    <p:sldId id="341" r:id="rId38"/>
    <p:sldId id="342" r:id="rId39"/>
    <p:sldId id="356" r:id="rId40"/>
    <p:sldId id="357" r:id="rId41"/>
    <p:sldId id="359" r:id="rId42"/>
    <p:sldId id="358" r:id="rId43"/>
    <p:sldId id="343" r:id="rId44"/>
    <p:sldId id="338" r:id="rId45"/>
    <p:sldId id="339" r:id="rId46"/>
    <p:sldId id="317" r:id="rId47"/>
  </p:sldIdLst>
  <p:sldSz cx="12801600" cy="7315200"/>
  <p:notesSz cx="6858000" cy="9144000"/>
  <p:defaultTextStyle>
    <a:defPPr>
      <a:defRPr lang="en-US"/>
    </a:defPPr>
    <a:lvl1pPr marL="0" algn="l" defTabSz="1044851" rtl="0" eaLnBrk="1" latinLnBrk="0" hangingPunct="1">
      <a:defRPr sz="2100" kern="1200">
        <a:solidFill>
          <a:schemeClr val="tx1"/>
        </a:solidFill>
        <a:latin typeface="+mn-lt"/>
        <a:ea typeface="+mn-ea"/>
        <a:cs typeface="+mn-cs"/>
      </a:defRPr>
    </a:lvl1pPr>
    <a:lvl2pPr marL="522425" algn="l" defTabSz="1044851" rtl="0" eaLnBrk="1" latinLnBrk="0" hangingPunct="1">
      <a:defRPr sz="2100" kern="1200">
        <a:solidFill>
          <a:schemeClr val="tx1"/>
        </a:solidFill>
        <a:latin typeface="+mn-lt"/>
        <a:ea typeface="+mn-ea"/>
        <a:cs typeface="+mn-cs"/>
      </a:defRPr>
    </a:lvl2pPr>
    <a:lvl3pPr marL="1044851" algn="l" defTabSz="1044851" rtl="0" eaLnBrk="1" latinLnBrk="0" hangingPunct="1">
      <a:defRPr sz="2100" kern="1200">
        <a:solidFill>
          <a:schemeClr val="tx1"/>
        </a:solidFill>
        <a:latin typeface="+mn-lt"/>
        <a:ea typeface="+mn-ea"/>
        <a:cs typeface="+mn-cs"/>
      </a:defRPr>
    </a:lvl3pPr>
    <a:lvl4pPr marL="1567276" algn="l" defTabSz="1044851" rtl="0" eaLnBrk="1" latinLnBrk="0" hangingPunct="1">
      <a:defRPr sz="2100" kern="1200">
        <a:solidFill>
          <a:schemeClr val="tx1"/>
        </a:solidFill>
        <a:latin typeface="+mn-lt"/>
        <a:ea typeface="+mn-ea"/>
        <a:cs typeface="+mn-cs"/>
      </a:defRPr>
    </a:lvl4pPr>
    <a:lvl5pPr marL="2089702" algn="l" defTabSz="1044851" rtl="0" eaLnBrk="1" latinLnBrk="0" hangingPunct="1">
      <a:defRPr sz="2100" kern="1200">
        <a:solidFill>
          <a:schemeClr val="tx1"/>
        </a:solidFill>
        <a:latin typeface="+mn-lt"/>
        <a:ea typeface="+mn-ea"/>
        <a:cs typeface="+mn-cs"/>
      </a:defRPr>
    </a:lvl5pPr>
    <a:lvl6pPr marL="2612128" algn="l" defTabSz="1044851" rtl="0" eaLnBrk="1" latinLnBrk="0" hangingPunct="1">
      <a:defRPr sz="2100" kern="1200">
        <a:solidFill>
          <a:schemeClr val="tx1"/>
        </a:solidFill>
        <a:latin typeface="+mn-lt"/>
        <a:ea typeface="+mn-ea"/>
        <a:cs typeface="+mn-cs"/>
      </a:defRPr>
    </a:lvl6pPr>
    <a:lvl7pPr marL="3134553" algn="l" defTabSz="1044851" rtl="0" eaLnBrk="1" latinLnBrk="0" hangingPunct="1">
      <a:defRPr sz="2100" kern="1200">
        <a:solidFill>
          <a:schemeClr val="tx1"/>
        </a:solidFill>
        <a:latin typeface="+mn-lt"/>
        <a:ea typeface="+mn-ea"/>
        <a:cs typeface="+mn-cs"/>
      </a:defRPr>
    </a:lvl7pPr>
    <a:lvl8pPr marL="3656978" algn="l" defTabSz="1044851" rtl="0" eaLnBrk="1" latinLnBrk="0" hangingPunct="1">
      <a:defRPr sz="2100" kern="1200">
        <a:solidFill>
          <a:schemeClr val="tx1"/>
        </a:solidFill>
        <a:latin typeface="+mn-lt"/>
        <a:ea typeface="+mn-ea"/>
        <a:cs typeface="+mn-cs"/>
      </a:defRPr>
    </a:lvl8pPr>
    <a:lvl9pPr marL="4179404" algn="l" defTabSz="1044851"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3878" autoAdjust="0"/>
  </p:normalViewPr>
  <p:slideViewPr>
    <p:cSldViewPr>
      <p:cViewPr varScale="1">
        <p:scale>
          <a:sx n="60" d="100"/>
          <a:sy n="60" d="100"/>
        </p:scale>
        <p:origin x="990" y="72"/>
      </p:cViewPr>
      <p:guideLst>
        <p:guide orient="horz" pos="2304"/>
        <p:guide pos="40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55" Type="http://schemas.openxmlformats.org/officeDocument/2006/relationships/customXml" Target="../customXml/item4.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2.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C9AE9A-E443-4665-A485-8CEEE3F16BB0}"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098056F7-B6EB-4210-B7AA-4363E0F00DEE}">
      <dgm:prSet/>
      <dgm:spPr/>
      <dgm:t>
        <a:bodyPr/>
        <a:lstStyle/>
        <a:p>
          <a:pPr>
            <a:defRPr cap="all"/>
          </a:pPr>
          <a:r>
            <a:rPr lang="en-US" b="1"/>
            <a:t>Client-server </a:t>
          </a:r>
          <a:endParaRPr lang="en-US"/>
        </a:p>
      </dgm:t>
    </dgm:pt>
    <dgm:pt modelId="{6AD72771-10D4-485A-A3C7-04F42C1638B4}" type="parTrans" cxnId="{4211D94B-4788-4753-8607-DDE989AA0693}">
      <dgm:prSet/>
      <dgm:spPr/>
      <dgm:t>
        <a:bodyPr/>
        <a:lstStyle/>
        <a:p>
          <a:endParaRPr lang="en-US"/>
        </a:p>
      </dgm:t>
    </dgm:pt>
    <dgm:pt modelId="{6C78F315-7ECF-4541-B475-2F0CA6972CA4}" type="sibTrans" cxnId="{4211D94B-4788-4753-8607-DDE989AA0693}">
      <dgm:prSet/>
      <dgm:spPr/>
      <dgm:t>
        <a:bodyPr/>
        <a:lstStyle/>
        <a:p>
          <a:endParaRPr lang="en-US"/>
        </a:p>
      </dgm:t>
    </dgm:pt>
    <dgm:pt modelId="{B676F308-7983-4B71-BF08-C8E6D6734FEC}">
      <dgm:prSet/>
      <dgm:spPr/>
      <dgm:t>
        <a:bodyPr/>
        <a:lstStyle/>
        <a:p>
          <a:pPr>
            <a:defRPr cap="all"/>
          </a:pPr>
          <a:r>
            <a:rPr lang="en-US" b="1"/>
            <a:t>ANSI SPARK Architecture </a:t>
          </a:r>
          <a:endParaRPr lang="en-US"/>
        </a:p>
      </dgm:t>
    </dgm:pt>
    <dgm:pt modelId="{84CA1497-2819-4E0B-B6FE-55C5E476B26B}" type="parTrans" cxnId="{A1E9CC14-B9A9-4393-A295-3E8A69167F5B}">
      <dgm:prSet/>
      <dgm:spPr/>
      <dgm:t>
        <a:bodyPr/>
        <a:lstStyle/>
        <a:p>
          <a:endParaRPr lang="en-US"/>
        </a:p>
      </dgm:t>
    </dgm:pt>
    <dgm:pt modelId="{FF8169D7-1A38-46EC-BE36-35087860A998}" type="sibTrans" cxnId="{A1E9CC14-B9A9-4393-A295-3E8A69167F5B}">
      <dgm:prSet/>
      <dgm:spPr/>
      <dgm:t>
        <a:bodyPr/>
        <a:lstStyle/>
        <a:p>
          <a:endParaRPr lang="en-US"/>
        </a:p>
      </dgm:t>
    </dgm:pt>
    <dgm:pt modelId="{339CEEB9-0923-4027-8E72-83DE5ECEBCDA}" type="pres">
      <dgm:prSet presAssocID="{2FC9AE9A-E443-4665-A485-8CEEE3F16BB0}" presName="root" presStyleCnt="0">
        <dgm:presLayoutVars>
          <dgm:dir/>
          <dgm:resizeHandles val="exact"/>
        </dgm:presLayoutVars>
      </dgm:prSet>
      <dgm:spPr/>
    </dgm:pt>
    <dgm:pt modelId="{D8B3B239-5C33-4E3A-9145-95C6F772AE84}" type="pres">
      <dgm:prSet presAssocID="{098056F7-B6EB-4210-B7AA-4363E0F00DEE}" presName="compNode" presStyleCnt="0"/>
      <dgm:spPr/>
    </dgm:pt>
    <dgm:pt modelId="{1D2DFB48-153E-49E3-A61A-266BBA524408}" type="pres">
      <dgm:prSet presAssocID="{098056F7-B6EB-4210-B7AA-4363E0F00DEE}" presName="iconBgRect" presStyleLbl="bgShp" presStyleIdx="0" presStyleCnt="2"/>
      <dgm:spPr/>
    </dgm:pt>
    <dgm:pt modelId="{50764C0C-99EC-44B9-9299-D00025D3B6C0}" type="pres">
      <dgm:prSet presAssocID="{098056F7-B6EB-4210-B7AA-4363E0F00D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AA092F32-FA97-4E33-9AEB-B61ACBA5B4D2}" type="pres">
      <dgm:prSet presAssocID="{098056F7-B6EB-4210-B7AA-4363E0F00DEE}" presName="spaceRect" presStyleCnt="0"/>
      <dgm:spPr/>
    </dgm:pt>
    <dgm:pt modelId="{216D983B-01CE-49B0-AAA7-40316D779EC9}" type="pres">
      <dgm:prSet presAssocID="{098056F7-B6EB-4210-B7AA-4363E0F00DEE}" presName="textRect" presStyleLbl="revTx" presStyleIdx="0" presStyleCnt="2">
        <dgm:presLayoutVars>
          <dgm:chMax val="1"/>
          <dgm:chPref val="1"/>
        </dgm:presLayoutVars>
      </dgm:prSet>
      <dgm:spPr/>
    </dgm:pt>
    <dgm:pt modelId="{9F9A1A77-8C18-49F5-A161-49336CF2B79D}" type="pres">
      <dgm:prSet presAssocID="{6C78F315-7ECF-4541-B475-2F0CA6972CA4}" presName="sibTrans" presStyleCnt="0"/>
      <dgm:spPr/>
    </dgm:pt>
    <dgm:pt modelId="{1572CA17-CBB6-4E94-A101-09000356B1CA}" type="pres">
      <dgm:prSet presAssocID="{B676F308-7983-4B71-BF08-C8E6D6734FEC}" presName="compNode" presStyleCnt="0"/>
      <dgm:spPr/>
    </dgm:pt>
    <dgm:pt modelId="{6CCE2BB9-021D-4AAF-AC2C-8F16E65C33D6}" type="pres">
      <dgm:prSet presAssocID="{B676F308-7983-4B71-BF08-C8E6D6734FEC}" presName="iconBgRect" presStyleLbl="bgShp" presStyleIdx="1" presStyleCnt="2"/>
      <dgm:spPr/>
    </dgm:pt>
    <dgm:pt modelId="{8E107580-B50D-4FCF-95A6-B548FB0E29F6}" type="pres">
      <dgm:prSet presAssocID="{B676F308-7983-4B71-BF08-C8E6D6734F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A7DBAAB-84EE-4F8A-BFF1-95A01C254032}" type="pres">
      <dgm:prSet presAssocID="{B676F308-7983-4B71-BF08-C8E6D6734FEC}" presName="spaceRect" presStyleCnt="0"/>
      <dgm:spPr/>
    </dgm:pt>
    <dgm:pt modelId="{0BABCB8F-2B02-44F7-B564-10FB201BD5C1}" type="pres">
      <dgm:prSet presAssocID="{B676F308-7983-4B71-BF08-C8E6D6734FEC}" presName="textRect" presStyleLbl="revTx" presStyleIdx="1" presStyleCnt="2">
        <dgm:presLayoutVars>
          <dgm:chMax val="1"/>
          <dgm:chPref val="1"/>
        </dgm:presLayoutVars>
      </dgm:prSet>
      <dgm:spPr/>
    </dgm:pt>
  </dgm:ptLst>
  <dgm:cxnLst>
    <dgm:cxn modelId="{600F0E0F-FA28-478A-9028-BA95B4903F5D}" type="presOf" srcId="{098056F7-B6EB-4210-B7AA-4363E0F00DEE}" destId="{216D983B-01CE-49B0-AAA7-40316D779EC9}" srcOrd="0" destOrd="0" presId="urn:microsoft.com/office/officeart/2018/5/layout/IconCircleLabelList"/>
    <dgm:cxn modelId="{A1E9CC14-B9A9-4393-A295-3E8A69167F5B}" srcId="{2FC9AE9A-E443-4665-A485-8CEEE3F16BB0}" destId="{B676F308-7983-4B71-BF08-C8E6D6734FEC}" srcOrd="1" destOrd="0" parTransId="{84CA1497-2819-4E0B-B6FE-55C5E476B26B}" sibTransId="{FF8169D7-1A38-46EC-BE36-35087860A998}"/>
    <dgm:cxn modelId="{A9391161-6349-44CC-B73A-A6748AB08D96}" type="presOf" srcId="{B676F308-7983-4B71-BF08-C8E6D6734FEC}" destId="{0BABCB8F-2B02-44F7-B564-10FB201BD5C1}" srcOrd="0" destOrd="0" presId="urn:microsoft.com/office/officeart/2018/5/layout/IconCircleLabelList"/>
    <dgm:cxn modelId="{4211D94B-4788-4753-8607-DDE989AA0693}" srcId="{2FC9AE9A-E443-4665-A485-8CEEE3F16BB0}" destId="{098056F7-B6EB-4210-B7AA-4363E0F00DEE}" srcOrd="0" destOrd="0" parTransId="{6AD72771-10D4-485A-A3C7-04F42C1638B4}" sibTransId="{6C78F315-7ECF-4541-B475-2F0CA6972CA4}"/>
    <dgm:cxn modelId="{3E938B90-B083-4FE6-86E7-8FF4A5396C12}" type="presOf" srcId="{2FC9AE9A-E443-4665-A485-8CEEE3F16BB0}" destId="{339CEEB9-0923-4027-8E72-83DE5ECEBCDA}" srcOrd="0" destOrd="0" presId="urn:microsoft.com/office/officeart/2018/5/layout/IconCircleLabelList"/>
    <dgm:cxn modelId="{3370DAAC-C32F-4646-8D0A-7277D8E1A9EB}" type="presParOf" srcId="{339CEEB9-0923-4027-8E72-83DE5ECEBCDA}" destId="{D8B3B239-5C33-4E3A-9145-95C6F772AE84}" srcOrd="0" destOrd="0" presId="urn:microsoft.com/office/officeart/2018/5/layout/IconCircleLabelList"/>
    <dgm:cxn modelId="{0C4EED13-CF22-45E1-AC9E-C30DFC3D46FE}" type="presParOf" srcId="{D8B3B239-5C33-4E3A-9145-95C6F772AE84}" destId="{1D2DFB48-153E-49E3-A61A-266BBA524408}" srcOrd="0" destOrd="0" presId="urn:microsoft.com/office/officeart/2018/5/layout/IconCircleLabelList"/>
    <dgm:cxn modelId="{5925A10C-7B6B-4502-A7D4-DECEFA2D9DB7}" type="presParOf" srcId="{D8B3B239-5C33-4E3A-9145-95C6F772AE84}" destId="{50764C0C-99EC-44B9-9299-D00025D3B6C0}" srcOrd="1" destOrd="0" presId="urn:microsoft.com/office/officeart/2018/5/layout/IconCircleLabelList"/>
    <dgm:cxn modelId="{13C44D7D-2DA7-4780-8E3A-B36AFFCE5F84}" type="presParOf" srcId="{D8B3B239-5C33-4E3A-9145-95C6F772AE84}" destId="{AA092F32-FA97-4E33-9AEB-B61ACBA5B4D2}" srcOrd="2" destOrd="0" presId="urn:microsoft.com/office/officeart/2018/5/layout/IconCircleLabelList"/>
    <dgm:cxn modelId="{5647A421-D6E5-4472-9E4D-13B4055EF473}" type="presParOf" srcId="{D8B3B239-5C33-4E3A-9145-95C6F772AE84}" destId="{216D983B-01CE-49B0-AAA7-40316D779EC9}" srcOrd="3" destOrd="0" presId="urn:microsoft.com/office/officeart/2018/5/layout/IconCircleLabelList"/>
    <dgm:cxn modelId="{77F1386A-F35F-4802-B825-30D9E56ACD01}" type="presParOf" srcId="{339CEEB9-0923-4027-8E72-83DE5ECEBCDA}" destId="{9F9A1A77-8C18-49F5-A161-49336CF2B79D}" srcOrd="1" destOrd="0" presId="urn:microsoft.com/office/officeart/2018/5/layout/IconCircleLabelList"/>
    <dgm:cxn modelId="{64408C62-2E5A-4569-9A4C-912D4D983A3C}" type="presParOf" srcId="{339CEEB9-0923-4027-8E72-83DE5ECEBCDA}" destId="{1572CA17-CBB6-4E94-A101-09000356B1CA}" srcOrd="2" destOrd="0" presId="urn:microsoft.com/office/officeart/2018/5/layout/IconCircleLabelList"/>
    <dgm:cxn modelId="{74E6D8BF-28FE-4A07-AADC-527549A34FFD}" type="presParOf" srcId="{1572CA17-CBB6-4E94-A101-09000356B1CA}" destId="{6CCE2BB9-021D-4AAF-AC2C-8F16E65C33D6}" srcOrd="0" destOrd="0" presId="urn:microsoft.com/office/officeart/2018/5/layout/IconCircleLabelList"/>
    <dgm:cxn modelId="{4ED950AF-F682-42D0-90E1-8C0DCCB8EDB4}" type="presParOf" srcId="{1572CA17-CBB6-4E94-A101-09000356B1CA}" destId="{8E107580-B50D-4FCF-95A6-B548FB0E29F6}" srcOrd="1" destOrd="0" presId="urn:microsoft.com/office/officeart/2018/5/layout/IconCircleLabelList"/>
    <dgm:cxn modelId="{6F23EC44-0538-48E1-8832-910355312D32}" type="presParOf" srcId="{1572CA17-CBB6-4E94-A101-09000356B1CA}" destId="{8A7DBAAB-84EE-4F8A-BFF1-95A01C254032}" srcOrd="2" destOrd="0" presId="urn:microsoft.com/office/officeart/2018/5/layout/IconCircleLabelList"/>
    <dgm:cxn modelId="{D583E64D-3877-4950-837B-5EBB356B37EF}" type="presParOf" srcId="{1572CA17-CBB6-4E94-A101-09000356B1CA}" destId="{0BABCB8F-2B02-44F7-B564-10FB201BD5C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DFB48-153E-49E3-A61A-266BBA524408}">
      <dsp:nvSpPr>
        <dsp:cNvPr id="0" name=""/>
        <dsp:cNvSpPr/>
      </dsp:nvSpPr>
      <dsp:spPr>
        <a:xfrm>
          <a:off x="2768700" y="866999"/>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764C0C-99EC-44B9-9299-D00025D3B6C0}">
      <dsp:nvSpPr>
        <dsp:cNvPr id="0" name=""/>
        <dsp:cNvSpPr/>
      </dsp:nvSpPr>
      <dsp:spPr>
        <a:xfrm>
          <a:off x="3236700" y="133499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6D983B-01CE-49B0-AAA7-40316D779EC9}">
      <dsp:nvSpPr>
        <dsp:cNvPr id="0" name=""/>
        <dsp:cNvSpPr/>
      </dsp:nvSpPr>
      <dsp:spPr>
        <a:xfrm>
          <a:off x="2066700" y="3747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1" kern="1200"/>
            <a:t>Client-server </a:t>
          </a:r>
          <a:endParaRPr lang="en-US" sz="2700" kern="1200"/>
        </a:p>
      </dsp:txBody>
      <dsp:txXfrm>
        <a:off x="2066700" y="3747000"/>
        <a:ext cx="3600000" cy="720000"/>
      </dsp:txXfrm>
    </dsp:sp>
    <dsp:sp modelId="{6CCE2BB9-021D-4AAF-AC2C-8F16E65C33D6}">
      <dsp:nvSpPr>
        <dsp:cNvPr id="0" name=""/>
        <dsp:cNvSpPr/>
      </dsp:nvSpPr>
      <dsp:spPr>
        <a:xfrm>
          <a:off x="6998700" y="866999"/>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07580-B50D-4FCF-95A6-B548FB0E29F6}">
      <dsp:nvSpPr>
        <dsp:cNvPr id="0" name=""/>
        <dsp:cNvSpPr/>
      </dsp:nvSpPr>
      <dsp:spPr>
        <a:xfrm>
          <a:off x="7466700" y="133499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ABCB8F-2B02-44F7-B564-10FB201BD5C1}">
      <dsp:nvSpPr>
        <dsp:cNvPr id="0" name=""/>
        <dsp:cNvSpPr/>
      </dsp:nvSpPr>
      <dsp:spPr>
        <a:xfrm>
          <a:off x="6296700" y="3747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b="1" kern="1200"/>
            <a:t>ANSI SPARK Architecture </a:t>
          </a:r>
          <a:endParaRPr lang="en-US" sz="2700" kern="1200"/>
        </a:p>
      </dsp:txBody>
      <dsp:txXfrm>
        <a:off x="6296700" y="374700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7T10:26:41.858"/>
    </inkml:context>
    <inkml:brush xml:id="br0">
      <inkml:brushProperty name="width" value="0.05292" units="cm"/>
      <inkml:brushProperty name="height" value="0.05292" units="cm"/>
      <inkml:brushProperty name="color" value="#FF0000"/>
    </inkml:brush>
  </inkml:definitions>
  <inkml:trace contextRef="#ctx0" brushRef="#br0">18150 5953 0,'371'-291'78,"-239"212"-78,-79 26 16,-26 0-16,25 26 15</inkml:trace>
  <inkml:trace contextRef="#ctx0" brushRef="#br0" timeOffset="630.54">19473 5371 0</inkml:trace>
  <inkml:trace contextRef="#ctx0" brushRef="#br0" timeOffset="2107.79">8731 10425 0,'0'-27'0,"0"1"62,27-27-46,131-80-16,28-25 15,131-133 1,159-133 15,-396 371 0</inkml:trace>
  <inkml:trace contextRef="#ctx0" brushRef="#br0" timeOffset="3522.41">26961 9313 0</inkml:trace>
  <inkml:trace contextRef="#ctx0" brushRef="#br0" timeOffset="4349.59">26353 10504 0,'0'-106'93,"26"27"-93,27-1 16,-27 27-16,1 1 16,26-28-1,-27 1 16</inkml:trace>
  <inkml:trace contextRef="#ctx0" brushRef="#br0" timeOffset="36660.65">2170 13150 0,'26'53'109,"1"26"-93,25-26-16,28 53 15,-27 79 17</inkml:trace>
  <inkml:trace contextRef="#ctx0" brushRef="#br0" timeOffset="37732.49">2170 13097 0,'0'0'0,"26"0"0,1 0 16,-1 0-1,0 0 1,-26 26-16,27-26 16</inkml:trace>
  <inkml:trace contextRef="#ctx0" brushRef="#br0" timeOffset="39416.31">2328 13123 0,'27'0'47,"-1"0"-16,27 0-15,0 0-1,0 0 1,0-26 0,0 26 15,0-27-16,-27 27 1,1-26 0,-27 0-1,26 26 1,1 0 62,-1 0-78,-26-27 31,27 27-15,-1 0 15,0 0-31,1 0 16,-1 0 15,-26 27 203,27-1-234,-27 27 16,0-27-16,0 1 16,26-1-1,-26 27 1,0-26 0,0-1-1,27-26 1,-27 27-1,0 25 1,26-25 0,1 26-1,-1 0 1,-26-27 0,27 1-1,-27-1 1,26-26 15,-52 0 110,-1 0-126,-26 0 1,27 0-16,-1 0 16,1 0-16,-27 0 15,26 0 1,-25 0-1,25 0 1,1 0 0,-27 0-1,26 0 1,1 0 0,-1 0-1,1 0 1,-1 0-1,1 0 1,26 27 0,-53-27-1,27 0 1,-1 0 15,1 0-15,-1 0-1,1 0 48</inkml:trace>
  <inkml:trace contextRef="#ctx0" brushRef="#br0" timeOffset="41809.31">3572 12965 0,'26'0'140,"-26"53"-140,27-27 16,-27 0 0,26 27-16,-26-26 15,27-1-15,-27 27 16,0-26-16,0-1 31,0 1 16,0-1-47,0 27 31,0 0 16</inkml:trace>
  <inkml:trace contextRef="#ctx0" brushRef="#br0" timeOffset="43727.67">3678 12938 0,'26'0'125,"27"0"-109,-26 0-16,25-26 15,28-1 1,52-26 15,-26 27 1,-80 26-17,1 0 32,-1 0 172,-26 26-219,0 1 15,27 26-15,-27-27 16,0 54 0,0-28-1,0-25-15,0-1 16,0 1 78,0-1-94,0 1 15,0-1 1,0 1 15,0-1-31,0 1 16,0-1 15,0 0-15,0 1-1,0-1 1,0 1 78,-27-27-1,1 0-77,-1 0 0,1 0-16,0 0 15,-1 0-15,-26 0 16,27 0 0,-1 0 15,1 0-16,-1 0 17</inkml:trace>
  <inkml:trace contextRef="#ctx0" brushRef="#br0" timeOffset="48898.56">2487 13229 0,'0'-26'63,"53"-27"-48,-27-27 1,1 1-16,-1 53 16,27-54 15</inkml:trace>
  <inkml:trace contextRef="#ctx0" brushRef="#br0" timeOffset="49970.64">4101 12806 0,'0'0'0,"0"-27"0,0 1 15</inkml:trace>
  <inkml:trace contextRef="#ctx0" brushRef="#br0" timeOffset="51288.27">4048 12938 0,'0'-26'125,"27"-1"-125,-27-26 16,0 27-16,26-1 16,1-26-1,-27 1 17,0 25 264,26 27-296,-26-26 16</inkml:trace>
  <inkml:trace contextRef="#ctx0" brushRef="#br0" timeOffset="55737.56">2143 12806 0,'-26'0'15,"-1"26"95,27 1-95,-26-1-15,-1 1 16,27-1-1,-26 106 17,-27-26-1,53-53-15,0-26-1,0-1 63,0 1-46,0-1-1,0 0-16,0 1 1,0-1 0,0 27-1,0-26-15,0-1 16,0 1 0,0 26-16,0 0 31,26-1-16,1 1 1,-1 0 0,1 0-1,-1-26 1,1-1 0,-1 1 77,1-27-77,-27 26 0,26-26-16,1 26 15,-1 1 16,53-27-15,-26 26 0,0 1-1,-26-27-15,-1 26 16,27-26 0,0 0-1,0 0 1,-27 27-1,27-27 1,-26 0 0,-1 0-1,1 0 1,-1 0 0,1 0-16,25 26 31,1-26-16,-26 0 1,26 0 0,0 0-1,-27 0 1,53 0 0,-52 0-1,26-26 1,0 26-1,-53-27-15,53-26 16,-27 0 0,27 27-1,-26-27 1,-27 27 0,26-27 30,-26 26-30,0 1-16,26-27 16,1 26-1,-27 1 1,26 0 0,-26-1-1,0 1 16,0-1-15,0 1 0,0-1-1,0 1 17,0-1 77,0 1-31,0-1-47,0 1-15,-26 26-16,-1 0 16,27-27-1,0 1 1,-26 26-1,0-26 1,-1-1 0,1 27-1,26-26 1,-27 26 0,27-27-1,-26 1 1,-1 26-1,1-27 1,-1 27 0,1-26-1,-1 26 1,27-27 0,-26 1-1,-1 26 16,1-27 16,0 27 0,-1 0-47,27-26 16,-26 26-1,-1-26 1,1 26 0,-1-27-1,1 27 1,-1-26 0,1 26-1,-1 0 1,1-27 15,0 27-15,-1 0-1,1 0 1,-1 0 0,27-26-1,-26 26 1,-1 0-1,1 0 1,26-27 0,-27 27-1,1 0 1,-1 0 0,1 0-1,-1 0 1,1 0 15,0 0-15,-1 0-1,1 0 1,-1 0 31,1 0-16,-1 0 16,1 0-47,-1 0 31,1 0-15,-1 0-1,1 0 1,0 0 31,-1 0 0,1 0 15</inkml:trace>
  <inkml:trace contextRef="#ctx0" brushRef="#br0" timeOffset="59457.86">3254 12859 0,'0'0'0,"0"26"15,0 1 1,0-1-16,0 1 31,0-1 0,0 1-15,0 25 15,0 1-15,0-26 0,0-1-1,0 1-15,27-27 31,-27 26-15,0 1 0,53 52-1,26 27 1,-26-27 0,0 1-1,0-27 1,-53-27-1,26-26 1,-26 26 47,27 1-48,-1-27 1,1 0-1,-27 26 1,26-26 0,-26 27-16,53-27 15,-26 26 1,25-26 0,1 27-1,0-27 1,27 0-1,-27 0 1,0 0 0,-1 26-1,-25-26 1,26 0 0,26 0-1,-52 0 16,26 0-15,26 0 0,0-53-1,-26 27 1,-26-27 0,-27 26-1,53 1 1,-27-27-1,-26 0 1,27 27 0,-1-80-1,-26 53 1,0 0 0,0 0-1,0 27 1,0-1 15,0-26-15,0 0-1,0-26 1,0 53 0,0-1-1,-26-26 1,26 27-1,0-1 1,0 1 0,0-1 15,-27 27-15,27-26-1,0-1 16,-26 1 1,26-1-17,-27 27 1,-26-52 0,27 25-1,-27 1 1,26 26-1,-26-27 1,27 1 0,0 26-1,-1 0 1,1-27 0,-1 27-1,1 0 16,-1 0-15,27-26 0,-26 26-1,-27 0 1,26 0 0,27-27-16,-26 27 15,0 0 1,-27-26-1,26 26 1,-26 0 0,27 0-1,-1 0 1,1 0 0,-1 0-1,1 0 1,-1 0 15,-25 0-15,-1 0-1,26 0 1,-26 0 0,0 0-1,0 0 1,27 0-1,-27 0 1,0 0 0,27 0-1,-1 0 1,1 0 0,-1 0-1,1 26 1,-27-26 15,26 0-15,1 27-1,26-1 79</inkml:trace>
  <inkml:trace contextRef="#ctx0" brushRef="#br0" timeOffset="67908.23">1879 12330 0,'0'53'32,"52"-1"-32,-25 1 15,-1 0-15,-26-26 16,27 26-16,-1-53 16,-26 26 15,53-79 78,-26 0-109,26 0 16,-27-26-16,1 53 15,25-1-15,-52-26 32,27 53-17</inkml:trace>
  <inkml:trace contextRef="#ctx0" brushRef="#br0" timeOffset="69111.88">4048 12409 0,'27'26'125,"-1"1"-125,-26 26 16,27-53-16,25-27 109,-25-78-93,26 78-16,-53-26 15,26 27-15,1-1 16,-1-26-1</inkml:trace>
  <inkml:trace contextRef="#ctx0" brushRef="#br0" timeOffset="113445.33">2381 13070 0,'0'0'0,"0"27"94,53-27-78,-53 26-16,27-26 15,-1 0-15,1 0 16,131 0 15,-25-158 1,-107 105-17,-26 26 48,27 27 15,-27-26-78,26-1 31,0 1-15,-26-1-1,27 27-15,26-53 16,-27 1 0,-26 25-1,27 1 1,-1-1 15</inkml:trace>
  <inkml:trace contextRef="#ctx0" brushRef="#br0" timeOffset="114496.86">3572 12938 0,'26'0'140,"27"0"-124,0-53-16,0 27 16,0-27-16,0 26 15,0-26-15,0 27 16,-27-27-16,27 27 16</inkml:trace>
  <inkml:trace contextRef="#ctx0" brushRef="#br0" timeOffset="121238.24">3651 16616 0</inkml:trace>
  <inkml:trace contextRef="#ctx0" brushRef="#br0" timeOffset="122392.2">3651 16616 0,'27'0'187,"-1"0"-155,27 26-17,-26 27-15,25-26 16,-25-1-16,-1 27 16,27-26-16,-26 25 15,26 1 1,-27-26 15,1-27 32,-1 0-48,1 0 1,52-27-1,27-237-15,79 52 16,-79 53 15,-27 80-15,1 0 0,-54 26-1,-26 0 1,26 53-1,1-27 1,-1-26 0,1 27-1</inkml:trace>
  <inkml:trace contextRef="#ctx0" brushRef="#br0" timeOffset="163355.26">28893 11192 0,'26'-27'46,"0"1"-46,1-27 16,26 0-16,-27 27 16,54-54-1,-27 27 17</inkml:trace>
  <inkml:trace contextRef="#ctx0" brushRef="#br0" timeOffset="164408.31">27623 8096 0,'0'106'78,"26"53"-62,0 0-16,1-54 15,-1 28-15,1-54 16,-27 80 15</inkml:trace>
  <inkml:trace contextRef="#ctx0" brushRef="#br0" timeOffset="165169.04">27702 8202 0,'26'0'31,"1"0"-15,-1 0-16,27 0 15,-26 0-15,-1 0 16,27 0-16,-27 0 16,1-26-16,52-1 15</inkml:trace>
  <inkml:trace contextRef="#ctx0" brushRef="#br0" timeOffset="169832.75">29713 6376 0,'0'133'47,"26"-27"-47,1-27 16,-1 0-16,-26-26 15,27 0-15,-27 0 16,0-26-16,0-1 16,26-26 265,-26 26-250,26 27-31,-26 0 16,27-53-1,-1 27 1,-26-1 0,0 1 15,27-1-15,-27 1-1</inkml:trace>
  <inkml:trace contextRef="#ctx0" brushRef="#br0" timeOffset="172265.19">30533 6509 0,'0'26'157,"26"107"-142,1-1-15,-1 27 16,1-54-16,-27-25 16,0-27-16,0 0 15,26-53-15,-26 26 16,-26-26 296,-1 0-312,1 0 16,-27 0-16,26 0 16,1 0-1,-53-26 1,26 26-1,26 0 1,1 0 0,-1 0 15,1 0 47,-1 0-62,1 0-1,0 0-15,-1 0 16,1 0 0,-1 0-1,1 0 1,-1 0-1,1 0 1,-1 0 93,1 0-46</inkml:trace>
  <inkml:trace contextRef="#ctx0" brushRef="#br0" timeOffset="174000.17">30295 6376 0,'26'0'15,"1"0"16,-1 0-15,1 0 0,-1 0-16,1 0 15,25 0 1,1 0 15,-26 0 0,-80 0 235,26 0-250,1 0-16,-27 0 15,27 0 1,-1 0-16,-26 0 0,27 0 16,-1 0-16,1-26 15,-1 26-15,1 0 16,0 0-1,-1 0 1,1 0 0,-27 0-1,0 0 1,0 0 0,0 0-1,0 0 1,-26 0-1,26 0 1,26 0-16,1 0 31,-1 0-15</inkml:trace>
  <inkml:trace contextRef="#ctx0" brushRef="#br0" timeOffset="-177430.29">18733 16616 0,'26'0'94,"0"0"-78,-26 26-1,27-26-15,-1 27 16,107 105 15,25 27 0,-131-133-15,-1-26 0,1 0 109,-1-26-125,27-27 15,79-26-15,-26 26 16,106-133-1,-53 1 1,-27 79 0,-79 27-1,0 53-15,0-27 16,-27 0 0,1 53 15,-1-27-16,-26 1 1,53-1 0,-27 27-1,27-53 1,0 27 15,0-1-15,-26 27-1</inkml:trace>
  <inkml:trace contextRef="#ctx0" brushRef="#br0" timeOffset="-161290.33">29475 17224 0,'26'0'859,"1"0"-828,-1 0 157,-52 0 265,-1 0-344,1 0-77</inkml:trace>
  <inkml:trace contextRef="#ctx0" brushRef="#br0" timeOffset="-128178.3">28046 8229 0,'0'26'500,"0"0"-485,0 1-15,26-1 16,-26 1-16,0 26 16,0-27-16,27 1 15,-27-1-15,26 1 32,-26-1 61,0 1-77,0-1 15,0 0 0,27 1-15,-27-1 0,0 27-16,0-26 0,0-1 15,26 54 1,1-54-16,-27 27 16,0 26 15,0-52-16,0 26 1,26-53 0,-26 26-1,-26-26 251,-1 0-250,1 0 15,-1 0 0,1 0-15,-1 0 15,1 0-15,-1 0-16,1 0 31,-1 0-16,1 0 17,0 0-32,-1 0 31,1 0 31,-1 0 48,27-26 187,0-1-282,0 1 1,0-1-16,0 1 16,0-1-1,-26 27 16,26-26-15,0-1 0,0 1 15,0 0 0</inkml:trace>
  <inkml:trace contextRef="#ctx0" brushRef="#br0" timeOffset="-108704.86">24659 7858 0,'27'0'63,"-1"0"-48,1 0 17,-1 0-17,0 0 1,1 0 0,-1 27-1,1-27 1,26 0-1,-53 26 17,53-26-17,-27 27 1,1-27 0,-1 26-1,1-26 1,-1 0-1,27 26 1,-27-26 0,1 0-1,26 27 1,-27-1 0,27-26-1,0 27-15,0-1 16,26 1-1,1-1 17,-27 1-17,26-1 1,0-26 0,1 53-1,-27-53 1,0 26-1,-27 1 1,27-27 0,0 26-1,0 1 1,0-27 0,53 26-1,-54 1 1,-25-27 15,26 26-15,0-26-1,0 27 1,0-27 0,-27 0-1,53 26 1,1 1-1,-27-27 1,26 0 0,-52 0-1,25 26 1,-25-26 0,52 27-1,-26-27 1,27 0 15,-54 0 0,0 0-15,1 0 0,-1 0-1,1 0 32,-1 0-16,-26 26 32,27-26-48,-1 0-15,1 0 16,-1 26 0,1-26-1,-27 27 1,53-27 0,-27 0 15,-26-27 203,-26 27-218,-1 0-16,27-26 15,-26 26 1,26-26 0,-27 26-16,1-27 31,-1 27-31,27-26 16,-26 26-1,-27-27 1,26 27-1,1-26 17,-27-1-17,27 27 1,-1 0 0,-26-26-1,27 26 1,-1 0-1,54 0 345,-1 0-345,1 0-15,-1 26 16,1 1 0,-1-27-16,27 26 15,-27-26-15,1 27 16,-1-27-16,27 53 31,106-1 0,-80 1 1,1-26-1,-54-27-15,1 0-1,-1 26 16,1-26 16,-54 0 141,1 0-188,-27 0 0,26 0 15,1 0-15,-27 0 32,0 0-17,0 27 1,27-27 0,-1 0-1,-26 26 1,27-26-1,-27 0 1,26 0 0,-26 0-1,1 27 1,-1-27 0,26 0-1,1 0 1,-1 0-1</inkml:trace>
  <inkml:trace contextRef="#ctx0" brushRef="#br0" timeOffset="-100690.7">28125 8864 0,'27'0'141,"-1"0"-125,1 0-1,26 26 1,52-26 15,28 26 16,-28-26-16,-52 0-15,0 0-1,27 0 1,-54-26-16,27 0 16,0-54-1,26 1 1,1 26 0,-54 0-1,27 0 1,26-26-1,-26 26 17,-26 0-17,26-27 1,-27 28 0,1 25-1,-27 1 1,53-1-1,-53-26 1,26 0 0,1 27-1,25-27 1,-25 0 0,-1-26-1,1 52 1,-1-26-16,1 0 15,-1 27 17,1-27-17,-27 27 1,26 26 0,1-80-1,-27 27 1,26 27-1,0-27 1,-26 26 15,27 1-15,-27-27 0,0 27-1,26 26 1,-26-27-1,0 1 64,-26 26 124,-1 0-203,1 0 15,0 0-15,-1 53 16,1-27 0,-1-26-1,1 27 1,-1-27 46,1 0-30,-1 0-17,54 0 173,-1 0-188,1 0 15,-1 0 1,1 0 0,-1 0-1,1 0 1,-1 0-1,0 0 17,1 0-1,-1 26 94,-26 53-109,0-26-16,27 0 15,-27-26-15,0-1 16,0 1-1,26-27 48</inkml:trace>
  <inkml:trace contextRef="#ctx0" brushRef="#br0" timeOffset="-90136.41">30639 6906 0,'26'0'47,"1"0"-32,-1 0 1,-26 26-16,27-26 15,-1 0 17,-26 27-17,27-27 1,-27 26 0,26-26-1,0 26 1,1 1-1,-1-1 17,1 1-17,-1-27 1,-26 26 0,27 1-1,-1-27 1,-26 26-1,0 1 17,27-27-1,-1 26-15,1 54-1,-1-28 1,0-25-1,1-1 1,-27 1 0,0 26-1,26-27 1,-26 1 15,27 26-15,-27-27-1,0 0 1,26 27 0,-26 0-1,0-26 1,0 26 0,0 0-1,0-27 1,0 27-1,0 0 1,0-27 0,0 1-1,0-1 17,0 27-17,0 0 1,0 0-1,-53 0 1,27 26 0,-27 1-1,53-27 1,-26 0-16,-1-27 16,1 27-16,-1 0 15,-26 0 1,27 0-1,26-27 1,-27 1 0,1-1-1,-1 0 32,1 1-31,0-1-1,-1-26 1,27 27-16,-53-1 16,27 1-1,-27-27 1,0 26 0,0 1-1,0-27 1,0 26-1,-26 1 1,26-27 15,26 0-31,-52 26 32,53-26-17,-1 0 1,1 0-1,-27 0 1,26 0 0,-26 0-1,0 0 1,0 0 0,-26 0-1,53 0 1,-27 0-1,26 0-15,-26 0 16,0 0 0,-26 0 15,26 0-15,-26 0-1,26 0 1,-27 0-1,1 0 1,0 0 0,-1 0-1,27 0 1,1 0 0,25 0-1,1 0 1,-1 0-1,1 0 1,-1 0 15,1 0 1,-1 0-17,1 0 1,-1 0-1,1 0 1,-27 0 0,27 0-1,-1 0 1,1 0 0,-1 0-1,1 0 1,-1 0-1,1 0 1,-1 0 0,1 0-1,-1 0 1,-25 0 15,25 0-15,1 0 78,-1 0-48,1 0-46,-1 0 79,1 0-33,-1 0 1</inkml:trace>
  <inkml:trace contextRef="#ctx0" brushRef="#br0" timeOffset="-84023.66">27728 9049 0,'-26'0'297,"-27"0"-297,27 0 15,-1 0-15,1 0 16,-1 0-16,1 0 15,-1 0-15,1 0 0,-1 0 16,-26 0-16,27 0 31,-1 0-31,-25 0 16,-1 0 15,26 0-15,1 0-16,-1-27 15,1 27 1,-1 0 15,-26 0-15,27 0 15,0-26-15,-27 26-1,26 0 1,-52 0 0,52 0-16,1-27 15,-27 27-15,0 0 16,-26 0 0,26 0-1,0 0 1,0 0-1,26 0 1,1 0 0,0 0-1,-1 0 1,1 0 15,-1 0-15,-26-26-1,27 26 1,-54-27 0,27 27-1,1 0 1,-28-26 0,1 0-1,26-1 1,-26 27-1,52-26-15,-26 26 16,-26-27 0,26 1 15,0 26-15,26-27-1,1 27 1,0 0-1,-1 0 32,80 0 156,0 0-187,0 0-16,-27 0 16,1 0-1,26-53 1,-27 53-16,-26-53 16,27 53-1,-54 0 235,1 0-234,-1 53-16,1-26 15,26 26 1,0-27-16,0 1 16,0 26-16,0-27 15,0 0 17,-27-26 14,1 0 17,-1 0-47,27 27 109,0-1-94,27 27-16,26-53-15,-53 27 16,26-27-16,1 26 16,-1 1-1,1-1 1,26 1 0,-27-1-1,0 1 1,1-27 31,-27 26 0,26-26-16</inkml:trace>
  <inkml:trace contextRef="#ctx0" brushRef="#br0" timeOffset="-76083.83">30030 5477 0,'0'0'0,"0"26"0,0 1 16,27 26 0,-27-27-16,26 27 15,-26-26-15,0-1 16,0 0-16,27 27 16,-27-26-1,0-1 1,26 27-16,1 53 31,-1-53-15,0 0-1,-26 0 1,0-27 0,27 27-1,-27-79 220,26-27-235,-26 0 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8T04:30:34.646"/>
    </inkml:context>
    <inkml:brush xml:id="br0">
      <inkml:brushProperty name="width" value="0.05292" units="cm"/>
      <inkml:brushProperty name="height" value="0.05292" units="cm"/>
      <inkml:brushProperty name="color" value="#FF0000"/>
    </inkml:brush>
  </inkml:definitions>
  <inkml:trace contextRef="#ctx0" brushRef="#br0">15240 6324 0,'0'-53'110,"79"-27"-110,27 1 15,-26 52-15,-1-25 16,27-54-1,-27 79 17,-79 1-1,27 26 0,-1 0 0,1 0 48,-1 0-33</inkml:trace>
  <inkml:trace contextRef="#ctx0" brushRef="#br0" timeOffset="1080.76">16801 7832 0,'27'0'94,"-1"-106"-94,53 53 16,-26 0-16,0 27 15,0-27-15,-26 26 16,-1 1-16</inkml:trace>
  <inkml:trace contextRef="#ctx0" brushRef="#br0" timeOffset="3256.25">25929 10239 0,'27'0'63,"26"-26"-48,-27-53-15,27 26 16,-27-27-16,54 1 16,26-27 30,-80 106-14</inkml:trace>
  <inkml:trace contextRef="#ctx0" brushRef="#br0" timeOffset="12688.83">16034 5292 0,'0'26'94,"0"1"-78,0 26-16,0-27 15,26-26-15,-26 53 16,80 53 15,-27-53 1,-53-27-17,26-26 1,0 0 15,1 0-15,-27-53 31,0-26-47,-27 26 15,27 0-15</inkml:trace>
  <inkml:trace contextRef="#ctx0" brushRef="#br0" timeOffset="20136.73">23098 4154 0,'0'-53'125,"53"-53"-125,-26 27 15,-1-80-15,80-132 16,-80-132 15,-26 238 16,0 158-47,0 1 78,-26 26-15,-27 0-48,26 53 1,-52 79-16,0 106 15,26-26-15,0 290 32,53-52-17,53-106 1,0-238 0,-27-106-1,-26 26 1,27-26-16,-1 0 31,1 0-15,-1 0-16,27 0 15,0 0 1,-27 0 0,27 0-1,-26 0 32</inkml:trace>
  <inkml:trace contextRef="#ctx0" brushRef="#br0" timeOffset="21191.74">22675 3784 0,'26'0'125,"27"0"-109,-26 0-16,52 0 16,-26 0-16,26 0 15,-26 0 1,0 0-16,-26 0 15,-1 0-15,1 0 0,-1 0 32</inkml:trace>
  <inkml:trace contextRef="#ctx0" brushRef="#br0" timeOffset="32360.31">24686 4022 0,'0'-27'110,"79"-26"-95,53-79-15,-26 26 16,-26 27 0,105-133 15,-159 186 0</inkml:trace>
  <inkml:trace contextRef="#ctx0" brushRef="#br0" timeOffset="56646.87">22622 2937 0,'0'-27'15,"0"1"204,0-27-203,0 27-16,53-1 15,-53-26-15,53 27 16,-27-27-16,27 26 16,-53 1-16,27 26 15,-27-27-15,26 27 16,-26-26-16,26 0 15,54-27 17,-54 26-17,27 1 1,-26 26 15,-1 0-15,-26-27-1,27 27 1,-1 0 0,27 0-1,0-26 1,26 26 0,-26-27-1,-26 27 48,-1 0-48,1 0 48,-1 0-48,-26 27-15,26-1 16,27 1 0,-53-1-16,27 1 15,26 26 1,0-1 0,26 1-1,-26 0 1,-27 0-1,1-26 1,26 26 0,-27-27-1,1 27 1,-1 0 15,27-27-15,-53 1-16,27 26 15,-1-27 1,27 27 0,-27 0-1,27 26 1,-26 1 0,26 26-1,-27-80 1,1 80-1,26-27 1,-53 1 0,26-27-1,-26 26 1,0-26 15,0 26-15,26-26-1,-26-26-15,0 52 16,0-26 0,0 0-1,0 26 1,0-26 0,0 26-1,0-26 1,-26 53-1,-27-26 1,53-1 0,-53-26-1,27 26 1,-1-26 15,1-26-15,-1-1-1,1 1 1,-1-1 0,1 0-1,-27 1 1,0 26 0,0 0-1,-26-27 1,26 1-1,-26-1 1,26 1 0,-27-1-1,1 1 1,-1 25 15,28-25-15,-54-1-1,26 1 1,27-27 0,27 0-1,0 0 1,-1 0 15,1 0-15,-27-27-1,-27-52 1,-26-53 0,54-1-1,-1-25 1,-27-54 0,27 106-1,-26-132 1,53 79-1,-1 27 1,1 26 0,-1 0-1,27 53 1,0-26 0,-26 53-16,26-54 15,-27 27 1,27-26-1,0 26 1,0 0 0,0-26-1,0 26 1,0-53 15,27 79-15,26-78-1,-53 25 1,26 27 0,1-26-1,-27 26 1,0 27 0,26-1-1,-26 1 1,0-1-1,0 1 1,26 26 500,1 0-501,-1 0 48</inkml:trace>
  <inkml:trace contextRef="#ctx0" brushRef="#br0" timeOffset="61302.07">24871 2884 0,'26'0'32,"1"0"-1,-1 0-16,1 0-15,26 0 16,-27 0 0,133 0 15,-27-26 0,-105 26-15,25 0-1,1-27 1,27 1 0,-54 26-16,80-53 15,-27 53 1,27-53 15,-26 26-15,-1 1-1,0-1 1,1 1 0,-27-1-1,0 27 1,0 0 0,-1 0-1,28 0 1,-27 0-1,26 0 1,-26 0 0,26 0-1,1 0 1,52 0 15,-26 0-15,0 27-1,-27-27 1,0 0 0,1 0-1,-27 0 1,0 0 0,26 0-1,-52 0 1,25 26-1,28-26 1,-1 27 0,-26-27-1,-26 0 1,25 26 0,28 1 15,-27-27-16,106 26 1,-54 1 0,54-27-1,-53 26 1,26 1 0,-26-27-1,0 0 1,0 0-1,-53 0 1,26 0 0,-26 0-1,26 0 1,1 0 0,-27-27 15,0 27-16,26 0 1,-53 0-16,1 0 16,79 0-1,-53 0 1,26 0 0,0-26-1,-26 26 1,27-27-1,25 27 1,-78-26 0,26 26-1,0 0 1,0 0 15,-27 0-15,27 0 15,0 0-15,26 0-1,-26 0 1,0-27-16,-26 27 16,-1 0-16,27 0 15,-27 0 1,54 0-1,-54 0 1,27 0 0,-26 0-1,-1 0 1,27 0 0,-27 0 15,54 0-16,26 0 1,-53 0 0,-27 0-1,1 0 1,-1 0 0,27 0 15,-27 0-16,27 0 1,-26 0 0,26 0-1,-27 0 1,27 0 0,-27 0-1,27 0 16,-26 0-31,-1 0 32,1 0-17,-1 0 17,1 0-32,-1 0 93,1 0 1,-1 0-47,1-26-47,-27-27 16,0 0-16,0 27 15,0-1-15,26-26 16,-26 0-1,0 27 1,-26 26 156,26 26-172,0 1 16,0-1-16,0 54 15,0-28 1,26 28-1,0-1 1,54 1 0,-54-27-1,-26 26 1,0-53 0</inkml:trace>
  <inkml:trace contextRef="#ctx0" brushRef="#br0" timeOffset="63879.86">24950 2593 0,'-26'0'31,"-1"0"32,27 53-16,0-27-32,53 1-15,27 184 31,-1-78-15,-26-1 0,-27-53-1,-26-26 1,0 27 0,27-27-1,-27-27 16,0 1-15,-27-27 156,-26 0-156,27-106-1,0 26-15,-27 1 16,26-53-1,1-1 1,-1 54 0,27 0-1,0 26 1,0 0 0,0 26-1,0 1 32,0-1-16,0 1-31,0-1 16,0 1 0,0 0 15,0-1-16,0-52 1,27 52 0,-27-26-1,0 27 1,26 26 0,-26 53 187,0 79-203,-26 27 15,26-53-15,0-27 16,0 27 0,0 26-1,0-52 1,0-54-1</inkml:trace>
  <inkml:trace contextRef="#ctx0" brushRef="#br0" timeOffset="66007.5">26035 2619 0,'-26'53'109,"26"-26"-93,0-1-16,0 1 15,0 26-15,0-27 16,0 27 15</inkml:trace>
  <inkml:trace contextRef="#ctx0" brushRef="#br0" timeOffset="77824.23">16775 5874 0,'26'0'47,"27"0"-31,-27 0-16,1-27 15,-1 27-15,1 0 16,-1 0-1,54 0 17,-27-26-1,-1 26 0,-25 0-15,-1 0 46</inkml:trace>
  <inkml:trace contextRef="#ctx0" brushRef="#br0" timeOffset="80243.05">17621 5292 0,'0'53'125,"0"-27"-110,0 1-15,0 25 16,0 1-16,0 0 16,0 80 31,0-28-16,0-52-16,0 0 1,0-26 0,27-1-1,-27 1 1,0-54 109,0 1-125,0-107 16,-27 54-16,27 53 15,-53-107 1,27 54-1,26 26 1,-27 27 0,27-1-1,0 1 17,0-1 30,0 1 47,27 26-77,-1 0-32,1 0 31,-1 0 0,1 0 32,-27 26-48,26 1-15,-26-1 16,27-26 0,-1 27-1,-26-1 1,53 0-1,-53 1 1,26-1 0,1 1-1,-1-1 1,1 1 0,26 26-1,-53-27 1,26-26 140,-26-26-140,0-27-16,27 26 15,-1 27-15,1-53 16,-27 27 0,53-27-1,-27 53 1,0 0 203,1 0-219,-27 53 15,26 0-15,-26 26 16,27-52-1,-27 52-15,0-53 16,0 1 15,0-1 1,0 1 30</inkml:trace>
  <inkml:trace contextRef="#ctx0" brushRef="#br0" timeOffset="81339.3">18706 5239 0,'27'0'125,"-27"79"-109,26-52-16,-26-1 16,0 27-16,0-27 15,0 1-15,0-1 16,0 27-16,0-26 16,0-1-1,0 27 16,26 26 1,-26-52-17,0-1 48,0 1-48,0-1 17,0 1-1</inkml:trace>
  <inkml:trace contextRef="#ctx0" brushRef="#br0" timeOffset="82364.2">18627 5345 0,'0'0'0,"26"0"16,1 0-16,26-27 16,-27 27-1,0 0 1,1 0-16,-1 0 47</inkml:trace>
  <inkml:trace contextRef="#ctx0" brushRef="#br0" timeOffset="83329.78">19500 5265 0,'-27'27'110,"1"-1"-110,-27 80 15,27-27-15,-1 1 16,27-1-1,0 159 17,0-185-1,0-26-15</inkml:trace>
  <inkml:trace contextRef="#ctx0" brushRef="#br0" timeOffset="84176.63">19262 5292 0,'26'0'31,"27"0"-15,-26 0-16,-1 0 15,0 0-15,1 0 16,-1 0-16,1 0 15,52 0 17,1 0 15,-54 0-32,0 0-15,27 0 16,0 0-1,-26 0 17</inkml:trace>
  <inkml:trace contextRef="#ctx0" brushRef="#br0" timeOffset="85076.03">19976 5265 0,'27'80'63,"-27"-54"-47,0 1-16,0 25 15,26-25-15,-26-1 16,0 27-1,26 80 17,1-107-32,-1 106 31,-26-105-15,0-1-1,0 27 1,0 27-1,0-54 17,27-26-17,-27 26 1</inkml:trace>
  <inkml:trace contextRef="#ctx0" brushRef="#br0" timeOffset="86081.74">19950 5159 0,'26'0'93,"1"0"-77,-1 0-16,0 0 16,27 0-16,-26 0 15,-1 0-15,1 0 16,26 0-1,26-26 17,-26 26-1,-27 0-15,1 0-1,26 0 1,-27 0-1,1 0 32</inkml:trace>
  <inkml:trace contextRef="#ctx0" brushRef="#br0" timeOffset="87102.07">20135 5477 0,'0'0'0,"26"0"0,1 0 16,26 0-16,-27 0 16,1 0-16,-1 0 15,0 0 1,1 0-16,-1 0 16,1 0-1,-1 0-15,1 0 31</inkml:trace>
  <inkml:trace contextRef="#ctx0" brushRef="#br0" timeOffset="87875.5">21881 5689 0</inkml:trace>
  <inkml:trace contextRef="#ctx0" brushRef="#br0" timeOffset="89075.4">21246 5715 0,'27'0'125,"-1"0"-125,27 0 15,-27 0 1,1 0-1,-1 0-15,27 0 32,-26 0-17,-1 0 1,1 0 0,-1 0-1,27 0 1,-27 0-1,1 0 1,-1 0 0,1 0-1,-1 0 1,1 0 0,-1 0-1,27 0 1,-26 0-1,25 0 1,1 0 0,0 0-1,-26 0 1,-1 0 0,1 0 15</inkml:trace>
  <inkml:trace contextRef="#ctx0" brushRef="#br0" timeOffset="90211.87">21908 5530 0,'26'0'32,"27"0"-17,-53 26 1,26 1 0,1-27-16,-1 53 15,1-53-15,26 26 16,26 53 15,-26-52 0,-80-27 172,1 0-187,26 26-16,-53-26 16,27 27-16,-80-1 47,26 1-1,54-1-14</inkml:trace>
  <inkml:trace contextRef="#ctx0" brushRef="#br0" timeOffset="92567.08">22966 5503 0,'0'53'62,"0"-26"-46,0 26-16,0 0 15,-27-1-15,27 28 16,0 52 31,0 0-16,0-105-15,0-1-1,0 1 17,27-27 108,-27-27-108,0-52-17,0 53-15,0-1 16,0-26-16,0 27 15,0-27 1,0-27 0,0 27-1,0 1 1,0 25 0,0 1 15,0-1 0,0 1 0,0-1 1,0 1-17,0-1 79,26 27 31,1 0-109,-1 0-16,-26 27 15,53-27 1,0 79-1,0-26 1,-27-26 0,1-27-16,-27 26 31,26 0-15,-26 1-1,27-27 16,-27 26 1,26-26 30,1 0-46,-1 0-1,27-26-15,-26-27 16,25 0-16,-25 27 16,52-54-1,1 1 1,-27 52 0,-27 27 124,-26 27-140,27 52 16,-27 27-16,0-27 15,26 80 1,-26-79 0,0-1-1,0-26 1,0-27 0</inkml:trace>
  <inkml:trace contextRef="#ctx0" brushRef="#br0" timeOffset="93472.53">24342 5583 0,'0'26'31,"0"54"-31,0-28 16,0 1-16,0-26 15,26-1-15,-26 1 16,0-1-16,0 1 16,0-1-1</inkml:trace>
  <inkml:trace contextRef="#ctx0" brushRef="#br0" timeOffset="94505.88">24368 5450 0,'0'27'47,"0"-1"0,0 27-32,0 106 1,0 53 15,0-27 0,0-53 16,0-79-31,0-26-1,0-1 1,0 0 0,0 1-16,0 26 31,0-27-15,0 1-1</inkml:trace>
  <inkml:trace contextRef="#ctx0" brushRef="#br0" timeOffset="95387.89">24183 5424 0,'53'0'15,"-27"0"1,1 0-16,-1 0 16,27 0-16,-26 0 15,-1-26 1,1 26-16,-1 0 15,53 0 17,-52 0 30,-1 0-46</inkml:trace>
  <inkml:trace contextRef="#ctx0" brushRef="#br0" timeOffset="96430.05">25135 5371 0,'0'27'125,"0"-1"-125,0 27 16,0 26-16,0-26 16,0 0-16,0 0 15,0 79 16,0-105-31,0 79 32,0-53-17,0-27 17,0 27-17,0 0 1,0 0-1,0-27 1</inkml:trace>
  <inkml:trace contextRef="#ctx0" brushRef="#br0" timeOffset="97342.04">24897 5424 0,'53'0'31,"-26"0"-31,-1 0 16,1 0-16,26 0 15,-27 0-15,0 0 16,1 0 0,52 0 15,-52 0-31,26 0 31,-27 0-15,1 0 15,-1 0 16,0 0-31,1 0-1,-1 0 1</inkml:trace>
  <inkml:trace contextRef="#ctx0" brushRef="#br0" timeOffset="98543.22">25903 6350 0,'0'53'16,"26"-53"-16,-26 26 15,27 1 1,-27-1 0,0-132 109,-27-26-110,1 53-15,-27-80 16,26 106 0</inkml:trace>
  <inkml:trace contextRef="#ctx0" brushRef="#br0" timeOffset="99760.07">25797 5847 0,'-27'-79'31,"54"185"-31,-27-133 0,-27-105 16,27 53 0,0 26-1,0 26 1,0 1 0,0-1-16,0-26 15,27-26 1,-27 26-1,0 27 1,26-1 15,-26 1 1,27 26 46,-1 0-31,1 0-32,-27 26 1,26 1-16,1 26 15,-1 0 1,27-1 0,-27-25-1,-26-1 17,27-26-17,-1 27 1,-26-1-1,27-26 1,-27 27 0,0-1-1,0 1 1,0-1 0,-27 53-1,27-52-15,-53 26 16,1-27-1,25 1 1,-26-27 0,53 26-1,-26-26 17,-1 0-17,54 0 141,-1 53-140,27-26-16,0-1 0,-27 27 16,80 53-1,-26-53 1,-1 26 0,-52-26-1,-1-53 1,0 79-1,-26-52 32</inkml:trace>
  <inkml:trace contextRef="#ctx0" brushRef="#br0" timeOffset="106262.02">17145 5106 0,'-53'27'0,"53"-1"16,0 1-16,-26-1 16,-1 27-1,1-26-15,-1-1 16,1 27-16,26-26 16,-53 25-1,26 28 16,-25 26 1,25-53-1,27-1-31,0-25 16,0 26-1,0-27 1,53 54-1,0-1 1,-27-26 0,1 0-1,26-27 1,-53 27 0,53-26-1,-27 26 1,-26-27-1,53 27 1,0-27 0,26 54-1,1-54 17,-27 1-32,52 26 31,-52-53-16,-26 26 1,52-26 0,1 27-1,-28-27 1,28 0 0,-27 0-1,53 26 1,-53-26-1,-1 0 1,28 27 0,-27-27-1,26 0 1,-26 0 15,26 0-15,27 0-1,-53 0 1,27 0 0,-28 0-1,28 0 1,-27 0 0,26 0-1,0 0 1,-52 0-1,-1 0-15,27 0 16,0 0 0,0 0-1,27 0 1,-28 0 15,28 0-15,-27 0-1,-27 0 1,80-27 0,-27-26-1,1 53 1,-27-53 0,26 27-1,0-27 1,1 0-1,-27 26 1,0 1 0,-27 26-1,27 0 1,-27 0 15,1 0-15,26 0-1,0-26 1,26 26 0,-52-27-1,26 1 1,-27 26 0,27-27-1,-27-26 1,1 27 15,-27-1-15,26 1 15</inkml:trace>
  <inkml:trace contextRef="#ctx0" brushRef="#br0" timeOffset="109106.58">20743 4974 0,'0'-26'15,"-26"26"-15,26-27 16,-27 27 0,1 0-16,26-26 15,-26 26-15,26-27 31,-27 1 1,-79-1-1,80 1-15,-27 0 15,26 26-16,-26 0 1,27 0 0,-27 0-1,27 0 1,-1 0 0,-26-27-1,0 27 1,27 0-1,-1 0-15,-25 0 16,-1 0 0,26 0-1,-26 0 1,27 0 0,-1 0 15,1 0-16,-27 0 1,26 0 15,-25 0-15,25 0 0,1 0-1,-27 0 1,26 0-1,-26 0 1,27 0 0,-1 0-1,1 0 1,0 0 0,-1 0-1,1 0 16,-27 0-15,-27 0 0,54 0-1,-27 0 1,0 0-16,27 0 16,-1 0-1,-26 0 1,27 0-1,-27 0 1,26 0 0,-26 0-1,1 0 1,25 0-16,-52 0 31,52 0-15,-26 0-1,27 0 1,-54 0 0,28 0 15,25 0-31,1 0 31,-27 0-15,53-26-1,-27 26-15,1 0 16,-1 0 0,1 0-1,-27 0 1,0 0 0,0 0 15,27 0-16,-1 0 1,1 0 0,-27 0-1,26-27 1,-26 27 0,27 0-1,-27-26 1,27 26-1,-27 0 1,26 0 0,1 0 15,-27 0-15,26 0 15,1 0 0,0 0 32,-1 0-48,1 0 1,-1 0-1,-26 0 1,53 26 0,-53-26-1,27 0 1,-1 27 0,1-27 30,26 26-30,-27-26 0,1 0-1,0 0 1,26 27 0,-27-1 15,27 0-31,0 1 15,-26 79 1,-1-53 0,27 26-1,0-26 1,0-27 15,0 1-31</inkml:trace>
  <inkml:trace contextRef="#ctx0" brushRef="#br0" timeOffset="119429.47">19394 4921 0,'26'53'78,"27"0"-78,-53-26 16,53 25-16,-26-25 31,-27-1 0,53-79 1,52-211-17,1 132 1,-53 52-1</inkml:trace>
  <inkml:trace contextRef="#ctx0" brushRef="#br0" timeOffset="139550.46">24236 5054 0,'0'0'0,"-27"0"63,1 0-47,-1 0-16,1 0 15,0-27 1,-27 27 15,0 0 0,-27 0-15,54-26 0,-27 26-1,0 0 1,27 0-1,-27 0 1,26 0 15,-26 0-15,27 0 0,-27 0-1,26 0 1,1 0-1,-27 0 1,27 26 0,-1-26-1,1 0 1,-27 27 0,26-27-1,-26 26 1,1 0-1,-1-26-15,0 27 32,0 26-17,0 0 1,0-53 0,26 26-1,1 1 1,-27-27-1,27 26 1,-54 1 0,27 26-1,27-27 1,-27 27 0,0 0-1,0 0 1,-26 26-1,-27 27 17,27-27-17,52-26 1,1 27 0,-1-27-1,27 26 1,0-26-1,0 0 1,0-27 0,27 27-1,-27-26 1,26-1 0,-26 0-1,27 1 1,-27-1-1,26 1 32,0 26-31,27 26 0,-26-52-1,-27-1 1,26 1-1,27-1 1,-26 27 0,-1-27-1,1 1 1,-1-1 0,27 1-1,-27-1 1,54 1-1,-1-1 1,-26 1 15,26-27-31,1 26 32,-54 0-17,54-26 1,-54 0-16,54 27 15,-1-27 1,-26 26 0,26-26-1,-26 0 1,0 0 0,26 0-1,-26 0 1,0 0-16,0 0 31,27 0-31,-1 0 31,0 27-15,-26-27 0,27 0-1,-28 0 1,54 0-1,-53 0 1,27 0 0,-1 26-1,0-26 1,-26 27 0,27-27-1,-27 0 1,-1 0-1,28 0 1,-54 0 15,27 26-15,27-26 0,-27 0-1,-1 0 1,1 0-1,0 0 1,53 0 0,-53 0-1,0 0 1,-27 0 0,27 0-1,0 0 1,27 0-1,25 0 17,-78 0-17,79 0 1,-53 0 0,0-26-1,-27 26 1,0 0 15,1 0-15,26 0-1,-27 0-15,1 0 16,79-27 0,-80 27-1,53-26 1,1-1-1,-27 1 1,26-27 15,-26 0-15,0 27 0,0-27-1,0 0 1,26-27-1,-52 1 1,26 26 0,-27-26-1,-26 52 1,26-26 0,1-26-1,-27 26 1,0 0-1,0 27 48,0-1-32,-27 1-15,1-27-1,26 26-15,-79-52 16,52 0 0,1 26-1,-1 0 1,1 26 0,26-26-1,-27 27 1,1 26 15,26-26-31,0-1 16,-27 1 15,27-1 0,-26 27-31,26-26 16,-27 26-1,1-53 1,0 26 0,-1 1-1,27-1 1,-53 1 0,27 0 15,-1 26 0,27-27-15,-26 27-1,-1 0 1,27-26 0,-26 26-1,-1-27 1,1 27-1,0 0 1,-1 0 0,-26-26-1,27 26 1,-1 0 0,27-27-1,-53 27-15,27 0 16,-1 0 31,27-26-47,-26 26 15,-1-27 17,1 27-17,-27 0 1,27 0-1,-54-26 1,54 26 0,-27 0-1,26 0 1,-25 0 0,25-27-1,1 27-15,-27 0 16,53-26-1,-27 26 1,-26 0 15,27 0 1,-1 0-32,-26 0 31,27-27-16,0 27 1,-1 0 0,1 0-1,-1 0 1,1 0 0,-1 0-1,1 0 1,-1-26-1,1 26 1,-1 0 0,1 0-1,0 0 1,-1-26 0,1 26-1,-1 0 1,1 0-1,-1-27 1,-26 27 0,0 0-1,27 0 1,-1 0 0,1 0-16,0 0 15,-1 0 1,1 0 15,-1 0-15,1 0-1,-1 0 17,1-26-17,-1 26 1,1 0 15,-1 0-15,1 0-1,0 0 17,-1 0-17,1 0 16,-1 0 1,1 0 30,26-27-46,-27 27 140,1 0-140,-1 0-1,1 0 17,-1 0 14,1 0 1,-1 0 422,1 0-438</inkml:trace>
  <inkml:trace contextRef="#ctx0" brushRef="#br0" timeOffset="140767.04">26882 5662 0,'53'0'78,"0"0"-78,26 0 16,27 0-1,185 0 1,238-132 15,-370 105 0,-106 27-15,-27 0 0,1 0-1,78 0 1,-78 0-1,-1 0-15,54 0 16,-27 0 0,-1 0 15,-25 0-15,-27-53 93</inkml:trace>
  <inkml:trace contextRef="#ctx0" brushRef="#br0" timeOffset="141451.63">27279 5212 0</inkml:trace>
  <inkml:trace contextRef="#ctx0" brushRef="#br0" timeOffset="142471.06">27226 5212 0,'0'0'0,"-106"159"32,53-106-17,26-27 1,1 27-1,0 0 17,26-26-32,-53 26 31,53-27-15,-27-26-1,27 27 1,0-1 171,53 0-171,-26 27-16,25-26 16,1-1-16,-26 27 15,52 27 1,1-54-1,-80 1 1,26-27 31</inkml:trace>
  <inkml:trace contextRef="#ctx0" brushRef="#br0" timeOffset="160250.07">14393 4815 0,'0'-52'16,"106"-81"-16,26 54 16,-26-27-16,-26 53 15,-27 27-15,0-1 16,-27 1-16</inkml:trace>
  <inkml:trace contextRef="#ctx0" brushRef="#br0" timeOffset="160876.93">14711 4842 0,'0'-79'47,"26"52"-31,54-26-16,-27-26 16,-53 52 15,26 27 16,1 0 15</inkml:trace>
  <inkml:trace contextRef="#ctx0" brushRef="#br0" timeOffset="162970.91">13388 6906 0</inkml:trace>
  <inkml:trace contextRef="#ctx0" brushRef="#br0" timeOffset="163652.07">13309 7064 0,'0'-26'15,"26"-1"1,0 1 0,27-27-16,-26 0 15,26 27-15,-27-27 16,1 26 0,-1 27 15</inkml:trace>
  <inkml:trace contextRef="#ctx0" brushRef="#br0" timeOffset="-193652.07">16801 7964 0,'-26'-26'31,"-1"26"-31,1 0 16,-1 0-16,1 0 16,-1 0-16,1 0 15,-1-27 1,1 27-16,-1 0 15,1-26 1,-27 26 15,27 0 1,-1-53-1,27 0-16,-79-53 1,79 53 0,-27-26 15,27-1-15,0 54-1,0-1 1,0-26-1,0 27 1,53-27 0,0 27-1,-26 26 1,-1-53 0,1 53-1,25 0 1,-25 0-1,26 0 17,-27 0-17,27 0-15,0 0 16,27 0 0,-28 0-1,28 0 1,-27 0-1,26 0 1,-26 0 0,0 0-1,-27 0 1,-26 26 0,27-26-1,-1 27 16,1-27-15,-1 26 15,1 1-15,26 25 0,0 28-1,-1-54-15,1 54 16,0-1-1,-26 0 1,-27-26 0,0 27-1,0-27 1,-53-53 62,26 26-78,1-26 16,-27 0-1,27 0 1,-54 0 0,27 0-1,-26 0 1,26 0-1,26 0 1,1 0 0,0 0-1,-27 0 1,26 0-16,-26-26 16,0 26-1,-26 0 1,53-27 15,-1 27-15,27-26-1</inkml:trace>
  <inkml:trace contextRef="#ctx0" brushRef="#br0" timeOffset="-181601.02">17410 11298 0,'-27'0'16,"-26"0"-16,27 0 16,-1 0-16,1 0 15,-1 0-15,27 26 16,-53 1-1,53-1-15,-52 27 16,25-27-16,1 27 16,-27 53 31,0 0-16,26-27-16,-26 27 1,53-53 0,0 0-1,0 26 1,0-52 0,0 26-1,0-27 1,0 27-1,0-26-15,27 52 32,-1 0-17,1-26 17,-1 27-17,27-27 1,0 0-1,-26-1 1,-1-25 0,0-1-16,54 1 15,-27 26 1,0-27 0,0 1-1,0-1 1,-27 1-1,53-1 1,-26-26 0,-26 27 15,-1-27-15,1 0-1,-1 0 16,1 0-15,-1 0 0,0 0-1,1-53 1,26 26-16,-27-52 16,1 26-1,26-27 1,-27 1-1,1 26 1,-1 27 0,1-54-1,-1 1 17,0 79-32,-26-53 15,0 27 1,0-1 15,0 1 0,0-1-15,0 1 0,0-54-1,-26 1 1,-27 53-16,-26-54 15,-80 1 1,-53-27 0,54 53 15,105 0-15,-27 27-1,80-1 126,27 1-141,-1 26 15,1-27-15,26 27 16,-27 0 0,27 0-16,0 0 31,26 0-15,-317 0-1,582 0-15,-291 0 16,0 0-1,26-26 1,1-54 0,-27 28-1,-1-1 1,-25 0 0,-27 26-1,0 1 1,0-1-1,0 1 17,0-1 15,-27-25-32,-52 25 1,26-26-1,-26 53 1,26-26 0,26 26-1,-26 0 1,27 0-16,0 0 16,-27-27-1,26 27 1,1 0-1,-1 0 1,1 0 0,-1 0-1,1 0 17,-1 0-17,1 0 79,0 0-78,-1 0-1,1 27 1,-1-27-1,27 26 1,-26-26 15,26 27 79,0-1-110,0 27 15,0-27 1,0 1-16,0-1 16,0 1-1</inkml:trace>
  <inkml:trace contextRef="#ctx0" brushRef="#br0" timeOffset="-180820.59">17357 11245 0,'-27'0'172,"1"0"-157,-1 0 1,1 0 0,-1 0-1,1 0-15,-1 0 31,1 0-15,0 0 62</inkml:trace>
  <inkml:trace contextRef="#ctx0" brushRef="#br0" timeOffset="-175799.2">20902 11033 0,'-26'53'93,"-1"26"-93,-26 1 16,0-1-16,53 1 16,-53-1-1,27 27 1,-80 105 15,53-52 0,53-27-15,-26-79-16,26 0 16,0 53-1,0-26 1,26-1-1,-26 0 1,53 1 0,-26 25-1,26-25 1,79 132 15,-79-80-15,26 27-1,0-54 1,-26-52 0,27 27-1,-1-1 1,1 0 0,25 1-1,-78-27 1,-1-53-16,1 53 15,52-27 1,-26 1 0,0-27-1,-27 26 17,54-52-17,26-80 1,79-265-1,-26 54 1,-1 79 0,-105-27-1,53 27 1,-27 26 0,-52 80-1,-1 26 1,1-26-1,-27 105 1,0-78 0,0 25-1,-27 27 1,27 0 15,-53 0-15,27-26-1,0 26 1,-80-26 0,26 26-1,-26-26 1,54 26 0,-28 26-1,27 1 1,27 26-16,-27-27 15,0 1 1,27 26 0,-27-27-1,26 27 17,-52 0-17,52-26 1,1 26-1,-1 0 1,1 0 0,-1 0-1,1 0 1,0-27 0,-27 27-1,0 0 1,0 0-1,-27 0 1,28 0 0,25 0-1,-26 0 1,0 0 15,27 0-15,-1 0-1,1 0 1,-27 0 0,26 0 171,1 27-171,0-27-16</inkml:trace>
  <inkml:trace contextRef="#ctx0" brushRef="#br0" timeOffset="-169193.72">18574 12277 0,'26'0'16,"1"0"15,-1 26-16,1-26 1,-1 0 0,1 0-16,-1 0 31,27 0-15,0 27-1,0-27 1,-27 0-1,1 0 1,-27 26 0,26-26-1,1 0 17,-1 0-17,27 0 1,0 0-1,-27 0 1,27 27 0,27-27-1,-27 0 1,-1 0 0,1 0-1,-26 26-15,52-26 16,-26 0-1,0 0 1,26 0 15,-26 0-31,-26 0 32,26 26-17,-27-26 1,1 0-1,-1 0 1,1 0 0,-1 0-1,27 0 1,0 0 0,-27 0-1,27 0 1,-26 0-1,26 0 1,-27 0 0,0 0-1,1 0 17,-1 0-17,1 0 1,-1 0 62,1 0-62,-1 0 15,1 0 0,-1 0 0,1 0 1,-54 0 202,1 0-218,-1 0-16,1 0 15,-1 0 1,-52 0-1,26 0 1,0 0 0,0-26-1,0 26 1,27 0-16,-1 0 16,-52 0-1,0-26 1,26-1-1,-27 27 1,1 0 0,52 0-1,-25 0 1,25 0 15,-26 0-15,27 0-1,-1 0-15,-26 0 32,27-26-17,-1 26 1,-25 0-16,-1 0 16,0 0-1,-27 0 1,27 0-1,-26 0 1,0 0 0,26 0 15,26 0-15,-52 0-1,26 0 1,27 0-1,-1 0 1,1 0 0,-1 0 15,1 0 0,-1-27 32,1 27-63,-1 0 31,1 0-15,-1 0-1,1 0 1,-1 0-1,1 0 1,0 0 0,-1 0-1,1 0 1,-1 0-16,1-26 16,-27-1-1,0 27 1,26 0-1,1 0 17,0 0-1,-1 0-15,1 0 15,-1 0 63,27-26 1234,0-1-1297,0-26-31,0 27 16,0-1-16,0 1 15,0 0-15,0-1 16,0 1-1,0-1 110,0 1-125,0-1 16,-26 27 0,26-26-16,0-1 31,0 1-15,-27 26-16,27-27 15,-26 27 1,26-26-1,-27-27 1,1 0 0,-1-26-1,1 26 1,-1 26 0,27 1-1,0-1 48,-26 27-48,26-26 48,-26 26-63,-1 0 31,27-26-15,-26 26-1,26-27 1,-27 27 15,27-26-31,-26 26 16,-1 0-1,1 0 1,-1-27 0,1 27 15,-1 0-15,27-26 15,-26 26-16,0 0 1,-1 0 31,27-27-16,-26 27 125,-1 0-109,27-26-31</inkml:trace>
  <inkml:trace contextRef="#ctx0" brushRef="#br0" timeOffset="-144541.83">17383 11218 0,'-26'0'0,"26"-26"16,-27 26 0,1 0-16,-1 0 15,1 0 1,-1 0 15,1 0-31,-1 0 16,-52 0 15,0 0 16,-1-27-16,27 27-15,1 0-1,25 0 1,-26 0 0,27 0-1,-1 0 17,1 27 61,26-1-77,0 1-16,-27 26 16,27-27-1,0 1 1,-26 52-1,-1-26 1,27 0 0,-26 0-1,26-27 1,-27 27 0,27 0-1,0 26 1,-26-52-1,0 52 1,-27 27 15,26-27-15,1 1 0,-27-27-1,53 0 1,0 0-1,0 0 1,-27-27 0,27 0-1,0 1 1,0-1 15,0 1-31,0-1 16,27 1-1,-27-1 1,26 27 0,1-26 15,-1-27-15,27 26-1,0 27 1,-27-27-1,27 1 1,-26-27-16,26 26 16,-27-26-1,27 27 1,0-27 0,0 26-1,0-26 1,-27 27-1,27-27 1,-26 0 0,-1 0-1,1 0 1,-1 0 0,1 0-1,-1 0 32,0 0-31,1 0-1,26 0 1,0 0 0,0 0-1,-27 0 1,27 0-1,-26 0 17,-1 0 30,0 0-31,-26-27-15,27 27 0,-27-26-1,26 26 1,-26-27 0,0 1 15,27 26-16,-27-27-15,0 1 16,26 26 0,1-27-1,-1 27 1,27-26 0,-26 0-1,-1-1 1,0 27-1,1-26 1,-1 26 0,1-27-1,-1 27 1,1 0 15,-1 0-15,-26-26-1,27 26 1,-27-27 15,26 27-15,1 0 0,-27-26-1,26-1 1,-26 1 15,27-1-15,-27 1-1,26 0 1,-26-1 15</inkml:trace>
  <inkml:trace contextRef="#ctx0" brushRef="#br0" timeOffset="-143218.54">18680 12171 0,'53'0'15,"-27"0"-15,0 0 16,27 0 0,-26 0-1,26 0 1,0 0 0,26 0 15,0 0 0,-52 0-15,-1 0-1,1 0 1,-1 26 0,1-26-1,-1 0 1,1 27-1,26-27 1,-27 0 0,53 26 15,-52-26-15,-1 27-16,1-27 15,26 26 1,0-26 15,-27 27-15,27-27-1,0 0 1,-27 26 0,27 1-1,-26-27 1,-1 0-1,1 0-15,-1 0 32,1 26-17,-1-26 1,27 0 0,26 0-1,-52 0 1,26 0-1,-27 0 1,1 0 0,-1 0-1,27 0 1,26 0 0,1 0-1,-54 26 1,1-26 15,26 0-15</inkml:trace>
  <inkml:trace contextRef="#ctx0" brushRef="#br0" timeOffset="-131748.25">13441 6932 0,'26'0'32,"1"0"-32,26 0 15,-27-53-15,27 53 16,-53-53-16,0 27 16,27-1-16,-27 1 15</inkml:trace>
  <inkml:trace contextRef="#ctx0" brushRef="#br0" timeOffset="-131184.72">13758 6853 0,'27'0'78,"-1"-27"-78,27 1 16,0-27-1,26-26 17,-52 79 46</inkml:trace>
  <inkml:trace contextRef="#ctx0" brushRef="#br0" timeOffset="-124610.89">12779 6800 0,'27'0'47,"26"-27"-31,-27 27-1,1-53-15,-27 27 16,26 26 15</inkml:trace>
  <inkml:trace contextRef="#ctx0" brushRef="#br0" timeOffset="-124114.39">12965 6694 0,'26'0'63</inkml:trace>
  <inkml:trace contextRef="#ctx0" brushRef="#br0" timeOffset="-119284.92">9128 8520 0,'27'0'156,"-1"0"-140,1 0 0,-1 0-16,0 0 15,1 0-15,-1 26 16,27-26-16,-26 27 16,-1-1-16,54-26 15,-28 0 32,-25 0-16,-292 0-15,583 26-16,-292-26 16,1 0-16,52 0 15,1 53 1,-28-53-1,28 27 1,-1-27 0,-26 26-1,26-26 1,-26 0 15,0 0-15,-26 0-16,-1 27 15,27-27 1,0 26 0,0-26-1,0 0 1,0 0 0,-27 0-1,54 27 1,-27-27-1,26 0 1,-26 0 0,0 0 15,26 0-15,-26 0-1,26 0 1,-52 0-1,26 0 1,-27 0 0,1 0-1,26 0 1,26 0 0,0 0-1,1 0 1,-27 0-1,0 0-15,0 0 16,26 0 0,-26 0-1,0 0 1,26 0 15,-26 0-15,0 0-1,26 0 1,27 0 0,-53 0-1,26 0 1,-26 0 0,27 0-1,-27 0 1,26 0-1,-26 0 1,53 0 0,-53 0 31,0 0-47,0 26 31,52-26-16,-52 0 1,27 27 0,-27-27-1,26 0 1,27 0 0,-53 0-1,-27 0 1,27 0-1,0 0 1,0 0 0,-27 0-1,27 0 1,-26 0 0,26 0-1,0 0 1,-1 0-1,28 0 1,-27 0 0,26 0-1,27-27 1,-53 27 0,53-26-1,-53 26 1,26 0-1,-26 0 1,0 0 0,0 0-1,0 0 17,-27 0-17,1 0 1,-1 0 140,1 0-62,-1 0-32,0 0-46,1 0 0,26 0-16,-27 0 15,1 0 1,-1 0-16,1 26 15,26-26 1,-27 0 0,0 0 62,1 0-63,-1 0 1,-26 27 0,27-27-1,-1 0 1,1 0 0,-1 0-1,1 0 110,-1 0-109,1 0-1,-1 0 95,-26 26-79,27-26-15,-1 0-1,0 0 1</inkml:trace>
  <inkml:trace contextRef="#ctx0" brushRef="#br0" timeOffset="-116492.95">18838 6879 0</inkml:trace>
  <inkml:trace contextRef="#ctx0" brushRef="#br0" timeOffset="-113173.09">19420 7594 0,'0'0'0,"27"26"16,-1 0-16,27 1 0,-26-1 16,-1-26-16,27 27 15,-26 26-15,25-53 16,-25 26-16,-1 1 15,54-1 1,52 27 15,-53-26 1,-26-27-17,-26 0 1</inkml:trace>
  <inkml:trace contextRef="#ctx0" brushRef="#br0" timeOffset="-112023.14">19394 6668 0,'-26'0'31,"26"26"16,0 0-31,0 1-16,0 26 15,0-27-15,0 27 31,0 106 1,26-53-1,0 53 0,1-133-15,-27 0-1,0 1 1,26-1 0,-26 1-1,0-1-15,27 1 32,-1-1-32,1-26 31,-1 53-16,1-26 1,26-1 0,-27 27-1,27-27 1,53 27 0,-53-26-1,26 26 1,-26-53-1,-27 26-15</inkml:trace>
  <inkml:trace contextRef="#ctx0" brushRef="#br0" timeOffset="-111956.52">20082 7885 0,'26'0'0,"1"26"15,-80-52-15,132 52 16,-52-26 0</inkml:trace>
  <inkml:trace contextRef="#ctx0" brushRef="#br0" timeOffset="-108111.63">21855 7461 0,'26'0'234,"1"0"-218,-1 0 0,0-26-1,1 26 32,-1 0-16,1 0-15,-1 0 0,-26-27-1,27 27 1,26-26 0,-27 26-1,1-27-15,-1 1 16,0 26-1,27-26 1,27-1 0,-54 27-1,1 0 17,-1 0-17,1 0 95,-1 27 61,-26-1-139,0 0-17,0 1-15,0-1 16,27 1-16,-27-1 16,0 1-1,0-1 1,0 27-1,0-26 1,0 25 0,-27 1-1,1-53-15,-1 27 16,1-27 0,-1 26-1,-26 1 16,27-1-15,-27-26 0,26 0-1,1 0 1,-27 0 0,27 0-1,-27 0 1,26 0-16,-52 0 15,26 0 1,27 0 31,26 27 31,0-1-62,26-26-16,27 27 15,-27-1 1,27-26 0,53 53-1,-79-53 1,25 26-1,-25-26-15,-1 0 32,1 0-17,-1 27 1,-26-1 15,27-26 0,-1 0-15,-26 27 0,27-27-1,-1 0 1,1 26 0,-1-26 15,-26 27-16,27-1 1,-1 1 0,0 26-1,-26-27 17,27-26-32,-27 26 15,0 1 1,26-1 15,1-26-15,-27 27-16,0-1 15,0 1 1,0-1 0,0 1-1,0-1 16,-27-26-15,1 0 0,26 27-1,-27-27 1,-25 0 0,-1 0-1,0 0 1,-53 0 15,79 0-15,-26 0-1,1-27 1,-28 27 0,54 0-1</inkml:trace>
  <inkml:trace contextRef="#ctx0" brushRef="#br0" timeOffset="-74006.19">14579 7329 0,'0'0'0,"26"-26"78,-26-27-62,53 26-16,-27-26 16,54-26-1,-27-1 17,-53 54-1,0 0 0,26 26 47</inkml:trace>
  <inkml:trace contextRef="#ctx0" brushRef="#br0" timeOffset="-73305.74">15002 6932 0,'26'-53'110,"1"27"-110,-1-1 15,-26-26-15,27 53 16,-1-53 0</inkml:trace>
  <inkml:trace contextRef="#ctx0" brushRef="#br0" timeOffset="-67213.78">22251 7038 0,'0'-27'15,"-26"27"95,0 0-79,-1 0-16,1 0 1,-1 0 0,1 0 15,-27 0-31,26 0 31,1 0-15,-1 0 15,1 0-15,0 0-1,-1 0 1,-26 0 0,27 0-1,-1 0 1,1 27-1,-1-1 1,1-26 0,26 27-1,-27-1 1,1-26 15,-1 53-15,1-26-1,-27-1 1,27 27 0,26-26-1,-27-27 1,27 26 0,-26-26-1,26 26 32,0 1 0,0-1-16,-27-26-31,27 27 16,0-1-1,-26 27 1,-27 0 0,26 0-1,1 0 1,0-27 0,26 1-1,0-1 79,0 1-78,0-1-16,0 1 15,0 26 1,0-27-16,-27-26 15,27 53 1,0-27 0,0 1-1,0-1 1,0 1 0,0-1-1,0 1 1,0-1-1,0 1 1,0-1 0,0 27-1,0-27 32,0 1-31,0-1-1,0 1 1,0-1 0,0 1-1,0-1 95,0 1-110,0-1 15,0 1 1,0-1 15,27 1 0,-1-27 16,0 26-31,-26 0 0,27-26-1,-27 27 1,26-27-16,-26 26 15,27-26 1,-27 27 0,26-27-16,1 0 31,-1 26-15,1-26-1,-1 27 1,27-1-1,0 1 1,-27-27 0,54 26-1,-54 1 1,1-27 0,-1 0-1,1 0 1,-1 26-1,27-26 1,-27 0 0,1 0-1,-1 26 1,1-26-16,-1 0 31,-26 27-15,27-27-1,-1 0 1,1 0 0,-1 0-1,1 0 17,25 26-17,-25-26 1,-1 0-1,27 0 1,-26 0 0,-1 0-1,1 0 17,-1 0-32,1 0 31,-1 0-16,27 0 1,-27 0 0,1 0-1,26 0 1,-27 0 0,27 0-1,-26 0 1,26 0-16,-27 0 15,0 0 17,27 0-17,0 0 1,0 0 15,-26 0-31,52-26 16,-26 26-1,-27 0 1,1 0 0,-1 0 15,1 0-15,-1-27-1,1 27 1,-1 0-1,-26-26 1,27 26-16,-1-26 16,1-1 15,-1 1-15,0-27-1,-26 26 1,27-26-1,-1-52 1,-26 78 0,0 1-16,27-27 15,-27 26 1,0-26 0,26 27-1,-26-1 1,0-26-1,0 27 17,0 0 15,0-27-32,0 26 1,0 1-1,0-1-15,0-26 16,0 0 0,0 27-1,0 0 1,0-1 0,0 1 30,0-1-14,0 1-32,0-1 15,0 1 1,0-1 15,0 1-15,-26 26-1,26-27 1,0 1 0,-27-1-1,27 1 1,-26 0-16,26-27 16,0 26 15,0 1-16,-27 26 1,27-27 0,0 1-1,-26-1 1,0-26 0,-1 27-1,1-27 16,-1 0-15,1 53-16,-1-53 16,-26 0-1,53 27 1,-53-1 0,27 27-1,26-26 1,-26 26-1,-27-27 1,0 1 0,0 26-1,53-26 1,-27 26 15,1 0-15,-1 0-1,1-27 1,-1 27 15,1 0-15,0 0 0,-1 0-1,1-26-15,-1 26 16,1 0-16,-1-27 15,-26 27 1,27 0 0,-27 0-1,27 0 1,-27 0 15,0 0-15,26-26-1,-26 26 1,0 0 15,27 0-15,-1 0 0,1 0-1,0 0 1,-1 0-1,1 0 1,-27 0 0,0 0-1,0 0 1,26 0 15,1 0 16,26 26-31,-26-26-1,26 53 1,0-26 0,0-1 15,0 0 16,0 1-47,0-1 62,26-26-46,-26 27 15,26-27 0,-26 26 1</inkml:trace>
  <inkml:trace contextRef="#ctx0" brushRef="#br0" timeOffset="-63276.3">24897 8784 0,'0'0'0,"27"0"16,26 27-16,-27-1 16,27 1-16,-26-1 15,25 0-15,28-26 16,-1 27-16,1-27 15,-1 0-15,0 0 16</inkml:trace>
  <inkml:trace contextRef="#ctx0" brushRef="#br0" timeOffset="-63095.71">25850 8678 0,'132'-158'32,"-264"316"-32,317-449 31,-159 238-16,-26-26 1,0 26 0,0-26-1,-79-27 1</inkml:trace>
  <inkml:trace contextRef="#ctx0" brushRef="#br0" timeOffset="-62108.21">25083 7488 0,'0'0'16,"-27"0"-16,1 0 16,-1 0-16,-52 26 15,-1 54 1,27-1 0,-26 27-1,26-53 1,0 158-1,-26-78 1,79-1 0,0-26-1,0-53 1,0 26 0,0-26-1,0-27 1,0 27-1,26-26-15,1-1 16,-1 1 0,54 26-1,-27-27 1,-1 1 0,1-1-1,0 0 16,-26-26-15,-1 0 0,1 0 77,-1 27-93,1-1 32,-1-26-32,1 0 15,-1 0-15,0 0 16,1 0 0,-1 0 15,1 0-16,-1 0 1,27 0 0,-26 0-1,-1 0 1,1 0 0,-1 0-1</inkml:trace>
  <inkml:trace contextRef="#ctx0" brushRef="#br0" timeOffset="-59903.61">27384 7620 0,'-26'26'219,"-1"1"-219,27-1 16,-26 1-1,26-1-15,-26-26 16,26 27 0,0-1-16,0 1 15,-27-27-15,27 26 16,0 1 15,0-1-15,0 1-1,0 25 1,0 1 0,27 0-1,25 27 1,1-1 15,27-26-15,-1 26-1,1 1 1,-1 26 0,-26-54-1,-27-25 1,1-27-1,26 26 1,0-26 0,26 27-1,0-27 1,27 0 0,-26 0-16,-28 0 15,28-53 16,-27-26-15,26-1 0,-52 1-1,-1 26 1,-26-53 0,0 80-1,0-27-15,0 0 16,-26 0-1,-27 0 1,26 26 0,1 1-1,26 0 1,-53-1 0,-27-52 15,28 52-16,-28 1 1,54-1 0,-27 1-1,-27-1 1,1-26 0,0 27-1,-54 0 1,54-1-1,0 27-15,-54-26 16,1 26 0,53-27-1,-1 27 1,54 0 0,-1 0-1</inkml:trace>
  <inkml:trace contextRef="#ctx0" brushRef="#br0" timeOffset="-58820.7">23813 7117 0,'-27'-26'0,"-79"26"16,-26 0-1,-27 0-15,-26 26 16,0 27-16,-27 0 15,27 0-15,0 0 16,26 0-16,0 26 16,0 27-16,-132 0 15,-291 106 17,106-27-1,317-106 0,80-52-31,0-1 16,52 1-1,-26-27 1,27 0 0,26 26-1,53 0 95</inkml:trace>
  <inkml:trace contextRef="#ctx0" brushRef="#br0" timeOffset="-58227.77">20981 6879 0,'0'0'16</inkml:trace>
  <inkml:trace contextRef="#ctx0" brushRef="#br0" timeOffset="-58149.72">21008 6879 0,'26'0'31,"1"0"-16</inkml:trace>
  <inkml:trace contextRef="#ctx0" brushRef="#br0" timeOffset="-57327.8">21378 7117 0,'133'159'31,"-266"-318"-31,451 583 16,-239-345-1,1 0 17,25 27-17,-105-79 1,27-1 0,-1 1-1,27-1 1,0 27-1,27 26 1,-28-26 0,28 27-1,-27-1 1,-27-26 0,27 0-1,27 26 16,-54-52-15,0-1-16,27 1 16,-53-1-1,27 1 1,-1-27 0,-26 26-1,27-26 1,-27 26 15,26 1 0,1 26-15,-1-53-16,1 26 16,52 27-1,0 27 1,1-54 15,-54 27-15,27-27-1,26 27 1,-52-26 0</inkml:trace>
  <inkml:trace contextRef="#ctx0" brushRef="#br0" timeOffset="-56206.95">25426 8255 0,'0'-26'94,"0"-1"-78,27-132-16,-1 1 15,-26 25-15,27-396 31,-1 291 16,-26 212-31,0-1 125</inkml:trace>
  <inkml:trace contextRef="#ctx0" brushRef="#br0" timeOffset="-55230.9">28099 8096 0,'0'-79'15,"0"-106"-15,0-27 16,-27 27-16,27-27 16,-26 53-16,-1 27 15,-26 0-15,27 26 16,26 53-16,-26 0 16,-1 27-16,27-1 15</inkml:trace>
  <inkml:trace contextRef="#ctx0" brushRef="#br0" timeOffset="-46736.14">14049 7011 0,'27'-52'63,"26"-28"-48,0-52-15,-27 53 16,54-80-1,25 79 17,-105 54-1</inkml:trace>
  <inkml:trace contextRef="#ctx0" brushRef="#br0" timeOffset="-42886.33">29792 7461 0,'0'53'109,"0"0"-109,27 26 16,-1 27-16,0 80 31,27-1 0,-26-132-31,-27 0 32,0-27 46,0 0-63,0 1-15,-27 26 16,27 26 15,0-26-15,0 0 0,0-26-1</inkml:trace>
  <inkml:trace contextRef="#ctx0" brushRef="#br0" timeOffset="-42804.17">29924 8599 0</inkml:trace>
  <inkml:trace contextRef="#ctx0" brushRef="#br0" timeOffset="-39852.93">29739 7488 0,'27'-27'62,"-1"27"-15,1 0-16,-1 0-31,27 0 31,26 0-15,-52 0 0,26 27-1,0-27 1,0 0 0,-27 0-16,53 0 15,-26 26 1,0-26-1,0 0 1,0 27 15,26-27-15,1 0 0,-27 0-1,0 26 1,-27-26-1,27 0 1,-27 0 0,1 0 15,-27 27 31,26 25 1,-26 54-47,53 27-16,-26-28 15,-27-25-15,26-1 16,-26 27-1,0-80-15,0 1 16,0-1 0,0 54-1,0-27 1,0 53 0,0-27-1,0-26 1,0-27-1,0 1 1,0-1 31,0 1-31,-26-1-1,-27-26 1,26 27-1,-52-27 1,0 0 0,26 0-1,-27 0 1,27 0 0,0-27-16,27 27 15,0 0-15,-54 0 16,1 0-1,26 0 17,0 0-17,27-26 1,-1 26 0,1 0 109,-1 0-110,1 0 1,-1 0-1,1 0 32,-1-27 0,1 27-31,-1 0-1,1 0 1,-1 0 0,27-26-1,-26-1 142,0 1-142,26-1 1,0 1-1,0-1 1,26-25 0,-26 25-1,26 1 1,-26-1 15,27 27 16,-27-26 0</inkml:trace>
  <inkml:trace contextRef="#ctx0" brushRef="#br0" timeOffset="-35001.67">30004 6509 0,'0'-27'109,"-27"1"-15,1-27-94,26 0 16,-27-53-1,27 27 1,0 26 0,0 0-1,0 27 1,27 26 62,-1 0-31,1 0-32,-1 0 1,1 0 0,-1 0-1,1 26 1,-1-26 15,1 0-31,-27 26 16,52-26-1,-25 53 1,-1-53 0,27 53-1,-53-26 1,27-27 0,-1 26-1,1 1 48,-27-1-48,0 1 1,0-1 0,0 0-1,0 1-15,0 26 16,-27-27-1,1 1 1,-1-1 0,-26 1-1,27-1 17,-27-26-17,27 27 1,-1-27 15,54 0 203,-27 26-234,26-26 32,0 27 921,1-27-953,-1 26 15,1-26 1,-1 26-16,1 1 16,-1-27 15,-26 26-15,27-26-1,-1 0 32,-26 27 62,27-27-77,-27 26-17,0 1 1,0-1 0,0 1 15,0-1-16,0 1-15,0-1 16,0 0 0,-27 27-1,27-26 17,-26-27-17,-1 0 32,1 0 0,-1 0-31,1 0-1,-1 0 1,1 0-16,-1 0 15,-25 0 1,-1 0 0,26 0-1,1 0 17,-1 0-17,1 0 1</inkml:trace>
  <inkml:trace contextRef="#ctx0" brushRef="#br0" timeOffset="-31509.17">15901 8811 0,'53'0'63,"0"0"-63,0-53 16,53-27-16,-53-25 15,26 25-15,27-105 16,26 0 15,-158 264 78,0 27-93,-27 26-16,-291-52 16,555 25-1,-237-52 1,52-53 62,1 0-62,26-53-16,-27-26 15,27-27-15,0 27 16,-27 52 0,1-52-1,-27 53 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2T05:54:02.514"/>
    </inkml:context>
    <inkml:brush xml:id="br0">
      <inkml:brushProperty name="width" value="0.05292" units="cm"/>
      <inkml:brushProperty name="height" value="0.05292" units="cm"/>
      <inkml:brushProperty name="color" value="#FF0000"/>
    </inkml:brush>
  </inkml:definitions>
  <inkml:trace contextRef="#ctx0" brushRef="#br0">22886 1085 0,'0'-27'15,"-52"27"142,52 27-142,-27-27 1,1 0-1,26 53-15,-106 26 32,0 106 15,53-158-32,27 52 1,-27 1-1,53-54 1,-27 0 0,27 1-1,-26-27-15,-1 53 16,27-27 0,0 1-1,-26-1 16,26 1-31,0 26 16,0-1 15,-27 1-15,27-26-16,0 52 16,0-52-1,0 26 1,0-27-1,27 1 1,-1 25 0,1-25-1,-1-1 1,1 1 0,-27-1-1,53-26 1,-27 27 15,1-27-15,25 0 15,-25 0-15,-1 0-16,27 0 15,0 0 1,-26 0-1,-1 0 1,27 0 0,-27 0-1,27 0 1,-26-27 0,-1 27 15,1 0-16,-1-26 1,1-1 0,-1 27 15,27-26-15,-26 26-16,-27-27 15,26 1 1,0 0-1,27-80 1,0 26 0,0 27-1,-26-26 1,-1 26 0,-26 27-1,0-1 1,0 1 15,0-27-15,0 26-1,0-26 1,27-26 0,-27 53-1,0-1 1,0 1-1,0-1 1,0 1 15,0-1-15,0 1 15,0-1-15,0 1 15,-27 26 0,27-27-15,-26 27 0,26-26-1,0 0 1,-27 26 15,27-27 0,-26 27-31,-1 0 16,27-26 0,-26 26-1,-1 0 16,1-27-15,-1 27 0,1 0 31,0 0 15,26-26-46,0-1-1,-27 27 1,1 0 15,26-26 0,-27 26-15,1 0 15,-1-27-15,1 27 0,-1 0 30,1 0 33</inkml:trace>
  <inkml:trace contextRef="#ctx0" brushRef="#br0" timeOffset="2032.63">25876 979 0,'-26'0'78,"-1"0"-78,1 0 15,-1 26-15,-25 27 16,25-53 0,-79 53 15,106 0 0,-53-26-15,27 26-1,-1-27 1,1 53 0,-1-26-1,-52 53 1,26-26-1,27-1 1,26-26 0,0 26 15,0-52-15,0 52-1,0-26 1,0-27-1,0 1 1,0-1 0,26-26-1,-317 27 1,609-1 0,-292-26-1,1 0 1,-1 0-1,27 0 1,-27 0 0,1 0-1,-1 0 17,1 0-32,-1 0 15,1 0 16,-1 0 1,-26-26-17,27 26 32,-1 0-31,-26-27-1,27 27-15,-1-53 16,0 0 15,1-26-15,26 53 0,-27-54-1,1-26 1,-27 80-1,0 0 1,26-27 0,1 0-1,-27-27 1,0 27 0,26-26-1,-26 53 1,0-27-1,0 26 1,0 1 15,0-27-15,0 26 0,0 1-1,0-1 16,0 1 1,-26 26 108,-1 0-46,1 0-94</inkml:trace>
  <inkml:trace contextRef="#ctx0" brushRef="#br0" timeOffset="3972.52">27649 1164 0,'-26'0'109,"-1"0"-109,-26 0 16,53 27-1,-26-27-15,-1 0 16,27 26 15,0 1-15,-26-1-1,-1 27 1,1 0 0,-1 26-1,1-26 1,-1 27-1,27-1 1,0-26 0,0 79 15,27-53-15,-1 27-1,-26-79-15,27 26 16,-1-27-1,-26 1 1,27 26 0,-27-27-1,26-26 1,1 26 0,-1 1-1,1-27 1,-1 0-1,1 0 17,-1 0-1,0 0-15,27 0-1,0 0 1,0-27-1,-26 1 1,26 26 0,-27-26-1,0-1-15,1-26 16,26 53 0,-53-53-16,53 27 15,-27-1 1,54-105-1,-80 79 17,26-26-32,-26 26 31,0-27-15,0-25-1,0 25 1,0 27-1,-26 0 1,-1 0 0,27 27 15,-26 26-15,-1 0-1,1 0 1,-54-26-1,27 26 1,-26-27 0,0 27-1,52 0 1,-26 0 0,0 0-1,27 0 1,0 0-1,-1 0 17</inkml:trace>
  <inkml:trace contextRef="#ctx0" brushRef="#br0" timeOffset="7610.02">20981 318 0,'27'0'140,"-1"0"-124,1 26-1,-1 27-15,27-27 16,-26 27-16,26 0 16,-27-26-16,27 26 15,-27-27-15,1 27 16,26-27-16,53 54 31,105 79 0,-78-27 1,-28-53-1,-52-79-15,-26 27-1,26-1 1,-27-26-1,27 27-15,0-27 32,-27 26-32,27-26 31,-26 26-15,-1-26 15,-26 27-31,27-27 15,-1 26 1,27 27 0,-26-26-1,-1-1 1,-52-26 140,-1 0-140,-26 0-16,53-26 15,-26-1-15,-1 27 16,1-53 0,26 27-1,-53-53 1,26 52 0,27 1-16,0-1 15,-26 1 16,26-1-15,-26 27 15,26-26-15,0-1 62,0 1-62,0-1-1,0 1 17,0 0-17,0-1 1,0 1 15,26 26 110,-26 26-126,26 27-15,27 53 16,-26-53-16,26 0 16,0 26-1,-27-26 1,1 0-1,-27-27 32,-27 1 125,-52 26-172,26-53 0,0 26 16,26 1-16,-25-1 15,-28 1 1,54-27 0,-1 0 46</inkml:trace>
  <inkml:trace contextRef="#ctx0" brushRef="#br0" timeOffset="8808.54">21908 529 0,'26'27'16,"27"-1"-16,-27 1 16,27 25-16,-53-25 15,53 26-15,-53-27 16,53 1-16,-26-27 16,-1 26-1,0-26 1,1 0-1,-1 0 1,1 0 47,-1-53-32,-26 27-16,0-27 1,27-53 0,-27 53-1,0 27 1,0-1-16,0 1 16,0-1 15</inkml:trace>
  <inkml:trace contextRef="#ctx0" brushRef="#br0" timeOffset="10233.9">22807 1693 0,'27'0'125,"25"-26"-94,-25 26-15,-1 0-16,1 0 15,-1 0-15,-26-27 16,27 27-1,-1 0 1,1 0 62,-1 0-31,-26 27-31,0-1-1,0 27 1,0-26 0,0-1-16,-26 1 15,26-1 1,-27-26-16,1 53 15,-1-27 17,1-26-17,-1 27 1,1-27 0,-1 0 30,1 0-30,0 0 0,-1 0-1,1 0 1,-1 0 0,1 0-1,26-27 1,0-25-1,0-28 1,26 27 0,1 0-1,-1 0 1,-26 27 0,0 0-1</inkml:trace>
  <inkml:trace contextRef="#ctx0" brushRef="#br0" timeOffset="10451.4">22807 1561 0,'27'0'79</inkml:trace>
  <inkml:trace contextRef="#ctx0" brushRef="#br0" timeOffset="11578.71">25744 1429 0</inkml:trace>
  <inkml:trace contextRef="#ctx0" brushRef="#br0" timeOffset="12307.07">25559 1508 0,'26'-26'78,"27"-54"-78,0 54 15,-26-1-15,52-52 16,-53 53 15</inkml:trace>
  <inkml:trace contextRef="#ctx0" brushRef="#br0" timeOffset="13441.96">27702 1588 0,'0'-27'46,"26"27"-14,1-26-32,-1-27 15,27 26-15,-26-26 16,26 27-16,-53-1 47</inkml:trace>
  <inkml:trace contextRef="#ctx0" brushRef="#br0" timeOffset="19299.34">21511 767 0,'26'0'281,"1"0"-266,-1 0 1,0 0 0,-26-26-1,27 26 1,-1 0 0,27-27 15,-317 27 0,581 0 0,-290 0-15,26 0 0,0 0 15,-27-26-16,0 26 1,27-27 0,0 27-1,27 0 1,-1-26 0,-26 0-1,0 26 1,26-27-1,-26 27 1,27 0 0,-54 0-1,27-26 1,26-1 0,-26 27 15,27 0-16,-28 0 1,1-26 0,0-1-1,-26 27-15,52 0 16,1 0 0,-1-26-1,27-1 1,-53 27-1,52 0 1,-52 0 0,53 0 15,-79 0-31,79 0 31,-27 0-15,-26 0-1,26 0 1,1 0 0,-28 27-1,28-27 1,-54 26 0,27 1-1,0-1 1,-26-26-1,26 27 1,-1 26 0,1-27-1,27 27 1,-54-27 0,54 27 15,-54 0-16,27-26 1,-27-1 0,27 27-1,-26-26 1,-1 25 0,1-52-1,-27 27 1,26-27-1,-26 26 64,27-26-79,-27 27 31,26-27-31,1 26 15,-27 1 1,26-27 0,0 26 77,1 1-93,-1-27 16,-26 26 0,27-26-1,-1 0 32,-26 27-47,27-27 31,-1 0 1</inkml:trace>
  <inkml:trace contextRef="#ctx0" brushRef="#br0" timeOffset="20790.77">25294 1244 0,'0'-27'188,"-26"1"-188,-1-1 31,27 1-15,0-1-1,-26 27-15,26-26 94,0-1-63,0 1 63,0-1-47,0 1-47,0 0 15,0-1-15,0 1 16,0-1-16,26 27 16,-26 27 249,0 26-249,0-27-16,0 0 16,0 1-16,0 52 31,0 1-16,0-54 1,0 27-16,0-27 31,0 1-15,0-1 15,27 1-15,-54-1 140,1-26-140,-54 53-16,28-26 15,-1-27-15,26 26 16,-52 1 0</inkml:trace>
  <inkml:trace contextRef="#ctx0" brushRef="#br0" timeOffset="24702.99">22569 423 0,'0'0'0,"26"0"16,27-26-16,-26 26 16,-1-27-16,27 27 15,0 0-15,-26-26 16,-1 26-16,53-26 16,80-27 30,79 26-14,-158 1-17,-54 26-15,53 0 16,54 0 0,-27 0-1,26 0 1,0 0-1,-26-27 1,0 27 0,53 0-1,-27 0 1,0 0 15,-52 0-15,-1 0-1,0 0 1,1 0 0,26 27-1,-80-27 1,27 0 0,26 0-1,-26 0 1,0 0-1,26 0 1,-26 0 0,27 26-1,-27-26 1,26 27 15,0-27-15,-52 26-1,52 1 1,1-27 0,-27 52-1,26-25 1,27 26 0,-27-27-1,-26 1 1,0-1-1,0-26 1,26 27 15,-26-1-31,27-26 16,-1 27 15,-53-1-15,80 27-1,-26-27 1,-1 1 0,0-1-1,-26 1 1,0-27 0,-26 0-1,-1 0 1,27 26-1,-27 1 1,1-1 0,26 1-1,26 26 1,-26-27 15,-26-26 0,-27 26-15,26-26 0,-26 27-1,27-1 1,-1-26-16,-26 27 16,26-27 15,-26-53 141,0 26-157,0-25 1,0 25 0,0 1 15,0-1-31,0 1 31,0-1 0,0 1 16,0-1-16,0 1 32,0-1-16,0 54 187,0-1-234,0 27 16,0-26-16,0-1 15,0 1-15,0 26 16,0-27-16,0 0 16,0 1-1,0 52 17,0-52 14,0-1 17,0 1 93,-52-27-140,25 0-1,27 26 1,-53-26-16,27 0 16,-1 0-1,1 0 1,-27 27 0,26-27-1,1 0 1,-1 0-1,1 0 1,-27 0 0,27 0 15,-1 0 0</inkml:trace>
  <inkml:trace contextRef="#ctx0" brushRef="#br0" timeOffset="33079.11">22966 2328 0,'26'0'219,"1"0"-219,-1 27 16,27-1-16,-26 27 15,26-26-15,-1-1 16,81 27 31,-1-53-32,-106 0 17,1-26-17,-1-1 1,-26 1 0,0-1-1,0 1 1,0-27-1,-317-27 1,581 54-16,-316-27 16,-1 0-1,0 27 1,26-1 0,-26 27 15,27-26-16,-1 26 32,1 0-15,0 0-17,-1 0 1,1 0-1,-1 0 1,-26 26 0,27-26-1,26 27-15,0-1 16,-27-26 0,1 27 15,26-1 0,-27-26-15,27 53-1,0-27 1,-26 27 0,26-26-16,0 26 15,0 0 1,0 0-1,0-27 1,26 0 0,1-26-1,-1 27 1,1-1 0,52-26-1,-52 0 1,-1 0-1,1 0-15,25 0 32,-25 0-32,-1 0 31,1 0-15,-1 0-1,-26-26 1,0-1-1,27 27 1,-27-26 0,0 0-1,0-27 1,0 26 0,0 1 15,0-1-31,0 1 31,0-1-15,0 1-1,0-27 1,0 27 0,-27 26-16,27-27 15,-26 27 1,26-26-1,-27 26 1,1 0 93,-1 0-77,1 0 61,0 0-46,-1 26 0,27 1-16,-26-1-31,-1 0 16,27 1 0,-26-1-1,26 27 1,0-26 0,-27-1-1,27 1 32,0-1 16,0 1-48,0 25 1,0 1-1,0-26 1,27-1 0,-1-26 15,-26 27-31,27-27 16,-1 0-1,1 26 1,25-26-1,-25 0 1,-1 0 15,1 0 16,-1 0-31,1-26-1,-27-1 1,26 27 0,-26-26-1,0-1 17,0 1-1,0-1 16,-26 1-47,26 0 15,-53 26-15,26-27 16,-26 27 0,27-26-1,0 26 16,-1 0-15,1 0 0,-1 0-1,1 0-15,-54 26 16,54 1 0,-1-27-1</inkml:trace>
  <inkml:trace contextRef="#ctx0" brushRef="#br0" timeOffset="36862.41">25982 2011 0,'0'0'0,"53"0"0,0 0 16,26 0-16,-26 0 15,0 0-15,0 0 16,-26 0-16,25 0 16,-25 0-16,-1-27 15,27 27 1,27 0 15,25 0 0,-52 0-15,-26-26 0,-1 26-1,27 0 1,-26 0 0,-1 0 15,-26-27-31,27 27 15,-1 0 17,1 0-17,25 0-15,-25 0 16,-1-26 0,1 26-1,-1 0 1,1 0-1,-1 0 17,1 0-17,-1 0 32,1 0 0,-1 0-16,-105 0 172,52 53-187,-26-53-16,0 53 16,27-53-16,-1 53 15,-52-27 1,53 1 0,-27-1-16,0-26 15,-27 27 1,1-1-1,26-26 1,-26 27 0,52-27-1,1 0 1,-1 0 0,-26 0-1,27 0 16,0 26-15,-54-26 0,1 0-1,52 0 1,-26 0 0,27 0-1,-1 0 63,1 0 47,0 0-109,-1 0 15,1 0-15,-1 0-1,1 0 1,-1 0 0,1 0-1,-1 0 1,-26 0 0,27 0 15,26-26 531,-26 26-546,26-27 31,-27 27-16,27-26 0,0-27-15,-26 26 0,26 1-1,0-27 1,0 26 15,0 1-15</inkml:trace>
  <inkml:trace contextRef="#ctx0" brushRef="#br0" timeOffset="49214.63">25321 3889 0,'0'-26'78,"26"26"-16,-26-27-15,0 1-31,27 0-16,-27-1 15,0 1 1,0-1 15,0 1-15,26 26 93,-26-27 63,0 1-156,0-1-16,26 1 15,-26-1 1,27-25 0,-27 25-1,26 1 1,-26-27 0,0 26-1,27 1 1,-27-27-1,0 26 1,0 1 0,0-1-1,26 1 17,-26 0-17,0-1-15,27 1 16,-27-1 15,0 1 0,0-1-15,0 1 0,26-1-1,-26-26 1,0 27-1,0 0 1,0-1 0,0 1-1,0-1 1,0 1 62,27 26-31,-27-27-31,0 1-1,0-1 32,0 1-16,0-1 47,0 1-31,0-1 16,0 1-32,0 0 0,0-1 1,0 1-17,0-1 1,0 1-1,0-1 1,0 1 15,0-1 63,0 1 31,0-1-109,0 1-1,0 0 1,26 26-16,-26-27 62,-26 27 235,-1 0-281,1 0 0,-1 0-1,27 27 16,-26-27 16,-1 0 16,27 26-48,-26-26 1,-1 0-16,54 0 219,-1 0-204,1 0-15,-1 0 16,1 0-16,-1 0 16,1 0-1,-1-26 1,1 26 78,-1 0-94,1 0 265,-1 0-265,0 26 16,1-26-16,-1 26 16,1 1-1,-1-1 1,-26 1 62</inkml:trace>
  <inkml:trace contextRef="#ctx0" brushRef="#br0" timeOffset="53251.27">26088 2884 0,'-27'-26'62,"1"26"-46,0 0-1,-1 0 1,-26 26-16,-53 27 31,1 26-15,25-52-1,27 26 1,27-27 0,-1-26 15,1 27 0,-1-27-15,1 26-1,-1-26 1,-25 26 0,25-26-1,-26 27 1,27-27 15,-1 0 0,27 26-15,-26-26 0,-1 27-1,1-27 1,-1 26 0,1-26-1,0 0 1,26 27-1,-27-27 95</inkml:trace>
  <inkml:trace contextRef="#ctx0" brushRef="#br0" timeOffset="54399.07">25003 2858 0,'27'0'94,"-1"0"-79,1 0 1,25 0 0,-25 0-1,52 26 1,-26 0-1,27 1 1,-1 26 0,0 0-1,-52-53-15,26 26 16,0 27 0,0-26-1,-1-27 1,-25 26-1,-1-26 1,-26 26 0,27-26 15,-1 27-15,1-1-1,-1-26 1,1 27-1,26-1 1,-27 1 0,-26-1-1,26-26 1</inkml:trace>
  <inkml:trace contextRef="#ctx0" brushRef="#br0" timeOffset="56553.08">26247 1217 0,'-27'0'47,"1"0"-47,-27 53 16,26-53-16,-26 26 15,1 54 1,-134 52 15,54 0 0,53-79-15,79-26 0,-27-1-1,-26 1 1,27-1 0,-27 1-1,-26 26 1,26-27-1,-27 53 1,54-52 0,-27-1-1,26-26 1,1 0 31</inkml:trace>
  <inkml:trace contextRef="#ctx0" brushRef="#br0" timeOffset="57708.11">25162 1138 0,'26'0'47,"1"0"-32,-1 26 1,1-26-16,26 27 15,-27-1-15,53 27 16,54 106 15,26 0 16,-107-80-31,1-53-1,-26-26 1,-27 27-16,26-27 16,-26 26-1,27-26 48,-1 0-48,-26 27 79</inkml:trace>
  <inkml:trace contextRef="#ctx0" brushRef="#br0" timeOffset="67990.95">25665 2064 0,'-27'0'15,"1"0"1,26 26 0,-27-26-1,1 0 1,-1 27 62,1-1-62,-1-26-1,1 0 1,-1 27-1,1-27 1,-27 26 0,27-26 77,-1 0-77,27 27-16,-26-1 16,-1-26-1,1 0 1,26 26-16,-27-26 16,-26 0-1,27 27 1,0-27-1,-1 0 1,1 26 0,-1 1-1,1-27 1,-1 26 15,1-26-31,-1 0 16,1 27-1,-1-1 17,1-26-17,26 27 1,-27-27 0,1 0-16,26 26 15,-26-26 1,-1 0-1,1 27 1,-1-27 0,-26 26-1,27 0 17,-1 1-17,-26-27 1,27 26-1,0 1 17,-1-27-17,1 26 1,-1-26 0,1 0-1,-1 0 1,1 27 15,-1-27 16,1 0 125,-1 0-157,1 0 95,-1 26-79,1-26 0,0 0 16,-1 0 16,1 0-32,-1 0 31,1 0-46,-1 0 0,1 0 15,-1 0-15,1 0-1,-1 0 1,-25 0-1,25 0 1,1 0 15,-1 0-15,1 0-16,-1 0 31,27-26-15,-26 26 15,26-27 0,-27 27-15,1 0 0,-1-26-1</inkml:trace>
  <inkml:trace contextRef="#ctx0" brushRef="#br0" timeOffset="68207.72">23416 2540 0,'0'0'0,"-27"0"15,27-26 1</inkml:trace>
  <inkml:trace contextRef="#ctx0" brushRef="#br0" timeOffset="69325.57">23389 2514 0,'-26'0'31,"26"-27"0,0 1 0,-27 26-15,27-27 46,-26 27-46,-1 0 31,27-26-16,0-1 219,-26 27-78,26 80-156,-27-1-1,27-53-15,-26 27 16,26 0-16,0 0 16,0 27-1,0 25 16,0-78 1,0-1-17,26-26 204,1-26-219,-1-53 16,27-1-16,-26 1 15,-27 52-15,0-26 16</inkml:trace>
  <inkml:trace contextRef="#ctx0" brushRef="#br0" timeOffset="70149.11">23442 2196 0,'53'0'63,"26"27"-48,1 25-15,-1-25 16,-26 26 0,0 0-1,-27-53 17</inkml:trace>
  <inkml:trace contextRef="#ctx0" brushRef="#br0" timeOffset="70459.67">23865 2408 0</inkml:trace>
  <inkml:trace contextRef="#ctx0" brushRef="#br0" timeOffset="77390.37">22119 3069 0,'27'0'62,"-1"0"-46,1 0-16,-1 0 16,0 0-16,54 0 15,158-106 16,450-79 1,-582 159-17,-27-1 1,0 1 0,27-1 15,-79 27-16,26-26 1,53-1 0,-1 27-1,-25-26 1,-27-1 0,26 27-1,-26 0 1,26 0-1,-26 0 1,0 0-16,0 0 16,26 0-1,-26 0 1,27 0 0,-1 0-1,-52 0 16,-1 0-15,27 0 15,0 27-15,26-27 0,1 26-1,-1-26 1,53 27-1,-79 26 1,27-53 0,-1 26-1,-26-26 1,26 0 0,1 27 15,-27-1-31,-27-26 15,53 0 1,1 0 0,-27 27-1,26-27 1,-26 26 0,0-26-1,-27 0 1,54 27-1,-27-1 1,0-26 0,-27 0-1,0 0 1,1 0 0,-1 0-1,1 0 16,-1 0 1,1 0-1,-1 0 16</inkml:trace>
  <inkml:trace contextRef="#ctx0" brushRef="#br0" timeOffset="77852.03">26564 2884 0</inkml:trace>
  <inkml:trace contextRef="#ctx0" brushRef="#br0" timeOffset="86892.04">12726 15901 0,'53'-52'125,"-26"25"-125,26-26 16,-27-26-16,54 26 31,-1-79 1</inkml:trace>
  <inkml:trace contextRef="#ctx0" brushRef="#br0" timeOffset="87452.19">12700 16378 0,'0'-27'31,"53"1"-31,0-27 16,79 0-16,27-106 15,53-26-15,26 0 16,79-159-1,-52 106 17,-265 211-1</inkml:trace>
  <inkml:trace contextRef="#ctx0" brushRef="#br0" timeOffset="95222.43">29924 13600 0,'27'0'125,"52"0"-109,1-27-16,-27 1 15,-1-1-15,28 1 16,52-1 31,0 27-16,-52-26-15,-27-1-1,26 27 1,-79-26 0,27 26-1,-1 0 48,0 0-16</inkml:trace>
  <inkml:trace contextRef="#ctx0" brushRef="#br0" timeOffset="97467.72">3784 15796 0,'0'-27'94,"26"27"-63,0 0-15,1 0-16,52 0 31,-26 0-15,27 0-1,-1 0 1,-53 0 0,54 0-1,-27 0 1,-27 0-16,27 0 16,53 0-1,-27 27 1,-26-27-1,27 0 1,-27 0 15,52 0-15,1 0 0,-53 0-16,53 0 15,0-27 1,53-26-1,-27 27 1,-26-27 0,-27 53-1,-26-27 1,26 1 0,-52 26-16,26 0 15,-27 0 1,1 0-1,26 0 17,-27 0-17,53 0 1,1 0 0,-27 26-1,26 1-15,-26-1 16,0-26-1,53 53 1,-27-53 0,0 27-1,-52-27 1,-1 0 0,1 0-1,-1 0 1,1 0-1,26 0 1,26 0 15,-26 0-15,26 0 0,-26-27-1,0 27 1,0 0-1,-26 0 1,-1 0 0</inkml:trace>
  <inkml:trace contextRef="#ctx0" brushRef="#br0" timeOffset="121429.36">32015 2117 0,'0'-27'140,"0"1"-93,0-1-31,0 1 0,53-54-1,-27 1 1,0 53-1,-26-1-15,53-26 16,-53 27 0,27-27-1,-1 26 1,1-52 0,-1 79-1,-26-26 1,27 26-1,-1 0 95,1 0-110,-1 0 15,0 0-15,1 0 16,-1 0 0,1 26-1,26-26 1,-27 27 0,1-1-16,-1-26 15,-26 26 1,27 1-1,-1-27 17,-26 26-17,0 1 1,0-1 15,0 1-15,0-1-16,0 54 15,0-28 1,-26 28 0,-1-54-1,-26 54 1,0-1 0,-26 0-1,0-26 1,26 0-1,0 0 1,26-26 0,1-27-1,26 53 173,26-27-173,27 27-15,-26-27 16,-1 27-16,1 0 16,-27 80-1,26-54 1,-26-26 15,0-27-15,0 1 31,0-1 31,0 1-16</inkml:trace>
  <inkml:trace contextRef="#ctx0" brushRef="#br0" timeOffset="122776.67">32385 3413 0</inkml:trace>
  <inkml:trace contextRef="#ctx0" brushRef="#br0" timeOffset="124102.39">30030 1931 0,'0'27'94,"0"-1"-78,-26 54-16,26-27 15,-27 0-15,1 26 16,-1 80 15,1-27 0,26-79-15,0-27 15</inkml:trace>
  <inkml:trace contextRef="#ctx0" brushRef="#br0" timeOffset="125554.52">29977 2090 0,'27'0'94,"-1"0"-16,27 0-62,0 0 15,26 27-15,-26-1-1,-26-26 1,-1 27 0,1-1-1,-27 1 48,0-1 30,0 0-93,-27 1 16,1-1 0,26 1-1,-27-1 1,-26 1 0,53-1-1,-26-26 1,26 27-1,-26-27 1,26 26 0,-27-26-1,1 0 1,-1 27 0,1-27 15,-1 26-16,1-26-15,-27 0 16,26 26 0,1 1-1,-1-27 1</inkml:trace>
  <inkml:trace contextRef="#ctx0" brushRef="#br0" timeOffset="130712.86">27649 3598 0,'0'-26'78,"0"-1"-63,53 1-15,-53 0 16,53 26-16,0-53 16,26-53 15,-26 26 16,53-52-16,0 79-15,-27 0-1,-26 53 1,-27 0-1,1 0 1,-1 0 0,1 53-1,-1 27 1,1-54-16,26 53 16,-27 27 15,-26-53-16,0 27 1,0-28 0,0 1-1,-26 0 1,26-26 187,0-54-31,0 1-156,26-1-16,1-26 15,25 1 1,1-28-1,-26 1 1,-1 52 0,1-26-1,-1 53 1,1-53 0,-1 27-1,1 0 1,-27-27-1,26 53 1,1 0 78,-1 26-79,0-26-15,-26 27 16,27-27-16,-1 52 16,-26-25-1,0-1 1,0 27 0,0 0-1,0 0 1,0-26-16,0-1 15,0 27 1,0-27 15,-26-26 16,26 27-16,0-1-15,0-52 156,0-1-156,26 1-16,-26-27 15,53 27 1,0-54-1,0 27 1,0 0 0,-27 27-1,-26-1 1,27 27 0,-27-26 30,26 26-30,1 0 47,-1 0-63,1 0 15,26 0 1,-27 0-16,1 0 15,-1 26 1,27 27 0,0 0-1,26 27 1,-79-54-16,27 27 16,-1-26-1,1-27 16,-27 26 48,0 0-33,0 1-14,0-1-32,0 1 15,0-1 1,0 1 0,0-1-1,0 1 1,0-1-1,0 1 1,0-1 0,0 0 15,0 1 188</inkml:trace>
  <inkml:trace contextRef="#ctx0" brushRef="#br0" timeOffset="135308.87">30956 2487 0,'27'0'140,"-1"0"-109,1 0-15,-1 0-16,1 0 16,-1 27 15,0-27-15,1 52 15,-1-25-16,1-1 1,-27 1 15,0-1-15,0 1-16,0-1 16,0 1-1,0-1-15,0 54 31,0-28-15,0 1 0,0 0-1,26-132 142,1 52-157,-1-25 15,27-1-15,-53 26 16,27 1-16,-1-27 15,-26 26 1,27 27 0,-27-26 15,26 26 78,0 26-93,-26 27-16,0-26 16,27-1-16,-27 27 15,26-53 1,-26 27-1,0-1 189,0 0-189,0 1 1,0-1-1,0 1-15,0-1 16,0 1 15,0-1 1,0 1-1,0-1-16</inkml:trace>
  <inkml:trace contextRef="#ctx0" brushRef="#br0" timeOffset="136726.79">31194 2514 0</inkml:trace>
  <inkml:trace contextRef="#ctx0" brushRef="#br0" timeOffset="137726.84">31380 3201 0,'0'0'0,"26"0"0,1 0 15,-1 0 1,0 0-1,1 0 1,-1-26 0,1 26-16,-27-26 31,26 26 0,1 0-31,-1-27 31,27 27 1</inkml:trace>
  <inkml:trace contextRef="#ctx0" brushRef="#br0" timeOffset="138712.29">31009 3096 0,'27'0'78,"-1"0"-62,1 0-16,52 0 16,-26 0-16,0 0 15,132-53 17,-79 53 14,-80 0-30,1 0-16,-27-27 31,53 27-15,0-26 0,-27 26-1,0-27 1,1 27-1,-1 0 1,1 0 0,26 0-1,0-26 1,-27 26 0</inkml:trace>
  <inkml:trace contextRef="#ctx0" brushRef="#br0" timeOffset="140934.97">31036 3863 0,'26'-27'109,"1"-25"-109,-27-1 16,52 26-1,1-52 1,0-1 15,-53 54 0,27 26 94,-1 26-109,-26 1-16,27-27 16,-27 26-16,0 1 15,0 52 1,0-26 0,0 0-1,0 26 1,0-52-1,0-1 17,26-52 171,1-1-203,26-26 0,-27 27 15,27-27-15,-53 27 16,79-54 0,-26 1-1,-26 52 1,-1 27 15,1 0 125,-1 53-140,0-26-16,-26 26 16,0-27-1,0 1-15,0-1 16,0 53 0,0-52-1,0 26 1,0-27-1,0 1 1,0-54 125,27-79-126,26 27-15,-27 0 16,27 26-16,27-79 16,-27 52-1,-53 54 1,26-1-1,27 80 142,-27 27-157,27-1 15,-26 0-15,26 1 16,52 105 0,-52-106-1,-26-26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2T05:56:54.173"/>
    </inkml:context>
    <inkml:brush xml:id="br0">
      <inkml:brushProperty name="width" value="0.05292" units="cm"/>
      <inkml:brushProperty name="height" value="0.05292" units="cm"/>
      <inkml:brushProperty name="color" value="#FF0000"/>
    </inkml:brush>
  </inkml:definitions>
  <inkml:trace contextRef="#ctx0" brushRef="#br0">24130 1402 0,'-26'0'109,"-1"0"-93,1 27-1,-1-1-15,-26-26 16,-53 53 0,80-53-1,-27 0 1,27 27-1,-1-27 1,1 26 0,-1 1 15,1-27 0,26 26-15,-53 0-1,26 27 1,-52 27 0,26-27-1,0 0 1,27-1 0,-27 1-1,26 0 1,1 27-1,-27-27 1,53 0-16,-26-1 16,26 1-1,-27 0 1,27 27 15,0-27-15,0-1-1,0 1 1,-26 0 0,26 53-1,0-53 1,0 0 0,0 0-1,26-27 1,1 27-1,-1-53 1,-26 27 0,53-1-1,-27-26 1,27 27 15,-26-27-15,26 0-1,26 0 1,-53 0 0,54 0-1,-1 0 1,-26 0 0,53-27-1,-27 1 1,1-27-1,-1 26 1,0-26 0,1 53-1,-27-52 1,-27 25 15,54 1-15,-27-1-1,-27 27 1,-26-26 0,53-1-1,-53 1 1,26-1 0,1-26-1,26-26 1,-27 0-1,27-1 1,0 1 0,-53 0-1,53 26 1,-27-53 15,-26 53-15,27 26-1,-27-26 1,0 27 0,0 0-1,0-1 1,0-26 0,0 27 15,0-1 0,0 1 0,-27 26-31,1-27 16,-1 27 15,27-26-15,-26 26-1,0-27 1,-1 27 0,27-26-1,-26 0 1,-1 26 15,27-27-15,-26 27-16,-1 0 31,27-26-15,-26 26-1,-1 0 79,1 0-47,-1 0 0,1 0-32,0 0 1,26-27 0,-27 27-1,1 0 17,-1 0-17,1 0 32,-1 0 31,1 0-62,-1 0-16,1 0 47,-1 0 0,1 27 15,-1-27-62,1 0 31,0 0-15,-1 0 31,1 26 31</inkml:trace>
  <inkml:trace contextRef="#ctx0" brushRef="#br0" timeOffset="2463.86">28178 1826 0,'0'-27'16,"-26"27"109,-27 27-110,26-1-15,1 27 16,-27-27-16,-26 54 15,-54 52 17,80-79-1,27-26-15,-1 25 15,-25-25-31,-1 52 15,0 1 1,26-54 0,1 1-16,-27 52 15,0 0 1,-26 27 0,26-26-1,53-1 1,-27 27-1,27-53 1,0 0 0,0-1-16,0-25 31,27-1-31,-27 1 31,53-1-15,26 27-1,0 0 1,1 0 0,-27-53-1,26 53 1,0-53 0,-26 0-1,0 0-15,-26 0 16,52 0-1,-53 26-15,27-26 16,27 0 0,-27 0-1,0 0 1,0 0 0,-27 0 15,0 0-16,54-26 1,-54 26 0,27-26-1,0-1 1,-26 1 0,25 26-1,1-53 1,27-27-1,26-26 17,-53 27-32,-27 53 15,80-133 1,-106 27 15,26 26-15,-26 26-1,0-25 1,0 52 0,0-27-1,0 27 1,0 0 0,0 27 15,-26 26 0,-27-53-15,26 53-1,-52-26 1,26-1 0,-26 27 15,52 0-31,1-26 15,-1 26 1,1-53 0,-27 53-1,53-27 1,-53 27 0,27-26-1,-1 26 16,1 0 1,-1 0-17,1 0 17,-1 0-17,1 0 1,-1 0 15,1 0-15,0 0-1,-1 0 17,-26 0-17,27 0 1,-1 0-16,1 0 15,-1 26 1,-26-26 0,27 0-1,-27-26 17,27-1-17,-1-26 1,27 27-16</inkml:trace>
  <inkml:trace contextRef="#ctx0" brushRef="#br0" timeOffset="4986.42">31459 1958 0,'-26'0'141,"-1"26"-125,-26 27-16,27-26 15,-27 26 1,26-27-16,-52 54 15,0-1 1,-1-26 0,27 26-1,0-26 1,0-26 0,27-1-1,26 27 16,0 0-15,-26 53 0,26 0-1,0 26 1,26-79-16,27 53 16,0-27 15,0-26-16,-27 0 1,27 0 0,-26-53-1,25 26 1,1-26 0,-26 27-16,26-27 15,0 26 1,26-26-1,-26 0 1,26 0 0,1-26-1,-27-1 1,26 1 0,0-1 15,-79 1 0,27 26-15,-27-27 15,26 27-15,1-26-1,-1-27 1,27-26-1,-26 52-15,26-52 16,26-27 0,-26-26-1,-27 52 1,27 1 0,0-1-1,-53 28 16,0-28-15,27 1 0,-27-1-1,0 1 1,0 26 0,0 0-1,-27 0 1,1 53-1,-27-26 1,26 26 0,-26-27-1,0 27 1,27-26 31,0 26-47,-27 0 31,26 0-15,-26 0-1,0 0 1,27 0 0,-54 26-1,54 1 1,-53-1-1,52 1-15,-26-1 16,0 1 0,27-1-1,-27-26 1,27 27 15,-1-27 0,1 0 1,-1 26-17,1-26 1</inkml:trace>
  <inkml:trace contextRef="#ctx0" brushRef="#br0" timeOffset="8514.08">21881 900 0,'27'26'125,"-1"1"-109,-26-1-1,26 0-15,1 27 31,-1 27-15,1-27 0,-27-27-16,0 1 15,53 25 1,0 28 0,26-27-1,-26-27 1,0 27-1,0 0 1,0 0 0,-27-27-1,27 27 1,0-53 0,0 27 15,-27-1-16,1-26 1,-1 53 0,1-53-1,-1 27 1,27-27 0,-26 26-1,25 27 1,-25-53-1,-27 26 1,26-26-16,-26 27 16,53-27-1,-53 53 1,27-27 0,-1-26 15,-26 27 31,0-54 360,0 1-406,0-1-16,-26 27 31,26-26-31,0-1 16,0 1-1,0 0 1,-27-1-16,27 1 16,-26-27 15,26 26-16,-27-26 1,27 27 0,0-1-1,0 1 1,0 0 31,0 52 140,0 80-171,0 26-16,0-26 16,0 0-1,0 79 1,0-53-16,0-79 31,-26-53 157,26-26-173,-27 26-15,1-53 16,0 53-16,-1-53 15,1 53 1,-27-27-16,0 1 16,0 26-1,26 0 1,27-26 0</inkml:trace>
  <inkml:trace contextRef="#ctx0" brushRef="#br0" timeOffset="10173.2">27623 2143 0,'26'27'265,"-26"-1"-265,26-26 16,-26 27 0,27-27-16,-1 26 15,-26 0 48,27-26-32,-27 27-15,53-1-1,-27-26 1,-26 27 0,27-27 30,26 0-14,-27-27-32,27-26 15,26-52 1,1 25 0,-54 54-1</inkml:trace>
  <inkml:trace contextRef="#ctx0" brushRef="#br0" timeOffset="11230.38">31247 2355 0,'0'0'0,"27"53"0,-1-53 15,-26 53-15,27-53 16,-27 26-16,26-26 31,1 0 16,52-79-31,27-80-1,132-106-15</inkml:trace>
  <inkml:trace contextRef="#ctx0" brushRef="#br0" timeOffset="32049.88">23601 4736 0,'-27'0'94,"1"27"-78,-1 25-16,-25-25 15,-28 52 1,-184 106 15,-1 27 1,133-80-17,105-105 1,-26 26-16,-26 26 15,53-52 1,26-1 15,-27 1-15,1-1 0,26 27-1,-27 0 1,27-27-1,-26 54 1,26-54-16,-27 80 16,1 26-1,-27-52 1,26-1 0,1 27-1,-27 0 16,53-80-31,-26 54 32,26-28-17,0 1 1,0-26 0,26-1-1,0 1 1,1-1-1,-1-26 1,1 53 0,52-26-1,-26-27 1,-26 26 0,26 0-1,26-26 1,-26 0-1,0 0 1,53 0 15,-80 0-15,27 0 0,26 0-1,-26 0 1,27-26-1,-54 26 1,27-26 0,26-1-1,-26 1 1,27-1 0,-54 1-16,27-1 15,0 1 1,0-27-1,0 0 1,0 0 15,0 0-15,0-26 0,-1 26-1,1 0 1,0-26-1,27 26 1,-1-27 0,-53 1-1,27 26 1,0-26 0,0 26-1,0-53 1,-26 26 15,-27 1-31,26 26 31,-26-26-15,0 26 0,0 0-1,0 0 1,0 0-1,0 0 1,0 27 0,0-1-1,0 1 1,0-1 0,-26 1-1,-1-1 16,1-25-15,-1 25 15,1 1-15,-1-1 0,1 1-1,-1 26 1,-26-27-1,27 27 1,0 0 0,26-26-1,-27 26 1,1 0 0,-1 0-1,1 0 1,-1 0-1,1 0 1,-1 0 0,1 0 46,-1 0 1,1 0-32,0 0-31,-1 0 16,1 0-1,-1 0 1,1 0-16,-1 0 15,-26 0 1,27 0 0,-1 26 15,1-26-15,-1 0-1</inkml:trace>
  <inkml:trace contextRef="#ctx0" brushRef="#br0" timeOffset="34371.93">27570 4895 0,'-27'26'31,"1"-26"-31,-1 53 16,-26-26-16,27 26 16,-27-1-16,26-25 15,-25 26-15,25-27 16,-26 27-16,27-26 16,-54 105 15,-25 27 0,52-80 0,0 53-15,-27-26 0,1 132-1,79-52 1,-27-81-1,27 28 1,0-1 0,0 0-1,53-52 1,0-1 0,0 0-1,-26-26 1,52 0-1,-26-53 1,26 27 0,1-27 15,-27 0-15,-27 0-1,27 0 1,0 0-1,26-53 1,-26 0 0,-26 0-16,52-26 15,0 26 1,1-27 0,-27 1-1,26 0 1,0-1-1,-26 1 1,0 26 0,53-53 15,-53 27-15,-26 52-1,25-52 1,1-1-1,-26 1 1,-1 26 0,-26-26-1,0-1 1,0 27 0,27 1-1,-27-28 1,0 1-1,0-1 1,-27 1 0,27 26 15,-26 0-15,26-26-1,-53-1 1,53 28-1,-27 25 1,27-26 0,-26 27-1,26-1 1,-26 1 0,26-1-1,-27 1 1,1 26-1,-27 0 1,0-27 0,-27 27 15,27 0-15,1 0-1,-1 0 1,0 27-1,26-27 1,-26 26 0,0-26-1,27 27 1,-27-1 0,27 1-1,-27-27 1,26 26-1,-26 1 17,0-1-32,0 1 31,27-27-15,0 26-1</inkml:trace>
  <inkml:trace contextRef="#ctx0" brushRef="#br0" timeOffset="36405.35">31909 4842 0,'0'0'0,"-53"53"0,26-27 16,-26 1-16,27-1 15,0 1-15,-27 26 16,26-27 0,-26 27-16,27-27 0,-27 27 15,26-53 1,1 53-16,0-26 15,-54 52 17,-52 106-1,105-158-15,-78 184 15,78-78-16,27-27 1,-26 52 0,26-105-1,0 0 1,0 53 0,0-53-1,26-27 1,1 27-1,-1-26 1,0-1 0,27 1 15,0-1-15,27 1-1,-1-27 1,0 0-1,1 0 1,-1 0 0,1-27-1,-54 1 1,27 26 0,26-53-1,-26 53-15,0-53 16,27 26-1,-28-26 1,28 0 15,-1-26-15,-26 0 0,26-1-1,1 1 1,26-27-1,-27 0 1,0 0 0,1-26-1,-1 0 1,1 0 0,-54 26-1,0 26 1,-26 1-1,0 26 1,-52 0 15,-1 0-15,-53 0 0,79 27-1,-52-1 1,26 1-1,0 26 1,-53 0 0,27 0-1,26 0 1,0 0 0,-26 26-1,26 1 1,0-1 15,26-26-31</inkml:trace>
  <inkml:trace contextRef="#ctx0" brushRef="#br0" timeOffset="39803.51">18865 5821 0,'26'0'594,"1"0"-579,26 0 1,-27 0-16,1 0 15,25-27-15,-25 27 16,-1 0 0,1 0-1,-1 0 17,1 0-17,-1 0 16,1-26-15,-1 26 0,1 0-1,-1-27 1,1 27 0,25 0-1,1 0 1,-26 0-1,26 0 1,-27 0 0,27 0-1,53 0 17,-80 0-17,27 0 1,-26 0-16,26 0 15,0 0 1,0 0 0,-1 0-1,-25 0 1,26 27 0,-27-27-1,1 0 1,26 0-1,-27 0 1,27 26 0,26 1 15,-26-27-15,27 0-1,-1 26 1,-26 1-1,0-27 1,0 0 0,0 26-1,-27-26 1,80 0 0,-53 0-1,0 0 1,-27 0-1,1 0 1,-1 0 31,1 0-31,-1 0-1,1 0 1,-1 0-16,27 27 15,0-27 1,0 0 0,26 0-1,-26 0 1,-26 0 0,-1 0-1,0 0 1,1 0-1,-1 0 1,27 0 0,-26 0 15,-1 0-15,27 0-1,-26 0 1,52 26-1,0-26 1,-26 0 0,53 0-1,-79 0 1,-1 0 0,0 0-1,1 0 1,26 0-1,0 0 1,-27 0 0,1 0-1</inkml:trace>
  <inkml:trace contextRef="#ctx0" brushRef="#br0" timeOffset="41149.11">21987 5556 0,'0'27'109,"26"-27"-93,27 53-16,-26 0 31,52 26-31,0-26 16,1 26 15,-1 1-15,-52-27-1,-1-27 1,1 0 0,-27 1 187,0-1-203,-53-26 15,26 53-15,-26-26 16,-26 26 0,-27 0-1,0-1 1,80-25 0,-27-1-1,26-26 1</inkml:trace>
  <inkml:trace contextRef="#ctx0" brushRef="#br0" timeOffset="42626.82">23019 5345 0,'0'0'0,"0"26"110,26 1-48,27-27-46,-26 26-1,-1 0-15,27-26 16,-27 0 0,-26 27-1,27-27 1,-27 26 15,26-26-15,-26 27-16,0-1 15,0 1 17,0-1 14,-26-26-30,-1 0 0,-25 27-1,25-1 1,1-26 0,-1 0-1,1 27 1,-1-27-1</inkml:trace>
  <inkml:trace contextRef="#ctx0" brushRef="#br0" timeOffset="44050.88">23574 5265 0,'0'27'140,"0"-1"-124,0 1-16,0-1 16,0 1-16,0-1 31,0 0-31,0 1 16,0-1 15,0 1-16,0-1 1,-26 1 0,26 26-1,0-27 17,0 1-17,0-1 204</inkml:trace>
  <inkml:trace contextRef="#ctx0" brushRef="#br0" timeOffset="45138.25">23178 5477 0,'0'-27'140,"26"27"-93,0 0 0,1 0-31,26 0-1,-27-26 1,1 26 15,-27-26 32</inkml:trace>
  <inkml:trace contextRef="#ctx0" brushRef="#br0" timeOffset="46738.96">23072 6138 0,'-27'106'78,"27"0"-63,0-27-15,-26 1 16,26-27-16,0 26 16,-27-26 15,1-53 110,-1 0-126,1-26 1,-1 26-1,1 0 1,0 0 0,-1 0-1,1 0-15,-27 0 16,26 0 0,1 0 15,-1 0-16,1 0 1,52 26 93,1 0-93,-1-26-16,1 0 16,-1 0-16,1 0 15,26 0-15,-1 27 32,1-27-17,0 0 1,-26 0-1,26 0 1,-27 0 0,-26-27 77</inkml:trace>
  <inkml:trace contextRef="#ctx0" brushRef="#br0" timeOffset="47534.27">23178 6562 0,'-27'79'47,"27"0"-47,-106 160 31,106-213-15,0 27-16,0-27 31</inkml:trace>
  <inkml:trace contextRef="#ctx0" brushRef="#br0" timeOffset="48273.27">22886 7038 0,'0'26'47,"-26"80"-31,-27 53-16,0 0 15,-26 105 1,-53 80 15,105-291 16,1-53 47,26-26-79,0-27-15,-53 26 16,53 1-16,-53-1 16,53 1-16</inkml:trace>
  <inkml:trace contextRef="#ctx0" brushRef="#br0" timeOffset="48828.61">22225 7911 0,'-26'0'16,"-1"0"77,27 27-77,0 25-16,0-25 16,0-1-16,0 27 15,0 0 1,27 0 0,25-26 15,-25-1-31,-1-26 15,27 0 1,-26 0 0,26 0-1,0 0 1,0-26 0,-1-1-1</inkml:trace>
  <inkml:trace contextRef="#ctx0" brushRef="#br0" timeOffset="50158.16">22701 8096 0,'27'0'15,"-1"0"1,1 0 0,-1 0-1,1 0 17,-1 0-1,0 0-31,1 0 15,-1 0 1,1 53 0,-1-53-1,-26 27 1,0-1 31,0 1-32,0-1 1,0 0-16,-53 54 16,0-27-1,1-27 1,-28 54 0,1-54-1,79 1 1,-27-27-1,1 26 1,52-26 140,54 0-156,52-26 16,-53-1-16,1 27 16,-1 0-1,-52 0 1,-1 0-1</inkml:trace>
  <inkml:trace contextRef="#ctx0" brushRef="#br0" timeOffset="55394.88">27781 5292 0,'0'26'640,"0"27"-624,27 26-16,-27-52 15,0 26-15,0-27 16,0 1-16,0-1 16,0 1-1,0-1 220,0 1-220,0-1 79,0 0-94,0 1 16,0-1-1,0 1 1,0-1 15,0 1-15,0-1-1,0 1 1,26-1 0,-26 1-1,0-1 48,-26-26 93,-1 0-156,1 0 16,-1 0-1,1-26 1,-1 26 0,1 0-1,0 0 1,-27 0-1,26 0 1,-26 0 0,27 0-1,-1 26 1,-26-26 0,27 27-1,-1-27 16,1 0 16,26 26 0,0 0-31,0 27-16,53-26 15,-53-1-15,26 1 16,1-1-16,-27 27 16,26-53-16,-26 27 15,53-27 1,-26 26 15,-1 0-15,1-26-1,-1 0 1,1 0 0,25 0-1,-25-26 1,-1 0 62,-26-1-62,0 1-1,27 26-15,-27-27 16</inkml:trace>
  <inkml:trace contextRef="#ctx0" brushRef="#br0" timeOffset="56566.59">27993 5794 0,'26'80'0,"1"26"16,26 26-16,-27-53 16,1 1-16,-1-1 15,-26 27 32,0-53-16,0-27-15,0 1 0</inkml:trace>
  <inkml:trace contextRef="#ctx0" brushRef="#br0" timeOffset="58641.34">31962 5345 0,'0'26'156,"0"1"-156,-53 25 16,53-25-16,0 52 15,-27 1 16,27-27-15,0-27 0,0 27-1,-26-80 220,-1 27-220,-26-26-15,27 0 0,0 26 16,-1 0-16,1 0 16,-1 0-16,-26 0 15,27 0 1,-1 0-1,27 26 1,-26-26 0,-1 26 77,27 27-61,0 0-32,0-26 15,0-1-15,0 1 16,0-1 0,0 1-1,0-1 1,27 1-1,-1-27 1,1 0 0,-1 0-1,27 0 1,-26 0 0,26 0-1,-27 0 1,0 0 15,-26-27-15,27 27-1,-1-53-15,27 0 16,-53 0 0,27 53-1,-27-26 95,0-1-79,26 27-16</inkml:trace>
  <inkml:trace contextRef="#ctx0" brushRef="#br0" timeOffset="59639.38">32279 5689 0,'0'26'0,"-26"106"15,-1 1-15,1 105 32,26-185-1</inkml:trace>
  <inkml:trace contextRef="#ctx0" brushRef="#br0" timeOffset="62890.87">27040 7911 0,'-26'0'16,"0"0"-1,-27 0-15,0 0 16,-27 27-16,27-1 15,-26 0-15,0 1 0,-1 26 32,1-27-1,79 1 63,0 26-32,26-27-46,27 1-1,-26-27-15,-1 52 0,27-52 32,0 27-17,-27-27 1,27 0 0,-26 26-1,26-26 1,-27 0-1,54 27 1,-27-1 0,-27 1-16,27-1 15,-27 1 1,-26 26 0,0 0-1,0-27 16,0 27-15,-26-27 0,-1 1-1,-52-1 1,26 1 0,-26-1-1,26 1 1,0-27-1,26 0 1,-25 26 0,25 1-1,1-27 1,-1 0 31</inkml:trace>
  <inkml:trace contextRef="#ctx0" brushRef="#br0" timeOffset="64344.21">27490 8520 0,'0'0'0,"27"0"0,-1 0 15,1 0-15,-1 0 16,1 0-16,-1 0 15,27 0 1,-27 0 0,1 0-16,-1 26 15,-26 1 1,27-27 0,-27 26 15,0 0-16,-27 1 1,-52 26 0,0 0-1,-1 0 1,1-27 0,26 53-1,-27 1 1,1-27-1,26-27 1,27-26-16,52 0 172,80 0-156,26-26-16,54-27 15,-28 0-15,1 53 16,0-53-1,-106 27 1,-27 26 0</inkml:trace>
  <inkml:trace contextRef="#ctx0" brushRef="#br0" timeOffset="65726.39">30771 8281 0,'0'27'0,"27"-1"0,-1-26 15,0 27-15,-26-1 32,0 1-1,0-1 0,-105 54 0,25-27-15,27-1 15,0-25-31,27-27 0,-53 79 16,26-79 15,26 0-15,-26 27-1</inkml:trace>
  <inkml:trace contextRef="#ctx0" brushRef="#br0" timeOffset="65791.67">30321 8758 0,'53'-53'47</inkml:trace>
  <inkml:trace contextRef="#ctx0" brushRef="#br0" timeOffset="66881.86">31406 8811 0,'0'26'31</inkml:trace>
  <inkml:trace contextRef="#ctx0" brushRef="#br0" timeOffset="68375">31380 8334 0,'26'0'110,"1"0"-95,52-26 1,0 26-1,-26 0 1,0 0 0,-26 0-1,-1 0-15,0 0 16,-26 26 93,-26-26-93,0 53-16,-1-26 16,-26-1-16,27 1 15,-54 52 1,27-52-1,1 25 1,25-52 15,1 0-31,26 27 78,26-27 32,53 26-95,-52 1-15,26-1 16,0 1-16,0 26 16,26-27-1,-53 1 1,27 25 0,-53 1-1,0-26 48,-26-27-63,-1 0 15,1 0 1,26 26 0,-53 1-1,0-27 1,0 26-1,27-26 1,-1 0 15</inkml:trace>
  <inkml:trace contextRef="#ctx0" brushRef="#br0" timeOffset="69949.66">30771 8255 0,'0'-26'93,"-26"26"17,-1 0-110,1 0 15,-1 0 1,1 0 0,-1 0-1,1 0 79,26-27-78,0 1-1,0-27-15,0 26 16,0-26 0,0-26-1,0 26 1,0 27 93,0-1-93,26 27 46,1 0-46,-1 0 0,1 0-1,-1 0 1,1 0-16,-1 0 15,1 0 1,-1 0 31,0 0-31,1 0-1,-1 0 1,1 0-16,-1 0 31,1 0-31,-27 27 16,26-27 31</inkml:trace>
  <inkml:trace contextRef="#ctx0" brushRef="#br0" timeOffset="82491.42">28152 4921 0,'0'0'0,"0"-26"15</inkml:trace>
  <inkml:trace contextRef="#ctx0" brushRef="#br0" timeOffset="83626.62">32359 5212 0,'26'0'63,"-26"-26"-47,53-1-1,0 1-15,-27-27 16,27 27-16,-53-27 15,53 26-15,-26 1 16,52-27 31</inkml:trace>
  <inkml:trace contextRef="#ctx0" brushRef="#br0" timeOffset="93720.66">24236 6324 0,'0'26'469,"0"0"-469,0 1 16,0-1-16,0 27 15,0-26-15,-27-1 16,27 1-16,0 26 16,0-27-16,-26 27 15,-1-27-15,1 54 31,0 105 1,-1-79-1,27-80 0</inkml:trace>
  <inkml:trace contextRef="#ctx0" brushRef="#br0" timeOffset="96647.63">24500 6324 0,'0'0'0,"27"0"16,-1 0-1,-26-27-15,27 27 16,-1 0 0,1 0-16,-1 0 31,1 0 63,-1 0-79,1 0-15,-1 0 16,0 0-1,1 0 1,-1-26-16,1 26 31,26-27-31,-53 54 266,-53 26-266,53-1 16,-27 1-16,1 0 15,26 0-15,0 0 16,0-26-16,0-1 15,-27 27-15,27-27 16,0 1 15,0-1 16,-26 1-31,26-1-1,0 27 1,0 0 0,-26 26-1,26-26 1,0-26 0,0 26 15,-27-27-16,27 27 1,0-26 0,0-1-1,-26 1 1,26-1 0,-27-26 124,-26 0-124,27 0-16,-1 26 15,-26-26-15,27 0 16,-27 27 0,27-27-1,-1 0-15,1 26 16,-1-26 46,1 0-15,-1 0-31,1 0 31,26-26 47,0-1-94,0-25 15,0 25 1,0 1-1,0-1-15,0 1 94</inkml:trace>
  <inkml:trace contextRef="#ctx0" brushRef="#br0" timeOffset="98351.89">24368 6641 0,'0'27'16,"0"-1"109,0 0-78,0 1-47,0-1 16,0 27-1,0-26 1,27 26-1,-1-27 1,-26 1 47,27-27-63,-1 26 46,0-26-30,1 26 0,-1-26 15,1 0-15,-1 0 46</inkml:trace>
  <inkml:trace contextRef="#ctx0" brushRef="#br0" timeOffset="98961.14">24633 6932 0,'0'-26'31,"0"-1"-31,0 1 16,0-27 0,26 26-16,-26 1 15,0-1 1,0 1-1,0 0 1,0-1 0,0 1 15,0-1 110,-26 27-95,-1 0-14,1 0-32,-1 0 31,1 0 16</inkml:trace>
  <inkml:trace contextRef="#ctx0" brushRef="#br0" timeOffset="101498.07">24527 6879 0,'0'0'0,"26"0"47,-26 27-31,27-27 0,-1 0-1,1 0 16,-1 0 1,1 0-17,-1 0 1,1 0 15,-1 0 0,0 0-15,1 0 15,-1 0 16,-52 0 141,-1 0-173,1 0 1,0 0 0,-1 0 15,1-27-16,-1 27 48,1 0-47,26-26-1,-27 26 1,1 0-1,-1 0 1,1 0 0,-1 0 31,27-27-32,-26 27 1</inkml:trace>
  <inkml:trace contextRef="#ctx0" brushRef="#br0" timeOffset="108206.27">24712 6562 0,'-26'0'281,"26"26"-265,-27-26-16,1 27 15,-1-1-15,-26 27 16,27-27-16,-27 1 16,27-1-16,-27 27 15,26-26 1,1-27-1,26 26 32,-27-26 16,1 0-63,-1 27 15,1-1 1,26 1 0,-53-27-1,26 52-15,-25 1 16,25-26 0,27-1-1,0 1 110</inkml:trace>
  <inkml:trace contextRef="#ctx0" brushRef="#br0" timeOffset="110139.29">24553 7620 0,'0'26'297,"0"1"-281,0 26 0,0-27-1,0 27-15,0 0 16,0-26-1,0-1 1,0 1-16,-26-1 188,26 0-126,0 1-31,0-1-15,-27-26 0,27 27-1,-26-1 16</inkml:trace>
  <inkml:trace contextRef="#ctx0" brushRef="#br0" timeOffset="124370.4">24156 6509 0,'0'-27'93,"0"1"-77,27-1 0,-1 1-1,27-53 1,-26-1 0,-1 80-16,-26-26 15,27-1 48,-1 27-48,1-26 17,-1 26-1,1 0 0,-1 0-15,0-27-1,1 27 1,26-26 0,26 26-1,-52-27 1,-1 27-1,1 0-15,-1 0 47,0 0 438,1 0-470,-1 0 1,1 0 15,-27 27-15,26-27-1,-26 26 1,0 1 15,0-1 1,27 27-1,-1-26-31,-26 78 31,27-78-15,-27-1-1,0 1 1,26 26 0,1 0-1,-27 0 1,0 0 15,0-27-31,0 0 16,0 80-1,0-79 1,0 26 0,0-27-1,0 27 1,0-27-1,0 27 1,0 0 0,0 0-1,-27-26 1,27 26 0,0-27-1,-26 53 16,26-26-15,0 0 0,-27-26-1,1 26 1,26 0 0,-27 26-1,1-26 1,26 26-1,-27 1 1,1-1 0,26-53-1,0 1 1,0-1 0,-27 1-1,27 26 1,0 0 31,-26-53-47,26 26 15,0 1 1,-26-1 0,-1-26-1,27 53 1,-26-27-1,-1 1 1,27-1 0,-53-26-1,-26 53 1,26-26 0,27 26-1,-27-53 1,0 26-1,0-26 17,26 27-17,1-1 1,-1-26 0,1 0-1,-1 0 1,-25 0-1,-28-26 1,1-54 0,-1 1-1,28 26 1,25-53 0,-26 0-1,53 27 1,-26 26-1,26-26 17,0 26-17,0 0 1,0-27 0,0 27-1,53-79 1,-27 53-1,27-1 1,26 1 0,-26-53-1,27 26 1,-1 0 0,0 0-1,27 0 1,-79 27 15,26 26-15,-53 27-1,26-27 1,27-27 0,-53 54-1,26-27 1,1 0-1,-1 27 1,-26-1 0,27 1-16,-27-1 31,0 1 0,26 26-31</inkml:trace>
  <inkml:trace contextRef="#ctx0" brushRef="#br0" timeOffset="126587.02">24977 6615 0,'26'0'172,"1"0"-157,-27-53 1,26 53 0,1-27-16,-27 1 15,26 26 1,0-27 0,-26 1-1,53 26 1,-26-27-1,-27 1 1,26-1 0,1 27-1,-1-26 32,1 26 16,-27-26-48,53 26 1,-53-27-16,26 1 16,0-1-1,1 1-15,26-27 16,26 26-1,-52 27 1,-1-53 0,27 53-1,-53-26 1,27 26 0,-1 0 15,0-26 31,1 26-15,-1 0 0,1-27-31,26 27-1,-27-26 1,1 26-16,-1-27 16,1 27-1,-1 0-15,0-26 16,27-1-1,0 27 1,0 0 0,-26-26 15,-1 26-15,1 0-1,-1 0 1,-26-27-1,27 27 1,-1 0 15,0-26-15,1 26 0,-1 0 15,1 0-31,26 0 15,-27 0 1,1-27 15,-1 27-15,1 0 0,52 0-1,-53 0 1,1-26-16,-1 26 31,1 0-15</inkml:trace>
  <inkml:trace contextRef="#ctx0" brushRef="#br0" timeOffset="127704.12">26432 5609 0,'26'0'62,"1"0"-62,26 0 16,-27 0-16,1 0 16,52 0-1,27 0 17,-80 0-1,-26 53 203,0 26-234,-26-26 16,-27 27-16,53-1 15,-27-26 1,-25 53-16,52-53 31</inkml:trace>
  <inkml:trace contextRef="#ctx0" brushRef="#br0" timeOffset="131835.41">25083 6456 0,'0'-27'141,"26"-26"-126,0 27-15,1 0 16,-1-27-16,133-80 47,-80-25-31,1 105-1,-1-27 1,1 1-1,-1 0 1,0-1 0,1 1-1,-27 26 1,0 0-16,26-26 16,-53 26-1,54 0 1,-27 0-1,26 0 1,-52 53 15,-1-27 1,0 27-17,27-52 1,0-1-1,53 0 1,53-53 0,-106 53-1,0 27-15,0-27 16,26-27 0,27 1 15,-27-1-31,1 1 15,25 0 1,-25 26 15,-1 0-15,-52 26-16,52-25 16,0-1-1,27 26 1,-26-26-1,52 27 1,-53-1 0,1 1-1,-1 26 1,-26 0 0,-27 0-16,54 0 15,-1 0 1,27 0-1,0 0 17,0 0-32,-1 26 31,-52-26-15,0 27-1,27-1 1,-54 1-16,53-1 15,1 1 1,-1 26 0,1-1-1,-1-25 1,0 26 0,-26 0-1,27-27 1,25 80-1,-25-27 1,26-26 15,-27 27-15,0-1 0,1 0-1,-1-26 1,53 27-1,-79-27 1,0-27 0,0 1-1,-26 25 1,-1-52 0,1 27-1,-1-27 16,1 0-15,-27 26 15,26-26 1,0 0 14,1 27-14,-1-27-17,1 26 1,26-26 0,-27 27-1,1-1 1,-1-26-1,27 0 1,-53 27 0,26-27 31,1 26-16,-1-26-16,1 0 17,-27 27 186,26-27-186,-26-27 186,-26 1-218,-1-27 16,1 0 0,26 26-16,-27 1 15,1-27 1,26 27 0,-26 26-1,26-27 32,-27 27-31,1 0-16,26-53 31,-27 53-15,27-26-1,-26 26 1,26-27-1,0 54 220,0 52-235,53-26 15,-27 26-15,27 1 16,79 131 15,-52-78 16,-54-133 141,-52 26-63,-27 1-125,0-1 15,26 1-15,1-1 16,-27 0 0,0 1-1,0-1 1,27-26-16,-27 0 15,26 27 1,-26-1 0,27-26-1,26 27 1,-26-27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2T06:25:27.447"/>
    </inkml:context>
    <inkml:brush xml:id="br0">
      <inkml:brushProperty name="width" value="0.05292" units="cm"/>
      <inkml:brushProperty name="height" value="0.05292" units="cm"/>
      <inkml:brushProperty name="color" value="#FF0000"/>
    </inkml:brush>
  </inkml:definitions>
  <inkml:trace contextRef="#ctx0" brushRef="#br0">10716 13944 0,'26'0'31</inkml:trace>
  <inkml:trace contextRef="#ctx0" brushRef="#br0" timeOffset="4665.49">1482 10451 0,'0'-26'31,"-27"26"94,-26 53-110,27-27-15,-27 0 16,0 27-16,-26 0 16,26 0-16,0-26 15,0 52-15,0-53 16,27 1-16,-27 52 16,0-52-16,26 26 15,-26 0-15,27 0 16,-27-1-16,26 1 15,-25-26-15,25 26 16,1-27-16,-1 1 16,-26 26-16,53-27 15,-26 27-15,-1-27 16,1 1-16,-1 26 16,-25-27-16,-1 54 15,26 25-15,-26-25 16,0 52-16,27-26 15,-27-53-15,26 26 16,1 1-16,-27-1 16,27 0-16,26 1 15,-27-1-15,1 27 16,26-27-16,-27 27 16,27-26-16,0-1 15,0 0-15,0-26 16,27 0-16,-27 0 15,26 26-15,1 1 16,-27 26 0,0-27-16,0 27 15,0-27-15,0-26 16,0 0-16,0 26 16,26 1-16,1-1 15,-27-26-15,26 0 16,27 53-16,-27-53 15,27 0 1,-26 0-16,26 26 16,-27 0-16,27-26 0,-26 27 15,25-27-15,-25 26 16,26-53-16,-27 27 16,27-26-16,-26-1 15,-1 27-15,27-26 16,-27-1-1,27 0-15,-26 27 16,26-26-16,0 26 16,0-27-16,0 27 0,-1-26 15,1 26 1,-26-27-16,26 0 16,0 1-16,0-1 15,-27 1-15,53-27 16,-52 26-16,-1-26 15,27 27-15,0-27 16,0 0-16,-26 26 16,25-26-16,28 53 15,-27-53-15,-27 0 16,27 27-16,0-1 16,-27-26-16,27 0 15,0 26-15,27-26 16,-54 0-16,27 0 15,-26 0-15,25 0 16,28 0-16,-54 0 16,27 0-16,-26 0 15,26 0-15,-1 0 16,1 0-16,0 0 16,27 0-16,-1 0 15,27-26-15,0 0 16,26-27-16,27 0 15,0 0-15,-1 0 16,-25 0-16,25 0 16,1 0-16,0 0 15,26-53-15,27 27 16,-27 26-16,-26 0 16,-1 0-16,1 27 15,-27-27-15,-26 0 16,-26 0-16,-27 27 15,-1-27-15,-25 26 16,26 1-16,-27-27 16,27-27-16,-26 28 15,26-28-15,0-26 16,52-26-16,1-27 16,0 53-16,-53-26 15,0 0-15,26-27 16,1 27-16,-27-27 15,-1-26-15,1 26 16,0 0-16,0 1 16,-26 25-16,-1-25 15,-26 25-15,53-25 16,-53 25-16,26-25 16,-26 25-16,27-26 15,-27 27-15,0-27 16,0 54-16,-27-28 15,1 27-15,0 1 16,-1-28-16,27 80 16,-53 1-16,53-1 15,-26 0-15,26 0 16,-27 26-16,1 1 16,-27-27-16,26 26 15,-25-25-15,25 52 16,-26-53-16,27 26 15,-1-26-15,-26 27 16,27-1-16,-27 1 16,0-1-16,27 1 15,-27 26-15,26-53 16,1 53 0,-27 0-16,26-26 15,-26 26-15,27-27 0,-27 27 16,27 0-16,-1 0 15,-26 0-15,27 0 16,-1-26 0,-26 26-16,27 0 0,-1 0 15,1 0 1,-53 0-16,52 0 16,1 0-16,-1-27 15,-26 27-15,27 0 0,-53 0 31,-1-26-31,54 26 0,-1 0 16,1 0 0,-27 0-16,26 0 15,1 0-15,-27 0 16,27 0-16,-1 0 16,1 0-16,-27 0 15,0 0-15,26 0 16,-26 0-16,27 0 15,0 0-15,-1 0 16,-26 26-16,0-26 16,27 0-1,-1 0-15,1 27 16,-27-27-16,26 26 16,-25-26-16,-1 0 15,26 0-15,1 27 16,-27-27-16,0 26 15,26-26-15,1 0 16,0 0-16,-1 0 16,1 27-16,-27-1 15,0-26 1,26 0-16,1 26 16,-27-26-16,26 27 15,1-27-15,-27 0 16,27 0-16,-1 0 15,-26 26-15,27-26 16,26 27-16,-27-27 16,1 0-16,-1 0 15,1 0-15,0 26 16,-27-26-16,26 27 16,1-27-16,-27 0 15,26 0-15,1 0 16,-1 0-16,-26 26 15,27-26-15,0 27 16,-27-27-16,26 0 16,1 0-16,-27 0 15,26 0-15,1 26 16,-27-26-16,27 27 16,-1-27-16,-26 0 15,27 26-15,-1-26 16,-26 0-16,27 26 15,-1-26-15,-26 27 16,27-27-16,0 26 16,-27-26-16,26 0 15,27 27-15,-53-27 16,27 26-16,-1-26 16,1 0-16,-1 0 15,1 27-15,0-27 16,-1 26-1,1-26 1,-1 0-16,27 27 16,-26-27-1,-1 0-15,1 0 16,-1 0 0,-26 0-16,27 26 15,-1-26-15,1 0 16,0 0-16,-1 0 15,1 0 1,-1 27 0,1-27-16,-1 0 15,1 0 17,-1 0 30,1 0-46,-1 0-1,1 0 17,0 26-1,-1-26-16,1 0 17,-1 0-17,27 27-15,-26-27 16,-1 0-16,1 0 16,-27 26-1,53 0-15,-27-26 16,-26 0-16,1 27 15,25-27 1,1 0 0,-1 0-1</inkml:trace>
  <inkml:trace contextRef="#ctx0" brushRef="#br0" timeOffset="7067.17">1773 14790 0,'-27'0'203,"1"27"-187,-1-1-1,1 27 1,-1-53-1,1 27-15,26-1 16,-26 0-16,-1 1 16,27-1-16,0 1 15,0-1-15,0 1 16,-26-1-16,26 1 16,0 26-1,0-27 1,0 0 15,26 1 16,1-27-16,-1 0 0,0 0 1,1 0-17,-1 0-15,1 0 16,26-27-16,-27 27 16,27 0-1,-26 0 1,-1 0-16,0-26 15,1 26 1,-1 0 0,-26-26-1,27 26 1,-27-27 62,0 1-62,26-1-1,-26 1 1,0-27-16,0 26 16,0 1-16,0-1 15,0-25-15,0 25 16,-26 1-16,26-1 15,0 1-15,-27 26 16,1 0 0,-1-27 15,1 27 63,-27 0-79,27 0 1,-27 0 0,26 0-16,1 27 15,-27-27-15,26 0 16,1 0-1,0 26-15,-1-26 16</inkml:trace>
  <inkml:trace contextRef="#ctx0" brushRef="#br0" timeOffset="8178">2143 14923 0,'0'-27'16,"27"27"-1,-1 0 79,-26 27-94,53 25 16,-27 1-16,1 0 15,-1-26-15,-26 26 16,0-27-16,0 1 15,0 25-15,53-52 141,0-105-125,53-54-16,26 53 15,-79 53-15,-26 27 16,-1-27-16</inkml:trace>
  <inkml:trace contextRef="#ctx0" brushRef="#br0" timeOffset="9412.84">3307 14658 0,'-26'0'125,"-1"0"-125,1 53 16,-27-27 0,53 27-1,-26-53-15,-1 53 16,27-26-16,-26-1 15,-1 27-15,27-27 16,-26 1-16,26-1 16,0 1-16,0-1 15,0 27-15,0-26 16,26-27 46,1 0-15,-1 0-31,1 0-16,-1-53 16,27-27-16,-27 54 15,27-27-15,-26 27 16,-1-27-16,1 26 15,-1-26 1,-26 27 0,0-1-1,0 54 142,0 52-142,0-52-15,27-1 0,-1 27 16,-26-27-16,27 1 15,-1-27 1,0 0 93</inkml:trace>
  <inkml:trace contextRef="#ctx0" brushRef="#br0" timeOffset="10686.28">3889 14658 0,'27'0'0,"-27"-27"141,-27 27-79,1 27-15,26 26-47,-27-27 16,27 1-16,-26 26 15,26-27-15,0 1 16,0-1-16,0 1 16,0-1-16,0 0 15,0 1 1,0-1 0,26-26-1,1 0 1,-1 27-1,1-27-15,-1 0 16,1 0-16,-1 0 16,27-27-1,0-26-15,53-26 16,-27-27 0,27-26-16,26-27 15,-52 0-15,-1 1 16,-26-1-16,0 0 15,-27 27-15,27 0 0,-26 79 16,-27 0-16,26 0 16,-26 26-1,-26 27 110,-1 106-109,-26 79-16,1 1 16,25 52-1,1-79-15,-1-1 0,27 27 16,0-79-16,0-26 15,0-54 1,0 27-16,0-26 0,27-27 16,-27 26-1,26-26 126</inkml:trace>
  <inkml:trace contextRef="#ctx0" brushRef="#br0" timeOffset="11824.13">5027 14579 0,'27'0'94,"-1"0"-78,0 0-16,1-27 15,-1 1-15,27-1 16,-26-26-16,-1 27 16,27-1-16,-26-26 15,26 27-15,-27 0 16,0-1 31,-26 1-32,0-1 1,0 1 0,0-1-1,-26 27 95,0 0-79,26 27-15,-27-27-1,27 26 1,-26 1-16,-1 26 15,1-27-15,26 0 16,-27 1-16,27-1 16,-26 1-16,26-1 15,0 1-15,0-1 16,0 1 0,0-1-16,0 1 15,0-1 1,0 27-1,0-27-15,0 1 16,0-1-16,26 1 16,1-1-16,-1 1 15,27 26-15,-26-53 16,25 26-16,-25 1 16,26-27-1,-27 0 1</inkml:trace>
  <inkml:trace contextRef="#ctx0" brushRef="#br0" timeOffset="13587.71">1984 10901 0,'0'-27'47,"0"54"109,-26 26-156,-1 26 15,1-52-15,0 52 0,-27 53 16,0-52-16,26-27 16,-26 26-16,27 0 15,-1-26-15,1 0 16,0 0 0,26 0-16,-27 0 15,-26 0-15,53-27 16,-26 27-16,-1 0 15,27-26-15,0 52 16,-26-53-16,26 1 16,-27 26-16,27-27 15,0 1-15,0-1 16,0 27-16,0 0 16,0-27-16,0 1 15,0 26-15,0-27 16,0 1-16,0 26 15,0-27-15,0 1 16,0-1-16,0 0 16,0 1-1,0-1 1,0 1 15,0-1 125,0 1-156,0-1 16,0 27-16,0 0 16,0-26-16,0-1 15,0 27 1,0-27-16,0 1 16,0-1-1,0 1-15,0-1 16,0 1-1,0-1 1</inkml:trace>
  <inkml:trace contextRef="#ctx0" brushRef="#br0" timeOffset="15612.81">1958 10980 0,'26'-26'47,"27"-1"-32,-26 27-15,52 0 16,-26-26-16,0-1 15,26 1-15,1 26 16,-27-27-16,0-25 16,-1 52-16,1-27 15,27 27-15,-27-26 16,-27 26 0,1 0-16,-1 0 0,1 0 15,-1-27-15,27 27 16,-27 0-16,1 0 15,26 0-15,-27 0 16,1 0-16,-1 0 16,27 0-16,-27 0 15,1 0-15,26 0 16,-27 0-16,1 0 16,-1 0-1,1 0 32,-1 0-16,1 0-15,-1 0 0,1 0-16,-1 0 15,27 0 1,0-26-1,-27 26-15,1 0 16,-1 0-16,1 0 31,-1-27-15,1 27 0,-27 27 171,0 26-171,0 0-16,0 26 15,0 0-15,0 1 16,0-27-16,0 0 16,0-27-16,0 27 15,0-27-15,26 1 16,0 26-16,-26-27 15,0 1-15,0-1 16,0 27-16,0 0 16,0-27-16,0 1 15,0 26-15,0-27 16,0 27-16,0-26 16,0 26-16,0 26 15,0-26-15,0-27 16,27 27-16,-27 0 15,0 0-15,26-27 16,-26 1-16,0 26 16,0-27-16,0 1 15,0-1-15,0 1 16,0-1-16,0 27 16,0-26-1,27 25-15,-27-25 16,0-1-16,0 27 15,0-26-15,26-1 16,-26 27-16,0-26 16,0-1-16,0 0 15,27 27-15,-1-26 16,-26-1-16,0 27 16,0-26-16,27-1 15,-27 1 1</inkml:trace>
  <inkml:trace contextRef="#ctx0" brushRef="#br0" timeOffset="17164.12">2619 13123 0,'0'0'0,"27"0"0,26 0 16,-27 0 0,1 0-16,-1 0 15,1 0-15,26 0 16,-27 0-16,0 0 16,1 0-16,-1 0 31,1 0-31,-1 0 31,1-26-31,-1 26 16,27-27-16,0 27 15,-27 0-15,1 0 16,26-26-16,-27 26 16,1-26-16,-1 26 15,1 0-15,-1 0 16,1 0-16,-1 0 15,1 0-15,25-27 16,-25 27-16,-1 0 16,1 0-16,-1 0 31,1 0 16,-1 0-32,-26-26 1,27 26 0,-1 0-1,1-27-15,-1 27 16,0 0 0,1 0-16,-1 0 15,27-26 1,-26 26-1,-1 0 1,1 0 0,-1 0-1</inkml:trace>
  <inkml:trace contextRef="#ctx0" brushRef="#br0" timeOffset="18454.04">2011 11430 0,'0'0'0,"26"-26"0,1 26 15,26 0-15,0-27 16,52 27-16,-52 0 16,53-26-16,0 26 0,0 0 15,0 0 1,0 0-16,-27 0 16,0 0-16,-26 0 15,-26 0-15,-1 0 16,1 0-16,-1 0 47,0 0-47,1 0 15,26 0 1,-27 0-16,54-27 16,-27 27-16,26 0 15,0-26-15,-52 26 16,52 0-16,-52 0 15,-1 0-15,1 0 16</inkml:trace>
  <inkml:trace contextRef="#ctx0" brushRef="#br0" timeOffset="21215.12">1773 11880 0,'26'-27'125,"27"27"-109,-26 0-16,78 0 15,-52 0-15,0 0 16,0 0-16,0 0 15,0 0-15,-27 0 16,1 0-16,26 0 16,-27 0-16,1 0 15,-1 0-15,27 0 16,-26 0 0,-1 0-16,0 0 15,1 0-15,26 0 16,0 0-1,-27-26 1,27 26-16,-26 0 16,-1 0-1,1 0-15,-1 0 16,27 0 0,-27 0-1,27 0-15,-26 0 16,-1-27-16,27 27 15,-26 0-15,-1 0 16,53 0-16,-26 0 16,0-26-16,0 26 15,-26 0-15,-1 0 16,27 0-16,-27 0 16,1 0-16,-1 0 15,27 0-15,-26 0 16,-1 0-16,27 0 15,-26 0-15,-1 0 16,0 0-16</inkml:trace>
  <inkml:trace contextRef="#ctx0" brushRef="#br0" timeOffset="25836">1349 12621 0,'27'0'94,"-1"0"-78,1 0-16,-1 0 15,1 0-15,-1-27 16,1 27 0,-1 0-16,1 0 15,-1 0 1,0 0-16,1 0 16,-1 0-16,1 0 31,-1 0-16,1 0 1,-1 0-16,1 0 16,-1 0-1,1 0-15,-1 0 16,0-26-16,1 26 16,-1 0-1,27 0 1,-26 0-16,-1 0 15,1 0 1,-27-27-16,26 27 16,1 0-1,26 0 1,-27 0 0,0 0-16,1 0 15,-1 0-15,1-26 16,-1 26-16,1 0 15,-1 0-15,27 0 16,-26 0-16,-1 0 16,0 0-16,1-27 15,-1 27-15,1 0 16,-1 0 0,1 0-16,-1-26 15,1 26-15,-1 0 16,27 0-16,-26 0 15,-1 0-15,27-27 16,-27 27-16,1 0 16,-1 0-16,27 0 15,-26-26-15,-1 26 16,1 0 0,-1 0-1,0 0 1,1 0-1,-1 0 1,27 0 0,-26 0-1,26 0-15,-27 0 0,1 0 16,26 0-16,-27 0 16,27 0-1,-27 0 1,27 0-1,-26 0 1,-1 0 0,27 0-1,-26 0 1,-1 0 15,0 0-31,1 0 31</inkml:trace>
  <inkml:trace contextRef="#ctx0" brushRef="#br0" timeOffset="29961.32">31962 12144 0,'0'-26'47,"-27"52"47,-26-26-79,27 27-15,-1-1 16,-26 1-16,27-1 16,-80 27-16,-53 0 15,27 53-15,-27-53 0,54 26 16,-28 1-1,54-1-15,26-53 16,0 27-16,27-26 16,-54 26-16,54 0 15,-80 0-15,53-1 16,0 1-16,0 0 16,-26-26-16,26 52 15,0-52-15,0 25 16,0-25-16,27-1 15,-27 27-15,26-26 16,1 26-16,-27 0 16,-26 79-16,26 0 15,-27 27-15,1 0 16,-27-1-16,27 1 16,26-53-16,-27 26 15,1 27-15,26-53 16,27 26-16,-27-52 15,0-1-15,0 53 16,53-79-16,-27 0 16,1 26-16,26-26 15,-26 53-15,26-53 16,0 0-16,0 0 16,0-27-16,0 27 15,0 0-15,0-26 16,0-1-16,0 27 15,0-26-15,0-1 16,0 27-16,26-27 16,0 1-16,1-1 15,-1 1-15,1-1 16,26 1-16,-27-1 16,27 1-16,26-1 15,-26 0-15,27-26 16,-1 27-16,27-1 15,53-26-15,-27 27 16,27-1-16,-53 1 16,52-27-16,-25 0 15,25 26-15,-25 1 16,25-1-16,-52 1 16,-26-27-16,-1 26 15,0-26-15,-52 0 16,26 0-16,0 0 15,0 0-15,26 0 16,-26 0-16,0 0 16,0 0-16,26 0 15,0 0-15,1 0 16,26 0-16,-27 0 16,0-26-16,1 26 15,-27-27-15,0 27 16,0-26-16,-27-1 15,27 1-15,0-1 16,0-26-16,0 27 16,0-1-1,0-25-15,-1 25 16,1-26-16,-26 27 0,26-27 16,26 0-16,-52 26 15,25-52-15,28-27 16,-27 27-1,-27-1-15,27 54 16,-26-27-16,26 0 16,-27 0-16,27-53 15,-27 27-15,27 0 0,0-80 16,0 53-16,0-53 16,0 1-16,-27 25 15,27-25 1,0-1-16,0 27 15,0 26-15,0 26 16,-27-52-16,1 53 16,26-1-16,-27 1 15,1-53-15,-1 26 16,27-27-16,-26 28 16,25-54-16,-25 27 15,-27-27-15,26 27 16,1-27-16,-1-26 15,-26-1-15,27 54 16,-27-27-16,0 27 16,0 53-16,0 26 15,0-27-15,0 54 16,0-1-16,0 1 16,0 0-16,0-1 15,0 1-15,-27-1 16,1 1-1,-1 26-15,1-27 16,-27 27 0,27 0-16,-1 0 15,-26-26-15,0 26 16,0 0-16,27 0 16,-1 0-16,-25 0 15,25 0-15,1 0 16,-1 0-16,1 0 15,-1 0-15,1 0 16,-27 0 0,26 0-16,1 0 15,-27 0-15,0 0 16,27 0-16,-1 0 16,-26 0-16,0 0 15,27 0-15,-1 26 16,-25 1-16,25-27 15,1 0-15,-1 26 16,1-26-16,-1 0 16,1 27-16,-1-1 15,-26-26-15,27 0 16,-1 27-16,1-27 16,0 26-16,-1-26 31,1 0-31,-1 26 15,1-26 1,-1 27 0,1-1-1,-1-26-15,1 0 16,-1 27 0,1-27-16,0 26 15,-27 1-15,26-27 16,-26 26-16,27 1 15,-1-1-15,-26 1 16,27-1-16,-27 1 16,27-1-16,-1 0 15,-52 1-15,52-1 16,1 27-16,-54-26 16,54 26-16,-27-27 15,0 27-15,27-27 16,-1 1-16,-26-27 15,53 26-15,-26-26 16,26 27 0,-27-27-16,27 26 15,-26-26 17,26 27-32,-27-1 31,27 1-16,0-1 1,0 1 0,-26-27-16,26 53 15,-26-53 1,26 26-16,-27 0 16,27 1-16,-26 26 15,-1-27-15,1 1 16,-27 26-16,26-27 15,1 27-15,-27 0 0,27 0 16</inkml:trace>
  <inkml:trace contextRef="#ctx0" brushRef="#br0" timeOffset="30535.17">30242 15266 0</inkml:trace>
  <inkml:trace contextRef="#ctx0" brushRef="#br0" timeOffset="31253.39">30295 16007 0,'-53'0'0</inkml:trace>
  <inkml:trace contextRef="#ctx0" brushRef="#br0" timeOffset="31306.18">30242 16007 0,'-27'0'16,"1"0"15</inkml:trace>
  <inkml:trace contextRef="#ctx0" brushRef="#br0" timeOffset="32132.52">30295 15399 0,'-27'0'62,"1"0"-46,-1 0 0</inkml:trace>
  <inkml:trace contextRef="#ctx0" brushRef="#br0" timeOffset="33608.61">30242 15399 0,'26'132'47,"1"27"-32,-27-133-15,26 1 16,-26 26-16,27-27 16,-27 1-16,0-1 203,0 0-172,0 27 156,0-26-155,26-1-17,-26 1 1,27-1 0,-27 1-1,26-1-15,-26 1 16,0-1-16,27 1 15,-27-1 17</inkml:trace>
  <inkml:trace contextRef="#ctx0" brushRef="#br0" timeOffset="35064.65">30374 15372 0,'0'0'0,"27"0"15,-1 0 17,1 0-32,-1 0 15,0 0 1,1 0-1,-1 0-15,1 0 32,-1 0-17,1 0-15,-1 0 16,-26 27-16,27-27 16,-27 26-16,26 1 15,-26-1 1,0 1-16,27-1 15,-1-26-15,-26 53 16,0-27-16,27 1 16,-1 26-16,-26-27 15,0 1-15,0-1 16,0 1-16,26-1 16,-26 1-1,0-1 48,0 0-48,0 1-15,0 26 16,0-27 0,0 1-1,-26-1-15,26 1 16,-26-27-1,-1 26-15,1-26 16,26 27 0,-27-27-1,27 26 1,-26-26 0,-1 0 62,1 0-63,26 27-15,-27-27 16,-26 0 0,53 26-1,-26-26-15,-1 0 16</inkml:trace>
  <inkml:trace contextRef="#ctx0" brushRef="#br0" timeOffset="36146.25">31300 16298 0</inkml:trace>
  <inkml:trace contextRef="#ctx0" brushRef="#br0" timeOffset="37237.43">31300 15505 0,'0'26'140,"-26"1"-140,-1 25 16,27-25-16,-26 26 15,26-27-15,0 1 16,0-1-16,0 1 16,0-1 46,0 1 16,0 25-62,0-25-16,0-1 16,0 1-16,26 26 15,-26 0-15,0-27 16,27 27-16</inkml:trace>
  <inkml:trace contextRef="#ctx0" brushRef="#br0" timeOffset="39077.4">31274 15584 0,'0'-26'172,"26"26"-156,1 0-1,-1 0 1,1 0 15,-1 0-15,1 0-1,-1 0 17,0 0-1,1 26-16,-1-26 1,1 0 0,-27 26 109,-27 1-110,1-27 1,-1 26-16,27 1 16,-52-1-16,25 1 15,27-1 1,-53 1-16,27-1 15,-1 1 1,1-27-16,26 26 16,-27-26-1,1 0 1,-1 0-16,1 26 16,-1 1-1,1-27-15,52 0 188,1 0-188,26 0 15,0 0 1,-27 0 0,1 0-1,-27 26 1,26-26-16,1 0 31,-1 27-15,1-1-16,-1-26 15,0 27-15,1-1 32,-27 1 93,-27-27-110,1 26 16,0-26-31,-1 0 32,1 0-17,-1 0 1,1 0 0,-1 27-1</inkml:trace>
  <inkml:trace contextRef="#ctx0" brushRef="#br0" timeOffset="40747.11">32094 15531 0,'-26'0'172,"-1"0"-141,54 0 156,-1 0-171,0 0 46,-26 27-46,27-27 15,-1 26 63,-26 0-63,0 1-15,0-1 0,-26-26-16,26 53 15,-27-26-15,-25-1 16,25 1-16,1-1 15,-27 1-15,53 25 16,-27-52-16,1 27 16,-1-27-16,27 26 31,-26-26-31,-1 0 31,27 27-15,-26-27-1,52 0 173,54 0-188,26 0 0,-1 0 16,1 0-1,-26 0-15,-27 0 0,-1 0 16,1 0-1,0 0-15,-26 0 16</inkml:trace>
  <inkml:trace contextRef="#ctx0" brushRef="#br0" timeOffset="42161.43">32015 12383 0,'-53'132'141,"0"27"-125,53-1-16,-27-25 15,27 25-15,0-52 16,0-26-16,0-28 16,0-25-16,0-1 15,0 27-15,0-26 16,0-1-16,0 1 15,0-1 1,0 1-16,0-1 16,0 1-16,0-1 15,0 0-15,0 1 0,27-1 16,-27 1-16,26-1 16,-26 27-1,0-26-15,27-1 0,-27 53 16,26-26-1,-26-26-15,0 26 16,27 26-16,-27-26 16,0-26-16,26-1 15,-26 27-15,0-27 16,0 1-16,0-1 16,0 27-16,0-26 15,0-1 1,0 1-16,0-1 15,0 0 1,0 1 0,0-1-1,0 1 1,0 26 0,0-27-1,-26-26 95</inkml:trace>
  <inkml:trace contextRef="#ctx0" brushRef="#br0" timeOffset="44579.93">31856 12435 0,'0'-26'94,"26"26"-94,27-26 16,27-1-16,-1 1 15,-26-27-15,0 53 16,26-53-16,-26 26 16,-26 1-16,25-1 15,-25 27-15,-1-26 16,1 26-1,26 0-15,-27-27 16,1 27-16,26 0 16,0 0-16,-27 0 15,0-26-15,27 26 16,-26 0-16,-1 0 16,1 0-16,26-26 15,-27 26 1,1 0-16,25 0 0,-25 0 15,-1 0-15,27-27 16,-26 27-16,-1 0 16,1-26-16,-1 26 31,27 0-15,-26 0-16,-1 0 15,0-27 1,27 27-16,-26-26 0,26 26 15,0-27-15,-27 27 16,1-26 0,25 26-16,-25 0 15,-27-27-15,26 27 16,1 0-16,-27-26 16,26 26 124,-52 0 32,-27 53-156,26 0-16,1 0 15,26 0-15,0 52 16,-26 1-16,26 27 16,0-28-16,0 1 15,0-53-15,0 0 0,0 0 16,0 0-1,0 0-15,0-27 16,0 27-16,0 0 16,0-26-16,0-1 15,0 0-15,0 54 16,0-54-16,0 27 16,0-26-16,0 26 15,0-27-15,26 0 16,-26 27-16,0-26 15,26-1-15,27 27 16,-53-26-16,27-1 16,-1 27-16,-26-26 15,0-1-15,0 0 16,27 1-16,-27-1 16,0 1-16,0-1 15,0 27-15,0-26 16,26-1-16,-26 27 15,0-27-15,0 1 16,27 26-16,-27-27 16,0 1-16,26-1 15,-26 27-15,0-26 16,0-1-16,0 27 16,0-27-16,0 1 15,0 26-15,0-27 16,27 1-16,-27-1 15,0 1 95,0-1-16,-27-26-94,-26 27 31,27-27-31,-1 0 15,1 0-15,-1 0 16</inkml:trace>
  <inkml:trace contextRef="#ctx0" brushRef="#br0" timeOffset="47207.63">32279 14737 0,'27'0'47,"26"-26"-47,79-1 16,0 1-16,27-1 16,-80 1-16,-26 26 15,0-26-15,0 26 16,-27 0-16,1 0 15,-1 0-15,1 0 94,26-27-31,-27 27-48,27 0-15,-26-26 16,-1 26-16,1 0 16,-1 0-16,0 0 15,27 0-15,-26 0 16,-1 0-16,1 0 15,-1 0-15,1 0 16,26 0-16,-27 0 16,0 0-16,1 0 15,-1 0 1,1 0 0</inkml:trace>
  <inkml:trace contextRef="#ctx0" brushRef="#br0" timeOffset="48965.48">31803 13044 0,'26'0'94,"27"0"-94,-26 0 16,-1-26-16,27 26 15,-26 0-15,-1 0 16,27-27-16,-27 27 16,1 0-16,-1-26 15,27 26-15,-26 0 16,26 0-1,-27 0 1,1 0-16,25 0 16,-25 0-16,-1 0 15,1 0-15,26 0 16,-27 0-16,1 0 16,26-27-16,26 27 15,0 0-15,-52 0 16,-1 0-16,1 0 15,-1 0-15,1 0 16,-1 0 62,1-26-47,-1 26-15,0 0 0,1 0-16,-1 0 15,1 0-15,26 0 16,-27-27-16,1 27 16,-1 0 46,1 0 110,-1 0-156,1 0-1,-1 0 1,0 0-1,1-26-15,-1 26 16,27-27 0,-26 27-16,-1 0 15,27 0-15,-26 0 16,-1-26-16,0 26 16</inkml:trace>
  <inkml:trace contextRef="#ctx0" brushRef="#br0" timeOffset="50436.03">31909 13547 0,'26'0'63,"1"0"-48,26 0-15,-27 0 16,27 0-16,0 0 15,0 0-15,0 0 16,0 0-16,-27 0 16,27 0-16,-27-27 15,1 27 17,-1 0-1,1 0-16,-1 0 1,1 0 0,-1 0-16,1 0 15,-1 0 1,1 0-16,-1 0 0,1-26 16,-1 26-16,0-27 15,1 27 1,-1 0-16,27 0 15,-26 0-15,26 0 16,0-26-16,-27 26 16,0 0-16,1 0 15,-1 0-15,1 0 16,-27-27-16,26 27 16,1 0-1,-27-26 16,26 26 32,1 0-16,-1 0-16,1 0-15,-1 0-1,27-27 1,-27 27-16,1 0 16,26 0-16,-27 0 15,1 0 1,-1 0-1,1 0 17,-27-26-17,26 26 95</inkml:trace>
  <inkml:trace contextRef="#ctx0" brushRef="#br0" timeOffset="52128.7">32438 14182 0,'26'0'16,"1"0"-16,-1 0 62,1 0-31,-27-27 1,26 27-32,1 0 15,-1 0-15,1 0 16,-1 0-16,27 0 16,-27-26-16,1 26 15,-1 0 1,1 0 78</inkml:trace>
  <inkml:trace contextRef="#ctx0" brushRef="#br0" timeOffset="53878.03">32173 14208 0,'0'0'0,"27"0"15,-1-26-15,27 26 16,0 0 0,-53-27-16,27 27 15,-1 0 1,0-26 46,1 26-30,-1 0-17,1 0 1,-1 0 0,1 0-16,-1 0 15,1 0 1,-1-27-16,1 27 15,26 0 1,-27 0-16,0 0 16,27 0-16,-26-26 15,-1 26-15,27 0 16,-26 0-16,-1-27 16,1 27-16,-1 0 15,0 0-15,27-26 16,-26 26-16,-1 0 15,1 0-15,26-27 16,-27 27 0,1 0-1,-1 0-15,1 0 16,-1 0 0,0-26-16,1 26 15,-1 0-15,1 0 16,-1 0 15,1 0-15,-1-26-1,1 26-15,-1 0 32,-26-27-32,27 27 93,-1 0-15,0 0-78,1 0 16,-1 0 15,-26-26-31,27 26 16,-1 0-16,1 0 16,26 0-1,-27-27 1,1 27-1,-1 0-15</inkml:trace>
  <inkml:trace contextRef="#ctx0" brushRef="#br0" timeOffset="63036.57">26882 18468 0,'26'0'328,"-26"-27"-328,27 27 16,-1 0-16,1 0 15,25-26 1,-25 26-16,-1-26 0,27 26 16,-53-27-1,27 27-15,-27-26 16,26 26-16,1 0 15,-1-27-15,1 27 16,-1-26-16,27-1 16,-27-26-16,1 27 15,26-1-15,-27 1 16,27-27-16,-26 27 16,-1-27-16,27 26 15,-27-26-15,1 53 16,-27-26-16,53 26 15,-53-53-15,26 53 16,1-27-16,-1 1 16,1-27-16,-1 27 15,1-1-15,25-26 16,-25 27-16,26-27 16,0 0-1,-27 27 1,1-1-16,-1 1 15,-26-1-15,27 27 16,-1-53-16,1 53 16,-27-53-16,26 53 15,-26-26-15,26-1 16,1 27-16,-27-26 16,0-1-16,26 27 15,-26-26-15,27 26 31,-27-26-31,26-1 32,-26 1-17,27-1 1,-27 1-16,53-1 16,-53 1-16,26-27 15,1 26 1,-27 1-1,26 0-15,0-1 16,1 1-16,-1-27 16,1 26-16,-1 1 15,27-27-15,-53 26 16,27-26-16,-1 53 16,-26-26-1,27 0-15,-27-1 16,26 27-16,-26-26 15,27-1 1,-1 1 0,-26-1-1,26 1 17,-26-1-17,27 27 1,-1-26-16,-26-1 15,27 1-15,26 0 32,-53-1-32,26 1 15,1-1 1,-1 1 0,-52 26 780,-27 0-780,26 26 0,1-26-16,-1 0 15,1 0 1,-1 27-16,1-27 16,0 0-16,-1 0 31,1 26-16,-1-26 1,27 27-16,-26-27 16,-1 0-1,27 26 17,-26-26-32,-1 0 15,1 0 1,-1 26-16,1 1 31,-1-27-31,1 0 16,0 26-1,-1-26 1,1 0 0,26 27 187,26-27-172,1 0-15,25 0-16,-25 0 15,-1 0-15,1 0 16,-1 0-16,1 26 15,-1-26-15,1 0 16,-1 0 0,1 0 15,-1 0-15,1 0-16,-1 0 15,0 0 1,1 0-1,-1 0 1,1 0-16,-1 0 16,1 0-1,-1 0 1,1 0 0,-27 80 202,26-27-202,-26-27-16,27 27 16,-27-27-16,0 1 15,0-1-15</inkml:trace>
  <inkml:trace contextRef="#ctx0" brushRef="#br0" timeOffset="93984.04">26167 15081 0,'-26'27'219,"26"26"-219,0 26 16,0 0-1,0-26-15,0 27 0,0-1 16,0-52-16,26 52 16,-26-26-16,0-27 15,27 1-15,-1 26 16,-26 0-16,27-27 15,-27 0-15,0 54 16,26-54 0,1 1-16,-27 52 15,0-52-15,26-1 16,-26 1-16,0 25 0,27-25 16,-27-1-16,0 27 15,0 0 1,0-26-1,26-27 1,-26 26-16</inkml:trace>
  <inkml:trace contextRef="#ctx0" brushRef="#br0" timeOffset="95069.57">26167 15081 0,'27'0'125,"-1"0"-109,1-26 0,-1 26-16,27 0 15,-26 0 1,-1 0-16,0 0 16,-26-27-16,27 27 15,-1 0-15,1 0 31,-1 0-31,1 0 16,-1 0-16,1 0 16,26-26-16,-27 26 15,0 0-15,1 0 16,-1 0-16,-26-27 16,27 27-16,-1 0 46</inkml:trace>
  <inkml:trace contextRef="#ctx0" brushRef="#br0" timeOffset="96026.03">26247 15558 0,'26'0'62,"1"0"-62,-1 0 16,27 0-16,-27 0 16,1 0-16,-1 0 15,27 0-15,-26 0 16,-1 0-16,1 0 15,-1 0-15,1 0 16,-27-27-16,26 27 47</inkml:trace>
  <inkml:trace contextRef="#ctx0" brushRef="#br0" timeOffset="97014.9">26379 16351 0,'26'0'78,"1"0"-63,-1 0-15,1 0 16,26-26-16,-27 26 16,1-27-16,-1 27 15,1-26-15,-1 26 16,0 0-16,1 0 16,-1-27-16,1 27 15,-1 0-15,1-26 16,-1 26-1</inkml:trace>
  <inkml:trace contextRef="#ctx0" brushRef="#br0" timeOffset="99595.72">26935 14975 0,'0'27'63,"-27"-27"-63,27 26 16,0 27-16,-26-26 15,26-1-15,0 27 16,0-26-16,0-1 15,0 0-15,0 27 16,0-26 0,0 26-16,0-27 15,0 1 1,0-1-16,0 1 16,0-1-16,26 27 15,-26-27-15,0 1 16,0-1-16,0 27 15,0-26 1,27-1-16,-1 27 16,-26-26-16,0-1 0,0 0 15,27-26-15,-27 53 16,26-26-16,-26-1 16,0 1-16,26-27 15,-26 53 1,27-27-1,-27 1 1,26-1 78,-26 1-79,27-27 1,-27 26-16,0 0 0,0 1 31,0-1-31</inkml:trace>
  <inkml:trace contextRef="#ctx0" brushRef="#br0" timeOffset="101561.79">26855 14975 0,'27'0'110,"-1"27"-110,1 26 15,26-27-15,-27 27 16,27 0-16,-27 0 16,27 0-16,-26 0 15,26-27-15,-53 27 16,26-26-16,1-27 15,-27 26-15,0 1 16,26-27 109,27-27-62,-27-26-63,27 27 15,0-27-15,-26 26 16,26-26-16,-27 27 15,1-27-15,25 27 16,-25-1 0,26-26-16,-27 27 15,1-1-15,26 1 0,-53-1 16,26 27-16,1-26 16,-27 0 62,0 78 78,0 28-156,0-1 16,0-26-16,0 0 15,0 26-15,26-52 16,-26 26-16,26-27 15,-26 1-15,0 26 16,0-27-16,0 1 16,0-1-1,0 0 1,27-26 0,-27 27-16,0-1 15,0 1 1,0-1-1,0 1 1,0-1 0,0 1-1,0-1 1,0 1-16,26-1 16,-26 0-16,27 1 15,-27 26 1,0-27-16,0 27 15,0-26 1,26-27 0</inkml:trace>
  <inkml:trace contextRef="#ctx0" brushRef="#br0" timeOffset="102752.07">28363 15002 0,'-26'0'78,"-1"0"-62,1 26-1,26 1-15,-26 26 0,-1-27 16,27 1-1,-26 26-15,-1-27 16,27 0-16,0 27 16,-26-53-16,26 53 15,0-26-15,0 26 16,0-27 0,-27-26-1,27 53-15,0-26 16,0-1-1,0 0-15,0 1 16,0-1-16,0 1 16,0-1-1,0 1-15,0-1 16,0 1 0,0-1-16,0 1 15,0-1-15,27 0 16</inkml:trace>
  <inkml:trace contextRef="#ctx0" brushRef="#br0" timeOffset="104240.01">28734 15108 0,'0'26'47,"-27"-26"-31,1 53-16,-27-53 16,26 53-16,1-53 15,-27 26-15,27 1 16,-1-27-16,1 0 15,-1 0 1,1 0 0,26 26-16,-27-26 15,1 0 17,-1 27-32,1-27 31,0 0-16,-1 0 1,27 26 0,-26-26-16,-1 0 31</inkml:trace>
  <inkml:trace contextRef="#ctx0" brushRef="#br0" timeOffset="125178.17">27623 14790 0,'-27'-26'922</inkml:trace>
  <inkml:trace contextRef="#ctx0" brushRef="#br0" timeOffset="128013.24">27570 14764 0,'0'0'0,"-27"0"0,1 0 16,-1 0-1,1 0 1,-1 0 0,27-27-16,-26 27 31,-1 0 16,1 0-32,-1 0 32,1 0 0,0 0-16,-1 0-15,1 0 0,-1-26 15,1 26 0,-1 0-15,1 0 15,-1 0 0,1 0-15,-1 0-1,1 0 1,0 0 0,-1 0-1,1 0 1,-1 0-16,1 0 47,-1 0-16,1 0-15,-1 0-1,1 0 17,-1 0-1,1 0-16,-1 26 1,1-26 0,26 27-1,-26-27 1,-1 0 0,1 0-1,-1 0 1,1 26-1,-1-26 1,1 0 0,-1 0-1,1 0 1,-1 27 0,1-27-1,0 0 1,26 26-16,-27-26 15,1 0-15,26 27 16,-27-27 0,1 0-1,26 26 1,-27-26 0,1 0 46,26 27-62,-27-27 16,1 0 15,26 26 0,0 0-15,-27-26-1,1 27 17,-1-1-17,1 1 1,26-1-16,-26-26 16,26 27-16,-53 26 31,26-27-16,1-26-15,26 27 16,0-1-16,-27-26 16,27 26-16,0 1 47,-26-27-47,26 26 78,0 1 0,-27-1-78,27 1 31,-26-27-31,26 26 16,0 1-1,0-1 1,-27-26 0,27 27-1,0-1 1,-26-26-1,26 53-15,-26-27 16,26 1-16,-27 26 16,1-27-16,26 1 15,-27 26 1,27-27 0,0 1-1,-26-27 1,26 26-1,0 0 1,0 1 15,0-1 1,-27-26-17,27 27 1,0-1-1,0 1 1,0-1 0,0 27-1,0-26 1,0-1 0,0 1-1,0-1 1,0 0 15,27-26 32,-27 27-63,0-1 46,26 1-46,-26-1 32,27 1-17,-1-27 17,-26 26-32,0 1 15,27-27-15,-1 26 16,-26 1-1,26-1-15,1-26 16,-27 26-16,26 1 16,-26-1-16,53 1 15,-26-1 1,-27 1-16,26-27 16,1 26-1,-1-26 1,-26 27-16,27-27 15,-1 0 1,0 26-16,27-26 16,-53 27-16,27-27 15,26 0-15,-27 26 16,54-26-16,-27 0 16,-27 27-16,27-27 15,-27 0-15,1 0 16,-1 0-16,27 0 15,-26 0-15,-1 0 16,1 0-16,-1 0 16,0 0-16,1 0 15,-1 0-15,1 0 16,-1 0 0</inkml:trace>
  <inkml:trace contextRef="#ctx0" brushRef="#br0" timeOffset="129739.85">21802 2196 0,'0'-26'141,"26"26"-94,-26-27-16,27 27-31,-1 0 16,1-26-1,-27-1 1,26 27 0,0-26-1,1 26 1,-1 0-1,-26-27-15,27 27 32,-27-26-1,0-1 16,26 27-47</inkml:trace>
  <inkml:trace contextRef="#ctx0" brushRef="#br0" timeOffset="187698.06">21564 1349 0,'26'-53'188,"0"53"-188,-26-26 16,53-27-16,-26 27 15,26-27-15,-27 26 16,1 1-16,26-27 15,-27 26-15,1-25 16,-1 25-16,-26 1 16,26 26-16,-26-27 15,27 27 79</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5T04:06:00.636"/>
    </inkml:context>
    <inkml:brush xml:id="br0">
      <inkml:brushProperty name="width" value="0.05292" units="cm"/>
      <inkml:brushProperty name="height" value="0.05292" units="cm"/>
      <inkml:brushProperty name="color" value="#FF0000"/>
    </inkml:brush>
  </inkml:definitions>
  <inkml:trace contextRef="#ctx0" brushRef="#br0">7911 14288 0,'27'-27'125,"52"-52"-94,106-107-31,-26 28 16,-27 25-16,0-25 15,-52 105-15,-27-27 16,-27 54 0</inkml:trace>
  <inkml:trace contextRef="#ctx0" brushRef="#br0" timeOffset="919.79">7752 14658 0,'106'-53'203,"53"-53"-203,0 0 15,-54 53-15,-25-26 16,-54 53-16,1-1 16,-1 1 93,27-27-93,79 26-1,-52-26-15,26 0 16,-1 27-16,-78 0 16,-1-1-16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5T04:01:19.394"/>
    </inkml:context>
    <inkml:brush xml:id="br0">
      <inkml:brushProperty name="width" value="0.05292" units="cm"/>
      <inkml:brushProperty name="height" value="0.05292" units="cm"/>
      <inkml:brushProperty name="color" value="#FF0000"/>
    </inkml:brush>
  </inkml:definitions>
  <inkml:trace contextRef="#ctx0" brushRef="#br0">25744 1826 0,'0'-27'47,"0"1"125,26 26-141,-26-53-16,80-53-15,-1 0 16,27-26-16,0-27 16,-80 53-16,27 53 15,0 0 1,-53 27 0,0 52 187</inkml:trace>
  <inkml:trace contextRef="#ctx0" brushRef="#br0" timeOffset="987.99">25506 1455 0,'0'-26'62,"26"-1"-30,-26 1-17,53-27-15,-26 26 16,-27 1-16,26 26 78,-26-26-62,27-27 62,26 26-63,-53 1 1,52-27-16,-25 26 16,-27 1-16,26-1 15,-26 1 1,27 0 0,-27-1-1,26 27 48</inkml:trace>
  <inkml:trace contextRef="#ctx0" brushRef="#br0" timeOffset="2764.75">33496 13970 0,'-26'0'187,"-1"0"-171,1 53-16,-27-27 0,27 27 16,-27-53-16,26 53 15,1-26-15,-27 26 16,26-53-16,-26 53 16,53-27-16,-53 27 15,27-53-15,0 53 16,-27-27-16,26 27 15,1-53-15,-1 53 16,1-53-16,-1 27 16,1-1-16,-1 27 15,-25-27-15,52 1 16,-53-1-16,26 27 16,1-26-16,-1-1 15,1 1 1,26-1 31,-27-26 0,27 27-47,-26-1 31,26 0-31,-27-26 0,1 27 15,26 26-15,-27-53 172,27-27-172,-52-26 16</inkml:trace>
  <inkml:trace contextRef="#ctx0" brushRef="#br0" timeOffset="4411.39">26353 10239 0,'0'27'63,"52"79"-63,28 52 0,-54 1 0,54 0 15,-27-53-15,-1-27 16,-52-52 0,27-1-16,-27-52 125,-53-27-125,27-27 15,-27 54-15,53-27 16,-27 0-16,1 27 15,26-1-15,-27-26 16,1 27-16,26-1 16,0 1-16,0 132 109,0 52-93,0-25-16,0-27 15,0-27-15,0-53 16,0 1-16,0-1 16</inkml:trace>
  <inkml:trace contextRef="#ctx0" brushRef="#br0" timeOffset="13663.28">25400 5980 0,'0'-27'47,"26"27"969,27 0-1001,-26 0 1,-1 0 0,1 0-16,-1 0 31,1 0 16,-1 0-16,1 0-31,-1-26 16,1 26-1,-1-27 1,0 27-1,1 0 17,-1 0-1,1 0 0,-1 0 0,1 0-31,-1 0 32,27 0-17,-26-26-15,-1 26 16,27-27-16,-27 27 16,1 0-16,-1 0 15,27 0-15,-26-26 16,-1 26-16,27 0 15,-26-27-15,-1 27 16,27 0-16,-27 0 16,1 0-16,-1 0 15,27 0-15,-26 0 16,-1 0-16,1 0 16,25 0-1,-25 0 1,-1 0-1,318 133 79,-291-107-94,0-26 16,-26 53-16,-1-53 15,27 27-15,-27-1 16,1-26-16,-1 0 16,-26 26-16,27 1 15,-1-27 17,1 26-1,-27 1-16,53-27-15,-53 26 16,26 1-16,-26-1 31,27-26-31,-1 53 94,-26-26-63,0-1-15,27 27 0,-27-27-1,0 1 1,0-1-1,0 1 17,0-1-17,0 1 17,0-1-17,0 1 16,0-1 1,0 1-17,0-1 1,0 0-16,0 1 16,0-1-1,-27 1 1,27-1-1,-26 1-15,26-1 16,0 1-16,-27-27 16,27 26-16,0 1 15,0-1 1,-26-26 0,26 26-1,0 1 48,-27-27-48,1 26 1,26 1 15,0-1-31,-27-26 31,27 27 110,-26-27-125,26 26 15,-27-26-31,1 27 47,26-1 0,-27 1-16,27-1 0,-26-26-31,26 27 16,0-1-16,-26-26 15,-1 26-15,27 1 32,0-1 61,0 1-93,-26-1 16,26 1 0,0-1-1,0 1 1,-27-27 31,27 26-32,0 1 1,0 25 0,-26 1-1,-1-26 1,-79 158 93,80-158-77,26-1-32,-53 0 15,0 27 1,27-26-16,-1-1 15,1 1-15,-1 26 16,1-27 0,-1 1-16,1-1 31,26 0 16,-27-26 31,27 27-78,-26-27 16,0 53-1,-1-27 1,1-26-1,26 27 17,-27-27 15,1 0-16,-1 0 0,27 26-31,-26-26 16,-1 0 77,1 27-61,-1-27-17,1 0 1,26 26-16,-26-26 16,-1 0-16,1 0 15,26 27 1,-27-27 15,1 0 16,-1 0 0,1 26-32,-1-26 1,27 27 0,-26-27-1,-1 0 1,1 0 15,-1 0 16,1 0-16,0 0-15,26 26-16,-27-26 31,1 0-15,-1 0 46,1 0 1,-1 0-16,1 0 31,-1 0-16,1 0 1,-1 0-48,1 0 17,0 0-1,-1 0 0,1 0-31,-1 0 16,1 0 15</inkml:trace>
  <inkml:trace contextRef="#ctx0" brushRef="#br0" timeOffset="16197.94">26802 8467 0,'0'0'0,"-26"0"15,26 26 1,0 1 78</inkml:trace>
  <inkml:trace contextRef="#ctx0" brushRef="#br0" timeOffset="22770.34">27993 6985 0,'26'-26'0,"-26"52"297,0 0-281,0 1-16,0-1 15,0 1 1,-26-1 0,26 1-16,0-1 15,-27 1 16,27-1-15,-26-26 0,26 27-16,0-1 31,-26-26-15,26 27-16,0-1 15,-27 0 1,1 27-16,26-26 15,0-1-15,0 27 16,-27-53-16,27 27 16,0-1 15,0 1 0,0-1-31,0 0 16,-26-26-16,26 53 15,-27-26-15,27 26 16,-26 0 0,26-27-1,0 27 1,-27-26-16,27-1 16,-26 27-16,26-27 15,-27 1 1,1-1-16,26 1 15,0-1-15,-26 1 16,26-1-16,0 1 16,-27-1-16,1-26 15,26 53-15,0-27 16,-27 1-16,27 26 16,0-27-16,-26-26 15,26 53-15,-27-26 16,27-1-16,0 27 15,-26-27-15,26 1 16,-27 26-16,27-27 16,0 1-16,0-1 15,0 1-15,-26-1 16,26 27-16,0-27 16,0 1-16,-27-1 15,27 1-15,0-1 16,0 1-1,0-1-15,0 1 16,0-1 0,0 27-16,0-26 15,0-1-15,0 0 16,0 1 0,0-1-16,0 1 15,0-1 1,0 27-1,27-53-15,-27 27 16,26-1 0,-26 1-16,0-1 15,27-26-15,-27 26 16,0 1-16,26-1 16,1 1-16,-27-1 15,0 1-15,26-1 16,-26 1-1,27-27-15,-1 0 16,-26 26-16,27-26 16,-27 27-1,26-27-15,-26 26 32,26-26-1,1 27-16,-1-27 1,-26 26 0,27-26-16,-27 26 15,26 1 1,1-27 0,-27 26-1,26-26-15,-26 27 16,27-27-1,-27 26 1,26-26 0,1 27-16,-1-27 31,-26 26-31,26-26 31,-26 27-31,27-1 16,-1 1-1,-26-1 1,27-26-16,-27 26 16,26 1-1,-26-1 1,27-26 0,-1 0-1,-26 27 1,27-27 15,-27 26-15,26-26 15,-26 27-15,27-27-16,-1 0 15,-26 26-15,27 1 16,25-1-1,-52 1 1,27-1 0,-1-26-16,-26 27 15,27-27-15,-27 26 16,26 0-16,1-26 16,-1 27-16,1-27 15,-27 26 1,26-26-16,1 27 15,-1-27-15,-26 26 16,26-26-16,1 0 16,-27 27-1,26-27-15,1 0 16,-27 26 0,26-26-1,1 27 1,-27-1 15,26-26-31,1 0 16,-1 0 15,-26 27-31,27-27 31,-27 26-15,26-26-1,1 26-15,-27 1 16,26-27-16,0 0 16,1 26-1,-1-26 1,1 0 0,-27 27-1,26-27-15,1 0 31,-1 0-15,1 0 31,-1 0-31,1 0 15,-1 0-16,-26 26 1,26-26-16,1 0 16,-1 0-1,1 27 1,-1-27-16,27 0 16,-26 0-1,26 0 1,-27 0-1,1 0-15,-1 0 16,0 0-16,1 0 16,-1 0-16,27 0 15,-26-27-15,-1 27 16,27-26-16,-26-1 16,25 1-16,-25 26 15,-1 0-15,27-27 16,-26 1-1,-1 26-15,1-26 16,-1 26-16,1 0 16,-1-27-16,27 1 15,-27-1-15,27 1 16,-26-1-16,-1 1 16,27-1-16,-26 27 15,-27-26 1,53-1-16,-27 1 15,0 0-15,1-1 16,-1 1 0,27-1-16,-26-26 15,26 27-15,-53-27 0,53 26 16,-27 1-16,27-27 16,-27 27-16,1-27 15,-1 26-15,1-26 16,-1 27-16,1-1 15,-27 1 1,26 26-16,-26-27 16,0 1-16,27 0 31,-27-1-15,0-26-16,0 27 15,0-1-15,0-26 16,0 0-16,0 27 15,0-1-15,0-25 16,0 25 0,-27 1-1,1-1 1,26 1-16,-27-1 16,1-26-1,-1 0 1,1 53-16,-1-26 15,27 0-15,-26-1 16,0 1-16,-27-27 16,53 26-1,-27 1-15,1-1 16,26 1-16,-27-1 16,1 27-16,26-26 15,-27-1-15,1 1 16,26 0-1,-27-1-15,1 27 16,26-26-16,-27 26 16,1-27-16,0 27 15,26-26-15,-27-1 16,1 1 0,-27 26-1,53-27-15,-53 1 16,26 26-1,1-27 1,-27 27 0,27-26-16,-1 0 15,1 26 1,-1-27-16,1 27 16,-1-26-16,1 26 15,-1-27-15,1 1 16,-1-1-16,1 27 15,-1-26 1,1-27 0,0 26-16,-1 1 15,27-1-15,-26 1 16,26-27-16,-27 53 16,27-26-16,-26-1 15,26 1-15,-27-1 16,27 1-16,0-1 15,0 1-15,0-1 16,0 1-16,-26 26 16,26-26-16,0-1 15,0 1-15,-27-1 16,27 1-16,0-1 16,-26 27-16,26-26 15,0-1 16,-27 27-15,27-26-16,0-1 16,-26 27-1,26-26-15,0-1 16,-26 1 0,-1 26-16,27-26 15,-26 26-15,26-27 16,-27 1-1,27-1-15,-26 27 16,-1-26 0,1-27-1,-1 53-15,1-27 16,26 1-16,-27 26 16,1-27-16,-1 27 15,27-26-15,-26 26 16,0-26-16,-1 26 15,1 0-15,26-27 16,-27 27-16,27-26 16,-26 26-16,-1 0 15,1 0 1,26-27 0,-27 27-16,1 0 15,26-26 1,-27 26-16,1 0 31,26-27 0,-26 27-31,-1 0 16,27-26-16,-26 26 16,-1 0-1,1 0 1,-1-27-1,1 27-15,-1 0 16,1-26 0,-1 26 15,1-27-15,-1 27 30,27-26-46,-26 26 32,0-27-1,-1 27-15,1 0 15,-1 0 16,1 0 15,-1 0-62,1 0 31,-1 0-15,1 0 15,-1 0 32,1 0-1,0 0-15,-1 0-31,1 0-1,-1 0 17,1 0-17,-1 0 173,1 0-94</inkml:trace>
  <inkml:trace contextRef="#ctx0" brushRef="#br0" timeOffset="24313.72">30877 6932 0,'0'27'110,"0"-1"-95,26 0 1,-26 1-16,0-1 16,0 1-16,0-1 15,0 1-15,0 26 16,0-27-1,0 1-15,27 26 16,-27-27-16,0 0 16,0 1-16,0 26 15,26-27-15,-26 1 16,27 26-16,-27-27 16,0 1 15,0-1-16,26-26 17,-26 26-17</inkml:trace>
  <inkml:trace contextRef="#ctx0" brushRef="#br0" timeOffset="25569.02">31036 7064 0,'0'27'187,"0"-1"-171,0 1-1,0-1-15,0 1 16,0 26-16,0-27 16,0 1-16,0 25 15,0-25-15,0-1 16,0 1-16,0-1 15,0 1 1,0-1-16,26-26 16,-26 27 31</inkml:trace>
  <inkml:trace contextRef="#ctx0" brushRef="#br0" timeOffset="26380.66">31194 7355 0,'27'0'16,"-1"-26"-16,27 26 15,-26 0-15,-1-26 16,27-1-16,-26 1 16,-1 26-16,0 0 15,1-27-15,-1 27 63</inkml:trace>
  <inkml:trace contextRef="#ctx0" brushRef="#br0" timeOffset="27661.19">31829 6932 0,'0'-26'47,"27"26"-1,26-27-14,-27 1-32,1-27 15,-1 26-15,1 1 16,-27 52 125,0 1-126,0 26 1,-27-27-16,1 1 15,-1 26-15,1-27 16,-1 27-16,1-27 0,-1 1 16,27-1-1,0 1 1,-26-1 31,26 1 78,53-27-125,-27 0 15,1 0-15,-1 0 16,27 26-16,-26-26 16,-1 0-16,1 0 15,-1 0 17,-26 27 93</inkml:trace>
  <inkml:trace contextRef="#ctx0" brushRef="#br0" timeOffset="28921.85">32411 6641 0,'0'0'0,"0"27"0,0-1 16,-26 0-16,0 1 15,26-1-15,0 1 16,-27 26-16,27-27 15,-26 1-15,26 26 16,0-27-16,0 0 16,0 27-16,0-26 15,0-1-15,0 1 16,0 26-16,0-27 16,0 1-1,0-1 1,0 1 31,26-27-32,1 0 17,-1 0-17,0 0 16,1 0-31,26-27 16,26-26-16,54 0 16,-81 27-16,1-27 15,27 26-15,-54-26 16,1 53-16,-27-26 62,0 0-30,0-1-17,0 1 1,0-27-16,-27 53 16,1-27-16,-27 1 15,26 26 1,1-27-16,-27 27 15,27 0 1,-27 0-16,26 0 16,1 0-1,-1 0-15,1 0 16</inkml:trace>
  <inkml:trace contextRef="#ctx0" brushRef="#br0" timeOffset="29093.58">32517 6773 0</inkml:trace>
  <inkml:trace contextRef="#ctx0" brushRef="#br0" timeOffset="30207.36">30506 11245 0,'-26'0'31,"0"0"63,-1 0-78,1 0-1,-1 0-15,1 0 16</inkml:trace>
  <inkml:trace contextRef="#ctx0" brushRef="#br0" timeOffset="30498.53">30268 11245 0,'0'0'0,"-26"0"15,-27 0 1,27 0 0,-1 0-16,1 0 15,-1 0 1,1 0-1,-1 0 1,-26 0 0,0 0-1,27 0-15,-1 0 16,1 0-16,-27 26 16,0-26-1,27 0-15,-1 0 16,-26 27-16,27-1 15,-1-26-15,-25 27 16,25-27-16,1 0 16,-1 0-16,1 26 15,-1-26-15</inkml:trace>
  <inkml:trace contextRef="#ctx0" brushRef="#br0" timeOffset="34365.78">29131 11456 0,'0'0'0,"-27"0"0,1 27 15,-27-27 1,26 26-16,1-26 16,-1 0-16,1 0 0,0 0 15,-1 27-15,1-27 16,-1 0-16,1 0 16,-1 26-1,1-26 1,-1 0-16,27 27 15,-53-27-15,27 0 16,-1 0-16,1 0 0,-27 26 31,27-26-15,-1 0 0,1 0-1,-1 0-15,27 27 16,-26-27-1,-1 0 1,1 0 15,-1 26-15,1-26 0,-27 27-16,27-1 15,-1 27-15,-26-27 16,27 1-16,-27 26 15,26-27-15,-26 27 16,27-26-16,0 26 16,-27-53-16,26 26 15,1-26-15,26 26 16,-27 1-16,1-27 16,-1 0 15,27 26-31,-26 1 31,-1 26-15,1-27-16,0 27 15,-1-26-15,1-1 16,-27 27-16,26-27 16,1 27-16,-27-26 15,26-1 1,1 27-16,-1-26 0,1 26 15,0-27-15,-27 0 16,26 27-16,1-26 16,-1 26-16,-26-27 15,53 1 1,-26 26-16,-1-27 16,1 1-16,0 25 15,-1-25-15,27 26 16,0-27-16,-26 1 0,-1 26 15,27-27 1,0 1-16,0-1 16,-26-26-16,26 53 15,-27-27-15,27 1 16,0-1-16,0 1 16,0-1-16,0 27 15,0-26-15,0-1 16,0 27-16,0-27 0,0 1 15,0-1 1,0 27-16,27-26 16,-27-1-16,26 1 15,1-1-15,-1 27 16,1-27 0,-1 1-16,0-27 15,-26 26-15,27-26 16,-1 0-16,27 0 15,-53 27-15,27-27 16,-1 0-16,1 26 16,-1-26-1,1 27-15,-1-27 16,0 26-16,27-26 16,0 27-1,-26-27-15,-1 0 16,1 0-16,-1 0 15,1 26-15,-1-26 16,27 27 0,-27-27-16,1 0 15,-1 0-15,1 0 16,-1 0-16,1 0 16,-1 26-16,1-26 15,26 0-15,-27 0 16,27 0-1,0 0 1,-27 0-16,1 0 16,-1 0-16,27 0 15,-26 0-15,-1 0 16,27-26-16,-27 26 16,1 0-16,26 0 15,-27 0-15,1 0 16,-1 0-16,1-27 15,-1 27-15,1 0 16,-1-26-16,0 26 16,1 0-1,-1 0-15,1 0 16,-1-27-16,1 27 16,-1 0-16,27 0 15,-26-26-15,-1 26 16,27-27-16,-27 27 15,1-26-15,26-1 16,-27 1-16,27 26 16,-53-27-16,27 1 15,-1 0-15,1-1 16,-1 27-16,0-26 16,-26-1-1,53 27-15,-53-26 16,27 26-1,-1-27 1,1 27-16,-1-26 16,1-1-1,-1 27 1,-26-26 0,27 26-16,-1-53 15,27 27 1,-53-27-16,53 26 15,-27 1-15,1-1 16,-1-26-16,27 27 16,-26-27-16,26 53 15,-53-27-15,26 1 16,0 26 109,1 0-63,-1 0-46,-26 26 0,27-26-1,-1 0 17,27 27-17,-53-1-15,53-26 16,-26 27-1,26-27-15,-27 26 16,0-26-16,27 27 16,-26-27-16,-1 0 15,54 26-15,-54-26 16,1 27-16,25-1 16,-25-26-16,-1 0 15,27 0-15,-26 0 16,-1 0 46,27-26-46,-26 26 0,-1-27-16,1 1 15,-1-1 1,27 1-16,-27-1 0,27-26 15,-26 27-15,-1 0 16,27-27 0,-26 26-16,25-52 0,-25 26 15,26 26 1,-27-25-16,27-1 16,-26 26-16,26-52 15,-27 26-15,1 26 16,-1-26-16,27 1 0,-53 25 15,53-26 1,-53 27-16,0-1 16,26-26-16,-26 27 15,0-1 1,27 1-16,-27 0 16,0-1-1,0 1 1,0-1-16,-27 1 15,1-27 1,-27 26 0,26 1-16,-25-1 15,25 27 1,1 0-16,-1 0 16,1 0-1,-1-26-15,1 26 16,-1-27-1,1 27 1,-1 0-16,1-26 16,-1 26-16,1 0 15,0-26-15,26-1 16,-27 27 0,1 0-16,26-26 15,-27 26-15,27-53 16,-26 53-16,-1 0 15,27-27-15,0 1 32,0-27-17,0 26-15,0 1 16,0-27-16,0 27 16,27-1-16,-27 1 15,26-1-15,1-26 16,-27 27-1,26-1-15,-26 1 16,27-1-16,-54 1 172,1 0-156,-1 26-1,1 0 1,-1 0-16,1 0 15,-1 0 1,1 0-16,-1-27 16,1 27-1,0 0-15,-1 0 16,1 0-16,-27 0 16,26 0 15,27-26-16,-26 26-15,-1 0 47,1 0-15,-1 0 30,1 0-31,-1 0 16,27-27-31,-26 27-16,0 0 15,-1 0 17</inkml:trace>
  <inkml:trace contextRef="#ctx0" brushRef="#br0" timeOffset="53309.89">29263 2143 0,'26'0'219,"1"0"-203,-1 0-1,1 0-15,-1 0 16,1 0-1,-1 0 1,1 0 47,-1 0-32,1 0-31,-1 0 15,27 0 1,-27 0 0,1 0-1,-1 0 1,1 0 0,-1 0-1,1 0 16,-27 27-15,26-27 0,1 0-1,-1 0 32,0 0-31,1 0 46,-1 0-46,1 0 15,-1 0-15,1 0 15,-1 0-15,1 0-1,-1 0 1,1 0 0,-1 0 77,1 0-77,-27 26-16,26-26 16,0 0-1,1 0 16,-1 0-31,1 0 32,-1 0-17,1 0 110,-1 0 0,-26 27-47,27-27 16,-1 0-63</inkml:trace>
  <inkml:trace contextRef="#ctx0" brushRef="#br0" timeOffset="60254.11">29025 1561 0,'0'-26'15,"0"-1"64,26 27 14,1 0-77,26 0 0,-27 0-1,1 0 48,-1 27-48,0-27 1,1 0 15,-1 0 32,1 0-48,-27 26 79,26-26 94,-26 27-95</inkml:trace>
  <inkml:trace contextRef="#ctx0" brushRef="#br0" timeOffset="64180.11">29131 1429 0,'26'0'109,"1"0"-93,-1 0-1,27 0-15,-27 0 16,1 0 0,-1 0-16,-26 26 47,27-26-16,-1 0 63,1 0-79,-1 0 1,1 0-1,-1 0 1</inkml:trace>
  <inkml:trace contextRef="#ctx0" brushRef="#br0" timeOffset="66826.97">28522 8599 0,'0'-26'15,"27"26"267,-1 0-204,0 26-31,1-26-32,-1 0 1</inkml:trace>
  <inkml:trace contextRef="#ctx0" brushRef="#br0" timeOffset="68490.53">28681 8599 0,'26'0'31,"1"-26"-15,-1-1-1,1 27-15,-27-26 391,26-1-360,1 27-15,-1-26-16,-26-1 15,0 1-15,27 26 32,-1-27 30,-26 1 32,26 26-32,-26-27 32,0 1-78,27 26-1,-27-27-15,0 1 32,26 26 30,-26-26-62,27 26 47,-27-27-47,0 1 16,26 26 109</inkml:trace>
  <inkml:trace contextRef="#ctx0" brushRef="#br0" timeOffset="77025.78">29977 12462 0,'0'26'266,"27"-26"-251,-27 27-15,0-1 16,26-26-1,1 0 1,-1 27 31,1-27 15,-1 0 110,1 0-156,131-133 328</inkml:trace>
  <inkml:trace contextRef="#ctx0" brushRef="#br0" timeOffset="82889.78">26273 7329 0,'0'26'156,"27"27"-140,-27-26 0,0-1-1,26-26 142,1 0-126,-1 0 109,0-26-108,1 26-32,-1-27 15,-26 1-15,27 26 16,-27-27-16,26 27 16,-26-26-16,27 0 15,26-1 1,-53 1-1</inkml:trace>
  <inkml:trace contextRef="#ctx0" brushRef="#br0" timeOffset="129800.54">29924 1508 0,'0'-26'46,"27"26"79,-1 0-109,1 0-16,-1 0 16,1 0-16,-1 0 15,1 0-15,-1 0 16,1 0-16,-1 0 16,27 0-1,-27 0-15,1 0 16,-1 0-16,1 0 15,-1 0-15,-26 26 16,27-26 0,-1 0-1,1 0-15,-1 0 16,0 0 31,27 0-32,-26 0 1,-1 0 15,1 0-31,-1 0 0,27 0 16,-26 0-16,-1 0 16,1 0-16,-1 0 15,0 0 1,1 0-1,-1 0 1,27 0 0,-26 0-1,-1 0-15,-26 27 16,27-27-16,-1 0 16,1 0-16,25 0 15,-25 0 1,26 0-1,-27 0-15,1 0 16,-1 0-16,1 0 16,-1 0-16,1 0 15,-1 0 1,1 0 0,-1 0-16,0 0 15,1 0 16,-1 0-15,1 0 0,-1 0-1,1 0 1,-1 0 0,1 0-16,-1 0 15,1 0 1,-1 0-1,0 0 1,1 0-16,-1 0 16,1 0-1,-1 0 1,1 0 0,-1 0-1,1 0 1,-1 0 31,1 0-32,-1 0 1,1 0 0,-1 0-1,0 0 1,1 0-1,-1 0 1,1 0 0,-1 0-1,1 0 17,-1 0-32,1 0 15,-1 0-15,1 0 16,-1 0-16,0 0 15,1 0-15,-1 0 16,1 0-16,-1 0 16,1 0-1,-1 0 17,1 0-1,-1 0-16,1 0 1,-1 0 0,1 0-1,-1 0 1,0 0 0</inkml:trace>
  <inkml:trace contextRef="#ctx0" brushRef="#br0" timeOffset="-196277.83">31168 926 0,'26'0'328,"1"0"-312,-1 0-1,1 0 1,-1 0 0,1 0-1,-27-26 1,26 26-16,1 0 47,-1 0 31,1 0-78,-1 0 31,0 0-15,1 0-1,-1 0 17,1 0 30,-1 0 63,1 0-62,-27-27-48,26 27-15,1 0 16,-1 0 15,1 0-15,-27-26-1,26 26-15,0 0 32</inkml:trace>
  <inkml:trace contextRef="#ctx0" brushRef="#br0" timeOffset="-195481.05">32041 926 0,'0'-26'47,"27"26"-31,-1-53-16,27 53 15,0-80-15,0 27 16,0 27 0,-27-27-16,1 27 15,-27-1-15</inkml:trace>
  <inkml:trace contextRef="#ctx0" brushRef="#br0" timeOffset="-179556">10398 4075 0,'27'0'78,"-1"0"-62,53 0-16,27-53 15,0 0-15,53 0 16,0 0-16,-54 26 16,-25 1-16,-1 26 15,-52-26-15,-1 26 63,-52 0 31,-1 0-94,1 26 15,-27-26-15,26 26 16,1-26-16,-1 0 15,1 27-15,-27-1 16,27-26 0,-1 0-16,27 27 15,-26-27-15,-1 0 16,27 26 93</inkml:trace>
  <inkml:trace contextRef="#ctx0" brushRef="#br0" timeOffset="-135868.02">26088 7435 0</inkml:trace>
  <inkml:trace contextRef="#ctx0" brushRef="#br0" timeOffset="-112598.21">23680 6509 0,'0'26'78,"-26"27"-63,-1 53 1,-26 53-16,0-1 16,1 54-16,-1-27 15,26 1-15,27-54 16,-26 53-16,-1-26 16,27-27-16,0-26 15,-26 0-15,26 0 16,0-1-16,0 1 15,0 0-15,0 0 16,0-80-16,0 54 16,0-27-16,0 26 15,-27 0-15,27 1 16,0-1-16,-26 1 16,26 52-16,0 27 15,0-27-15,-27 27 16,27-27-16,0-26 15,0 0-15,0-27 16,0 27-16,0 0 16,0-53-16,27 26 15,-27-26-15,0 26 16,26-26-16,-26 27 16,0-28-16,0 1 15,27 0-15,-27 0 16,0 27-16,0-28 15,0 1-15,0 0 16,0-26-16,26 26 16,-26 26-16,0 0 15,0-26-15,27 0 16,-27 0-16,53-26 16,-53-1-16,0 27 15,0-27-15,26 1 16,-26 26-16,27 0 15,-27 26-15,26 80 16,0-80-16,1 27 16,-27-53-16,26 26 15,-26-26-15,0 0 16,0 0-16,0-26 16,0-1-16,0 27 15,0 0-15,0-27 16,0 1-16,0 52 15,0-26-15,0 26 16,0 27-16,27-26 16,-27-27-16,0 0 15,0-1-15,-27-25 16,1-1-16,-1 54 16,27-27-16,-26-27 15,0 1-15,26 25 16,-27-25-16,27-1 15,0 1 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5T04:11:58.369"/>
    </inkml:context>
    <inkml:brush xml:id="br0">
      <inkml:brushProperty name="width" value="0.05292" units="cm"/>
      <inkml:brushProperty name="height" value="0.05292" units="cm"/>
      <inkml:brushProperty name="color" value="#0070C0"/>
    </inkml:brush>
  </inkml:definitions>
  <inkml:trace contextRef="#ctx0" brushRef="#br0">27808 8070 0,'26'0'235,"1"0"-204,-1 0-15,1 0 93,-27-27-93,26 27 15,0 0 47,1 0-62,-1 0 15,1 0 31,-1 0-30,1 0-17,-1 0 1,1 0-1,-1 0 17,1 0 108,-27 27-15,0-1-125,0 1 16,0-1-16,0 1 0,0-1 16,26 27-16,-26 0 31,0-27-16,0 1 126,0-1-125,0 1-1,0-1 157,-26-26-16,-1 0-140,1 0 15,-1 27 1,1-27-17,-1 0 1,1 0-16,26 26 15,-27-26-15,27 27 16,-53-27 0,53 26-1,-26-26 1,0 0 93,-1 0 32,1 0-110,26-26 32,-27 26-48,1-27 1,26 1 0,0-1 30,-27 27-30,27-26 0,0-1 15,0 1-31,0-1 16,0-26-1,0 27 16,0 0-15,0-1 93,0 1 16,27 26-93,-1 0 15,-26-27-47,27 27 15,-1 0 63,1-26 94,-1 26-172,0 0 31,1 0-15,-27-27 47</inkml:trace>
  <inkml:trace contextRef="#ctx0" brushRef="#br0" timeOffset="3912.76">30110 7355 0,'0'-26'15,"-27"26"126,1 26-125,-1-26-1,1 0 1,-1 27-1,1-27 17,26 26-17,-27-26-15,1 0 16,26 27-16,0-1 31,-27-26 0,27 27 48,-26-1-64,0 1-15,-1-1 16,27 1-16,-26-1 15,26 0 79</inkml:trace>
  <inkml:trace contextRef="#ctx0" brushRef="#br0" timeOffset="4667.51">29713 7488 0,'26'0'63,"27"0"-16,-26 53-32,25 52-15,-25-25 16,26-27-16,-27 0 16,27 26-16,-26-52 15,-1-1-15,-26 27 16,27-53 0</inkml:trace>
  <inkml:trace contextRef="#ctx0" brushRef="#br0" timeOffset="5845.83">29898 7355 0,'53'27'140,"-27"-27"-140,27 53 16,-26-53 0,26 53-16,-27-27 15,1 1 1,-1-27 156,-26 26-157,26-26 1,-26 27-16,53-27 16,-53 26-16,27-26 15,-27 26-15,26-26 16,-26 27-16,27-27 31</inkml:trace>
  <inkml:trace contextRef="#ctx0" brushRef="#br0" timeOffset="17689.62">27781 8467 0,'-26'0'296,"-27"0"-280,26 26 0,1-26 15,0 0-31,-1 0 16,1 0-1,-1 0-15,1 0 16,-1 0-1,1 0-15,-1 0 16,1 0 0,-1 0-1,-26 0 1,27 0-16,0 0 16,-27-26-16,26 26 15,1-53-15,-27 26 16,26-26-16,-26 53 15,27-53-15,0 53 16,-27-26-16,53 0 16,-53-1-16,26 27 15,27-26 1,-26 26-16,26-27 16,-27 27-1,1-26 16,-1-1-15,1 27-16,-1-26 16,27-1-16,-26 27 15,0 0-15,-1-26 16,1 26 0,26-27-16,-27 27 15,27-26-15,-26 26 16,-1 0-16,1 0 15,-1 0 1,27-26 0,-53 26-16,27-27 47,0 27-16,26-26-16,0-1 32,0 1-31,0-1 0,-27 1-16,27-1 15,0 1-15,0-1 16,0 1-16,0-27 15,0 27 1,0-1 0,0 1-16,0-1 31,0 1 266,-26 26-266,26-27-15,-27 27 31</inkml:trace>
  <inkml:trace contextRef="#ctx0" brushRef="#br0" timeOffset="19224.73">28866 7911 0</inkml:trace>
  <inkml:trace contextRef="#ctx0" brushRef="#br0" timeOffset="19419.75">28866 7911 0,'0'27'15,"0"-1"17,0 0 14</inkml:trace>
  <inkml:trace contextRef="#ctx0" brushRef="#br0" timeOffset="20584.32">28813 8123 0,'0'26'156,"0"1"-140,0-1-1,0 1 1,0-1 15,0 0 16,27 1 78,-1-27-62,-26 26-48,27-26 1,-1 27 31,0-27-16,1 0 47,-1 0-62,1 0 31,-1 0-32,1 0 32,-1 0 16,-26-27 62</inkml:trace>
  <inkml:trace contextRef="#ctx0" brushRef="#br0" timeOffset="23082.82">28893 7858 0,'-27'0'63,"27"27"-47,-26-27-1,26 26 63,-27-26-62,27 27-16,0-1 16,-26-26-16,26 26 15,0 1-15,0-1 31,0 1 141,0-1-156,0 1 15,0-1-31,0 1 16,0-1-1,0 1 1,0-1-16,0 0 16,0 1-1,0-1 17,0 1-1,0-1-16,0 1 1,0-1 93,26-26-46,1 27-47,-1-27-1,1 0 1,-27 26-16,26-26 15,0 0 17,1 0-1,-1 0 0,1 0 0,-1 0 16,1 0 31,-1 0 1,-26-53-79,27 0 31,-1 27-31,-26-1 15,0 1-15,0-1 16,0 1-16,27 0 0,-27-1 16,0 1-16</inkml:trace>
  <inkml:trace contextRef="#ctx0" brushRef="#br0" timeOffset="28521.6">28628 8043 0,'26'0'188,"1"0"-173,-1 0-15,1 0 16,-1 0 0,1 0 15,-1 0-16,1 0 1,-1 0 0,-52 0 234,-1 0-235,1 0 1,-1 0-16,1 0 16,-1 0-1,1 0 1,-1 27-1,1-27 1,-1 0 15,1 0-31,0 26 16,-1 1 0,1 26-16,-27-27 15,26 27-15,-26-27 16,27 1-16,-27 26 15,27-27-15,-1 27 16,-26-26-16,27 26 16,-27-27-16,53 1 15,-27-27-15,27 26 16,-26-26-16,-1 26 16,1-26-1,26 27-15,-27-1 16,-25 27-1,25-26-15,-26 26 0,27-27 16,-27 1 0,26 25-16,1-25 0,-27 26 15,27-27-15,-27 1 16,53-1-16,-53 1 16,53-1-1,-27 1-15,-26-1 16,27 1-16,-54 25 15,28-25-15,25-27 16,-26 53-16,0-53 0,0 26 16,27 1-16,-27-27 15,0 26 1,0-26-16,0 0 16,0 27-16,0-27 15,-26 0-15,26 0 16,0 0-16,27 0 15,-1 0-15,-26 0 0,27 0 16,-1 0 0,27-53-16,-52 53 15,52-27-15,-27 27 16,1-53-16,-27 27 16,53-1-16,0 1 15,0 0-15,-27-1 16,27 1-16,-26-1 15,26-26-15,0 27 16,0-1-16,0-26 16,0 27-16,0-1 15,0-25-15,0 25 16,0 1-16,0-1 16,0-26-16,0 27 15,0-1-15,0-26 16,0 27-16,26 0 15,-26-27-15,27 26 16,-27 1-16,0-1 16,0 1-16,0-1 15,0 1 1,0-1 0,0 1 15,0-1-31,0 1 15,0 0 1,0-1 0,0 1-16,0-27 0,0 26 15,0 1-15,0-1 16,0 1 0,0-1-16,0 1 15,0 0 1,0-1 15,0 1-31,0-1 16,0 1-1,-27-1 1,27 1-16,0-1 16,0-26-1,0 27 1,0-1-1,0 1 17,0 0 15,-26 52 406,26 0-453,-53 1 15,53-1-15,-53 1 16,26-1-16,1 27 16,0-26-1,26-1-15,-27 27 16,1 0-1,52-53 173,27-26-188,-27-27 16,1 26-16,-1-26 15,27 27-15,-26-27 16,-1 53-16,1-27 15,-1-26 1,1 53-16,-1 0 78,1 0-62,-1 27-16,27 26 15,-27-27-15,1 27 16,-1-53-16,1 0 16,-27 27-1</inkml:trace>
  <inkml:trace contextRef="#ctx0" brushRef="#br0" timeOffset="54205.96">29395 8705 0,'-26'0'62,"-1"0"-31,1 0 16,-1 0-15,1 0-17,-1 0 1,1 0 15,0 0 16,-1 0-47,1 0 16,26 26-1,-27-26 48,1 0-1,26 27-46,-27-27-1,1 0 1,-1 0 47,1 0-17,26 26 1,-27-26-31,1 0 140,0 0-15,26 27 31,-27-27-94,1 0 250,-1 0-312,27 26-1,-26-26 1,26 27-1,-27-27-15,1 0 32,-1 0-17,27 26-15,-26-26 16,-1 0 15,27 26-15,-26-26 15,-1 0-15,27 27-1,-26-27 1,26 26 0,-26-26-1,26 27 1,-27-27-1,1 0 1,26 26 15,0 1 47,0-1-62,0 1 15,-27-27-15,27 26-16,0 1 16,0-1-1,-26 1-15,26-1 16,0 0-1,0 1-15,-27-1 16,27 1 0,0-1-1,-26-26-15,26 27 32,0-1-17,0 1 1,0-1-1,-27 1 1,27-1-16,0 27 31,0-27-15,-26 1 15,26-1 0,0 1-31,0-1 16,0 1 0,0-1-1,0 1-15,0-1 16,0 1 0,0-1-1,0 0 1,0 1-1,0-1 1,0 1 0,0-1-1,0 1 1,0-1 0,0 1-1,0-1 1,0 1-16,0-1 15,0 0-15,0 1 16,0-1 0,0 1-16,0-1 15,0 1-15,0-1 16,0 1 0,0-1-1,26-26-15,-26 27 16,27-1 31,-1 1-32,1-27 1,-1 0 0,-26 26-16,27-26 15,-1 0 1,1 0-16,-1 0 15,0 0 1,-26 26 0,27-26-1,-1 0 1,1 0 0,-1 0-1,1 0 1,-1 0-1,1 0 1,-1 0 0,1 0 15,-1 0-31,1 0 16,-1 0-1,0 0 1,1 0-16,-1 0 15,1 0 17,-1 0-17,1 0 17,-1 0-1,1 0 0,-1 0-15,1 0-1,-1 0 17,0 0-1,1 0-16,-1 0 1,-26 27 0,27-27-1,-1 0 48,1 26 77,-27 1-124,26-27 0,-26 26-16,0 1 31,0-1-31,0 1 62,0-1-15,0 1-15,0-1-32,0 0 46,0 1-30,0-1 47,27-26-48,-1 0 1,1 27 15,-1-27-15,1 0-1,-1 0 17,0 0-17,1 0-15,-1 0 16,1 0-1,-1 0 1,1 0 0,-1 0 15,-26-27-31,27 27 16,-1 0-1,1 0 1,-1 0-1,0 0 1,1 0 15,-27-26-31,26 26 16,1 0 0,-1 0-1,1 0 16,-1-27-31,1 27 32,-1 0-1,-26-26-15,53 26-16,-53-26 15,27 26 1,-1 0-1,-26-27-15,26 27 16,1 0 15,-27-26 16,26 26-31,-26-27-1,0 1-15,27 26 16,-27-27 0,26 27-16,1-26 15,-27-1-15,26 1 0,-26-1 32,27 27-1,-27-26-31,0 0 15,26 26 1,1 0-16,-27-27 16,0 1-16,26 26 15,-26-27 1,26 27 0,-26-26-16,0-1 140,27 27-93,-27-26-47,0-1 16,0 1-1,26 26-15,-26-27 16,0 1 0,0-27-1,0 27 1,0-27-1,0 26 1,0 1-16,0-1 16,0 1-16,27-1 15,-27 1-15,0-1 16,0 1-16,0 0 16,0-27-1,26 0-15,-26 26 16,27-26-1,-27 27-15,0-1 16,0 1 0,0-1-16,0 1 31,0 0-31,0-1 16,0 1-16,0-1 15,0 1 16,0-1-31,-27 1 16,1 26 0,26-27-16,-27 27 15,1-26 1,-1-1-16,1 27 16,-27-26-16,27 26 31,-1 0-31,1-26 15,-1-1 1,1 27-16,-1 0 16,1 0-1,-27-26 1,27 26 0,-27 0-16,26 0 15,1 0 1,-1 0-1,1 0 48,26-27-16,0 1-32,26-1 1,-26-26-16,27 53 16,-27-53-16,0 27 15,26 26-15,-26-27 16,27 27 0,-27-26-1,0 0 16,26 26 48,-26-27-79,0 1 78,27 26-63,-27-27 1,0 1 0,0-1 30,0 1-14,-27 26-1,27-27-15,-26 1-16,-1 26 15,1 0-15,-1 0 16,1-27-1,-1 27 1,1 0-16,-1 0 16,1 0-1,-1 0 1,1 0 31,0 0-32,-1 0 17,1 0-17,-1 0 1,1 0 15,-1 0 0,1 0-15,-1 0 78,1 0-63,-1 0 47,1 0 0,0 0 94,-1 0 16,1 0-157,-1 0 94,1 0-94,-1 0 0,1 0 1,-1 0-1,1 0 125</inkml:trace>
  <inkml:trace contextRef="#ctx0" brushRef="#br0" timeOffset="58998.51">28893 10319 0,'0'26'156,"-27"27"-125,27-26-15,0 26-16,-26-1 15,26-25 1,0 26 0,-27-27-16,27 1 15,0-1 1,0 1-1,0-1 17,0 1-32,0-1 15,0 0 1,0 1 0,0-1-1,0 1 1,0-1-16,0 1 15,0-1-15,0 1 16,0-1-16,0 27 16,0-26-16,0-1 15,0 0 1,0 1 0,27-1 15,-27 1-16,0-1 1,26-26 0,-26 27-16,0-1 15,0 1-15,27-1 16,-27 1 0,26-27-1,-26 26 1,26-26-1,1 0 1,-27 26 0,26-26-1,-26 27-15,27-27 16,-1 0-16,-26 26 31,27-26-31,-1 0 63,-26 27-48,27-27 17,-27 26-32,26-26 15,-26 27 16,27-1 32,-27 1-16,26-27-32,0 0 1,-26 26-16,27-26 16,-27 27-16,26-27 15,1 26 17,-1-26-1,1 0 0,-1 0 0,-26 27 1,27-27 14,-1 26 17,-26 0-47,27-26-1,-27 27-15,26-27 16,-26 26-1,27-26-15,-1 0 32,-26 27-32,26-27 47,1 0-47,-27 26 46,26 1-30,1-27 0,-27 26-1,26-26-15,-26 27 16,27-1 0,-1 1-1,1-1 16,-1-26-15,-26 26 0,0 1-16,27-27 15,-1 0 17,-26 26-32,26-26 31,1 0-16,-27 27 1,26-27 15,-26 26 1,27-26-17,-27 27 79,-27-27 125,1 0-204,-1 0-15,1 0 32,26 26-17,-26-26 1,-1 0-1,1 0 17,26 27-17,-27-27 1,1 0 328,26-27-313,0 1 16,0-1-16,0 1 0,0-1-15,0 1 31,0-1-32,0 1-15,0 0 32,0-1-1,0 54 156,0-1-124,0 0-47,0 1-1,0-1 1,0 1-1,0-1 1,0 1-16,0-1 16,0 1-16,0-1 15,53-26 173,-27 0-173,1 27-15,-1-27 16,27 0-16,-27 0 16,1 0-16,-1 0 0,1 0 15</inkml:trace>
  <inkml:trace contextRef="#ctx0" brushRef="#br0" timeOffset="142892.87">30506 6668 0,'27'0'15,"-27"132"48,0 0-63,0 27 15,26 0-15,1-27 16,-1-26-16,1 26 16,-1-53-16,1-26 15,-1 0-15,-26-26 16,27-1-16,-27 1 16</inkml:trace>
  <inkml:trace contextRef="#ctx0" brushRef="#br0" timeOffset="144022.24">32967 6138 0,'27'0'31,"-1"27"0,0-1-15,27 54-16,27 52 16,-1 0-16,27 27 15,-27 0-15,1-1 16,-54-25-16,27 26 16,0-27-16,0-53 15,-53-26-15,0-26 16,0 25-16,-27-52 125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5T04:06:47.674"/>
    </inkml:context>
    <inkml:brush xml:id="br0">
      <inkml:brushProperty name="width" value="0.05292" units="cm"/>
      <inkml:brushProperty name="height" value="0.05292" units="cm"/>
      <inkml:brushProperty name="color" value="#FF0000"/>
    </inkml:brush>
  </inkml:definitions>
  <inkml:trace contextRef="#ctx0" brushRef="#br0">23654 1852 0,'26'-26'94,"159"-186"-78,27 0-16,-53 27 15,0 26-15,-54 27 16,-52 79-16,0 27 15,-26-27-15,-1 53 16</inkml:trace>
  <inkml:trace contextRef="#ctx0" brushRef="#br0" timeOffset="553.89">24289 1905 0,'0'-26'47,"79"-107"-32,133-105-15,-53 53 16,26 0-16,-26 0 15,-27 26-15,-53 106 16,-26 0-16,-53 26 16</inkml:trace>
  <inkml:trace contextRef="#ctx0" brushRef="#br0" timeOffset="6615.91">1085 3704 0,'0'-26'78,"26"26"-62,1 0 0,-1 0-1,1 0-15,-1 0 16,1 0 0,-1 0-1,0 0 1,1 0-1,-1 0-15,1 0 32,-1 0-1,1 0 0,-1 0-15,1 0-1,-1 0 1,27 0 0,-26 0-1,-1 0-15,0 0 16,1 0 15,-1 0-15</inkml:trace>
  <inkml:trace contextRef="#ctx0" brushRef="#br0" timeOffset="7648.3">5239 3016 0,'53'-53'94,"158"-132"-94,27 26 16,-52 54-16,-80 25 15,-106 54-15,26 26 16</inkml:trace>
  <inkml:trace contextRef="#ctx0" brushRef="#br0" timeOffset="8792.84">1138 4710 0,'26'26'78,"27"-26"-78,26 27 16,54-1-16,-54 0 15,-52-26-15,-1 0 16,27 27-16,-27-27 15,1 0-15,-1 0 32,1 0-1</inkml:trace>
  <inkml:trace contextRef="#ctx0" brushRef="#br0" timeOffset="9975.51">5689 4048 0,'26'-26'63,"53"-1"-48,1-26-15,-1 27 16,-52-27-1,-1 53-15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5T04:10:37.703"/>
    </inkml:context>
    <inkml:brush xml:id="br0">
      <inkml:brushProperty name="width" value="0.05292" units="cm"/>
      <inkml:brushProperty name="height" value="0.05292" units="cm"/>
      <inkml:brushProperty name="color" value="#FF0000"/>
    </inkml:brush>
  </inkml:definitions>
  <inkml:trace contextRef="#ctx0" brushRef="#br0">12383 3281 0,'0'-27'47,"26"27"109,0 0-140,1 0-1,26 0 1,0-26-16,-27 26 16,1 0-16,-1 0 15,27 0-15,0-27 16,-27 27-16,27 0 16,-26 0-16,-1 0 15,1 0-15,26 0 16,-53-26-16,26 26 15,1 0 48,-1 0 15,0 0-62,1-26-1,26 26 1,-53-27-16,26 27 16,1 0-16,-1 0 15,1 0 1,-1 0-16,1 0 203</inkml:trace>
  <inkml:trace contextRef="#ctx0" brushRef="#br0" timeOffset="3252.18">16245 3731 0,'0'-27'47,"27"27"-47,105-159 16,53 1-16,1-1 15,-28 0-15,-25 27 16,-28 26-16,-52 80 15,-26-1-15,-1 1 16</inkml:trace>
  <inkml:trace contextRef="#ctx0" brushRef="#br0" timeOffset="4938.26">16854 3942 0,'53'-53'47,"106"-26"-31,-1 0-16,-52-1 15,27 27-15,-107 27 16,27-27-16,-27 53 16</inkml:trace>
  <inkml:trace contextRef="#ctx0" brushRef="#br0" timeOffset="7983">609 4524 0,'0'-26'47,"0"-1"15,26 27-46,-26-26-1,26 26-15,1-26 16,-1-1-16,1 1 16,-1-1-16,1 1 0,-1-1 15,1 27 1,-27-26 15,26 26-15,1 0 15,-1 0 16,1 0-16,-1 0-15,0 0-1,1 0 1,-1 0 0,1 0-1,-1 0 1,27 26-16,-53 1 16,27-27-16,-1 0 15,1 0-15,25 0 16,-25 26-1,-1-26 1,1 0-16,-1 0 16,1 27 15,-27 26 110,0-27-126,0 0 1,0 1-16,-53-1 15,26 1-15,1-1 0,-27 1 16,27-1 0,-1 27-1,-26-53-15,53 27 16,-26-27-16,-1 26 16,1-26 46,-1 0-46,1 0 15,-1 0-15,1 0-1,0 0 16,-1 0 1,1 0-17,26-26-15,-27 26 32,27-27-1,-26 27-31,-1-26 15,1-1 17,-1 27-32,1-26 15,-1 26 17,27-27-32,-26 27 0,-1 0 15,1-26 16,26-1 16</inkml:trace>
  <inkml:trace contextRef="#ctx0" brushRef="#br0" timeOffset="12278.59">17595 5080 0,'26'0'94,"1"0"-94,-1 0 15,1 0 1,-1-26-16,1 26 15,-1 0-15,0-27 16,27 27-16,-26 0 16,-1 0-16,1 0 15,-1 0 1,-26-26-16,27 26 16,-1 0-16,1 0 15,-1 0-15,1 0 16,25-27-16,-25 27 15,-1-26-15,54 26 16,-54-27-16,1 1 16,26-1-16,-27 27 15,0 0-15,27 0 16,-26-26-16,-1 26 16,27 0-16,0 0 15,-26 0 1,26 0-16,-27 0 15,27 0-15,-27 0 16,27 0-16,-26 0 16,-1 0-16,1 0 15,26 0-15,-27 0 16,27 0 0,-27 0-1,27 0 1,-26 0-1,26 0 1,-27 0 0,1 0-16,-27 26 15,53-26-15,-27 0 16,0 0-16,1 0 16,-1 27-16,1-27 15,26 0-15,-27 0 16,1 0-16,26 0 15,-27 0 1,0 0-16,1 0 16,26 0-16,0 0 15,-27 0 17,1 0-17,-1 0 1,1 0-16,-1 0 15,27 0-15,0 0 16,-27 0 0,1 0-16,-1 0 0,1 0 15,-1 0 1,1 0 0,-1 0-1</inkml:trace>
  <inkml:trace contextRef="#ctx0" brushRef="#br0" timeOffset="17550.29">12515 5186 0,'26'0'31,"-26"-27"0,27 1 16,-27-1-31,79-52-16,27 0 15,-53 26-15,-27 26 16,27-26-16,-26 53 78</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25T04:13:54.386"/>
    </inkml:context>
    <inkml:brush xml:id="br0">
      <inkml:brushProperty name="width" value="0.05292" units="cm"/>
      <inkml:brushProperty name="height" value="0.05292" units="cm"/>
      <inkml:brushProperty name="color" value="#0070C0"/>
    </inkml:brush>
  </inkml:definitions>
  <inkml:trace contextRef="#ctx0" brushRef="#br0">476 6429 0,'27'0'94</inkml:trace>
  <inkml:trace contextRef="#ctx0" brushRef="#br0" timeOffset="1402.7">556 6376 0,'0'0'15,"0"-26"1,26 26 62,1 0-62,-1 0-1,0 0-15,27 0 16,-26-26-16,-1-1 16,27 27-16,-26 0 15,26-26-15,0-1 16,-27 1-16,0 26 16,27-27-16,-53 1 15,27 26-15,-1 0 16,1 0-16,-27-27 15,26 27-15,1 0 79,-1 0-64,1 0-15,-1 0 16,0 0-1,1 0 1,-1 0-16,-26 27 16,27-27 15,-27 26-31,0 1 47,26 26-32,-26-27 1,0 27 0,0-27-16,0 1 15,0 26-15,0-27 16,0 1-16,-26 26 16,-1-27-1,27 1-15,0-1 16,-26-26-1,26 27-15,-27-1 47,1-26-31,26 26-16,-26 1 16,-1-1-1,1 1 16,-1-27-15,1 0 0,-1 0-16,1 0 15,-1 0-15,27 26 16,-26-26-16,-1 0 16,1 27-16,0-27 15,-1 0 1,1 0-16,-1 0 31,1 0 0,-1 0-15,27-27 0,-26 27-16,26-26 15,-27-1 1,27 1-16,-26-1 15,-1 1 1,27 0 0,-26 26-1,-1-27 17,27 1-17,-26 26-15,0-27 16,-1 27-1,1-26-15,26-1 16,-27 27-16,1-26 16</inkml:trace>
  <inkml:trace contextRef="#ctx0" brushRef="#br0" timeOffset="47230.13">556 9313 0,'26'0'47,"27"27"-16,-27-27-15,1 53-16,-1-53 16,-26 26-16,27-26 15,-1 0 63,1-53-62,105-79-16,0-27 16,-79 53-16,27 27 15,-1-53-15,-26 79 16,0 0-16,-27 26 16,1 1-1</inkml:trace>
  <inkml:trace contextRef="#ctx0" brushRef="#br0" timeOffset="54486.49">661 11853 0,'27'-53'156,"26"1"-140,-53-1-1,26 53-15,-26-27 16</inkml:trace>
  <inkml:trace contextRef="#ctx0" brushRef="#br0" timeOffset="56972.02">5768 12462 0,'0'-27'31,"26"27"-15,107-132 0,-27 0-16,26 52 0,0-25 15,-79 78-15,0-26 16</inkml:trace>
  <inkml:trace contextRef="#ctx0" brushRef="#br0" timeOffset="70075.92">2408 15584 0,'26'0'109,"1"0"-78,-1 0 0,1 0-15,-1 0 0,27 0-16,-27 0 15,1 0-15,-1 0 16,1 0-16,-1 0 16,27 0-16,-26 0 15,-1 0-15,1 0 16,25 0-16,-25 0 15,-1 0-15,1 0 16,-1 0-16,1 0 16,-1 0-16,1 0 15,-1-26-15,1 26 16,-1 0 0,0 0-16,1 0 15,-1 0 32,1 0-31,-1 0-1,1 0-15,26 0 16,-27 0 0,1 0-16,-1 0 15,1 0-15,25 0 31,-25 0-31,26 0 16,-27 0 0,1 0-1,-1 0-15,1 0 0,-1 0 16,1 0 15,-1 0-31,0 0 16,1 0-1,-1 0 1,1 0-16,-1 0 16,1 0-1,-1 0 1,1 0 0,-1 0-16,1 0 15,-1 0 1,1 0-1,-1 0 1,0 0 0,1 0-16,-1 0 15,-26 26 17,27-26-32,-1 0 15,1 0-15,-1 0 16,1 0-1,-1 0-15,1 0 16,-1 0 0,0 26 15,1-26-31,-1 0 16,1 0-1,-1 0 16,1 0-31,-1 0 0,1 0 32,-1 0-17,1 0 1,-1 0 78,-26 27-32,27-27-46,-1 0-1,0 0 1,1 0 0,-1 0-1,1 0 1,-1 0-16,1 0 16,-1 0 30,1 0 33,-1 0-64,1 0 1,-27 26-16,26-26 15,0 0 1,1 0 0,-1 0-1,1 0 17,-1 0-17,1 0-15,-1 0 16,1 0-1,-1 0-15,1 0 16,26 0-16,-27 0 31,0 0-15,1 0-16,-1 0 16,1 0-1,-1 0 16,1 0-31,-1 0 32,1 0-17,-1 0 1,1 0-16</inkml:trace>
  <inkml:trace contextRef="#ctx0" brushRef="#br0" timeOffset="73176.02">2725 16484 0,'27'0'63,"26"0"-48,-27 0-15,1 0 16,-1 0-1,53 0-15,-26 0 16,0 0-16,0-27 0,-26 27 16,25 0-16,-25 0 15,-1 0-15,1 0 16,-1 0 0,1 0-1,-1 0 1,1 0-1,-1 0-15,1 0 16,-1 0-16,1 0 16,-1 0-16,27 0 15,-27 0 1,27 0-16,-26 0 16,-1 0-16,27 0 15,-26 0-15,-1 0 16,0 27-16,27-27 15,-26 0-15,-1 0 16,27 0-16,-26 0 16,-1 0-16,1 0 15,-1 0 1,1 26-16,-1-26 16,0 0-16,1 0 15,26 26-15,-27-26 16,27 0-1,-26 0-15,-1 27 16,1-27-16,-1 0 16,0 0-1,1 0 17,-1 0-1,1 0 16,-1 0-32,1 0 1,-1 0 0,1 0-1,-1 0 1,1 0-1,-1 26 1,27-26 0,-27 0-1,27 0-15,-26 0 16,-1 0-16,27 27 16,-26-27-16,-1 0 15,1 0-15,25 0 16,-25 0-16,-1 0 15,1 0 1,-1 0-16,1 0 16,-1 0-16,1 0 15,-1 0 1,1 26-16,-1-26 16,1 0-1,-1 0-15,0 0 16,27 0-16,-26 0 15,-1 0-15,27 0 16,-26 0 0,-1 0-16,1 0 15,-1 0-15,0 0 16,1 0-16,-1 0 16,1 0-1,-1 0 1,1 0-16,-1 0 15,1 0-15,-1 0 16,1 0-16,-1 0 16,1 0-1,-1 0-15,0 0 16,1 0-16,-1 0 16,1 0-1,-1 0 1,1 0 15,-1 0 94,1 0-109,-1 0 77,1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7T10:35:41.323"/>
    </inkml:context>
    <inkml:brush xml:id="br0">
      <inkml:brushProperty name="width" value="0.05292" units="cm"/>
      <inkml:brushProperty name="height" value="0.05292" units="cm"/>
      <inkml:brushProperty name="color" value="#FF0000"/>
    </inkml:brush>
  </inkml:definitions>
  <inkml:trace contextRef="#ctx0" brushRef="#br0">24368 8096 0,'0'-26'15,"53"132"48,0-1-47,0-52-16,-27 53 15,27-53-15,0 27 31,-26-80 48,78-53-64,134-212 1,-134 133-16,160-133 15,-133 106 1,-52 80 0,-54 53 15,1-1-15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20T10:07:37.701"/>
    </inkml:context>
    <inkml:brush xml:id="br0">
      <inkml:brushProperty name="width" value="0.05292" units="cm"/>
      <inkml:brushProperty name="height" value="0.05292" units="cm"/>
      <inkml:brushProperty name="color" value="#FF0000"/>
    </inkml:brush>
  </inkml:definitions>
  <inkml:trace contextRef="#ctx0" brushRef="#br0">1455 5715 0,'27'0'422,"-1"26"-391,1-26-31,-1 0 16,1 0 0,-1 27-1,0-27-15,1 0 16,26 26-1,-27-26-15,1 0 16,-1 0-16,1 0 16,-1 0-16,1 0 15,-1 0 1,0 0-16,1 0 16,-1 0-1,1 0 1,-1 0-1,-26 27 1,27-27 0,-1 0-1,1 0 1,-1 0 0,1 0-1,-1 0-15,1 0 16,-1 0-1,0 0-15,1 0 16,-1 0-16,1 0 16,-1 0-16,1 26 15,-1-26-15,1 0 16,-1 0-16,1 0 16,-1 0-16,0 0 15,27 0 1,-26 0-16,-1 27 15,1-27-15,26 0 16,-27 26 0,1-26-1,-1 0-15,1 0 0,-1 0 16,27 0-16,-27 0 16,1 0-1,-1 0-15,1 0 16,-1 0-1,1 0-15,-1 27 16,1-27 0,-1 0-1,0 0-15,27 0 16,-53 26-16,27-26 16,-1 0-16,1 0 15,-1 0 1,27 0-16,-26 0 15,-1 0-15,27 0 16,-27 0-16,27 0 16,0 0-16,27 27 15,-1-27-15,0 26 0,1-26 16,-1 27 0,1-27-16,-1 0 15,-53 26-15,1-26 16,26 0-16,-27 0 15,1 0 1,-1 0 31,1 0-16,-1 0-15,0 26-16,1-26 15,-1 0-15,1 0 16,26 0-16,0-26 16,-27 26-16,1 0 15,26-26-15,-1 26 16,-25 0-16,-1 0 16,27 0-16,-26 0 15,-1 0-15,1 0 16,26-27-16,-27 27 15,0-26-15,27 26 16,-26 0-16,-1 0 16,54-27-16,-54 27 15,1 0-15,26 0 16,-1 0-16,-25-26 16,-1 26-1,27 0-15,-26 0 0,-1 0 16,1 0-1,26 0-15,-27 0 16,0 0-16,27 0 16,-26 0-16,-1 0 0,1 0 15,-1 0 1,1 0 0,-1 0-1,1 0 1,26 0-16,-27 0 15,0 0-15,1 0 16,26-27-16,-27 27 16,1 0-1,-1 0-15,54 0 16,-54 0-16,27 0 16,-27 0-16,27-26 15,-26 26-15,-1 0 16,1 0-16,26 0 15,0 0-15,-27 0 16,0 0-16,27 0 16,-26 0-16,-1 0 15,27-27-15,-26 27 16,-1-26-16,27 26 16,-27 0-16,1 0 15,26 0-15,-27 0 16,1 0-16,26 0 15,0 0-15,-27 0 16,27 0-16,-27 0 16,1 0-16,26 0 15,-27 0-15,1 0 16,26 0-16,0 0 16,-1 0-16,1 0 15,27 26-15,-27-26 16,26 27-16,0-27 15,1 0-15,-27 0 16,0 0-16,-27 0 16,1 0-16,25 26 15,-25-26-15,-1 0 16,1 0-16,-1 0 16,1 0-16,-1 0 15,1 0 1,-1 0-1,-26 27-15,27-27 16,-1 0-16,27 0 16,-27 0-1,1 0-15,26 0 16,-27 0-16,1 0 16,-1 0-16,27 0 15,-26 0-15,-1 0 16,27 0-16,-27 0 15,1 0-15,-1 0 16,27 0-16,-26-27 16,-1 27-16,27-26 15,-26 26-15,-1-27 16,27 27-16,0-26 16,-27 26-1,1 0-15,-1-27 16,1 27-16,-1 0 15,1 0 1,-1-26 0,0 26-16,1 0 15,-1 0-15,1 0 16,-1 0-16,1 0 16,-1 0-1,1 0-15,-1 0 16,1-27-16,-1 27 15,27 0-15,-27 0 16,1 0-16,-1 0 16,1 0-16,-1 0 15,27 0-15,-26 0 16,-1 0 0,1 0-16,25 0 0,-25 0 15,-1 0-15,27 0 16,-26 0-1,-1 0-15,1 0 16,-1 0 0,1 0 31,-1 0-16</inkml:trace>
  <inkml:trace contextRef="#ctx0" brushRef="#br0" timeOffset="5764.16">1667 7117 0,'26'0'125,"27"0"-110,-26 0 1,26 0-16,-27 27 16,1-27-16,25 0 15,-25 26-15,-1-26 16,27 0-16,-26 0 15,-1 0-15,27 0 16,-26 27 0,26-27-16,-27 26 15,0-26-15,27 0 16,-26 0-16,-1 0 16,1 0-16,-1 0 15,1 0-15,-1 0 16,1 27-1,25-27 1,-25 0-16,-1 0 16,27 26-16,-26-26 15,-1 0-15,27 0 16,-26 27-16,-1-27 16,1 0-16,25 26 15,-25-26-15,-1 0 16,27 0-16,-26 0 15,-1 0-15,27 0 16,-26 0-16,-1 0 16,0 0-16,27 0 15,-26 0-15,-1 0 16,1 0-16,-1 0 16,1 0-16,-1 0 15,1 0-15,-1 0 16,27 0-16,-27 0 15,27 0 1,-26 0 0,-1 0-16,1 0 15,26 0-15,-27 0 16,27 0 0,-27-26-16,1 26 15,26 0-15,-27 0 16,1 0-16,26-27 15,-27 27-15,1 0 16,-1 0-16,1-26 16,-1 26-16,27 0 15,-27 0 1,1 0-16,-1 0 16,1 0-16,26 0 15,-27 0-15,1 0 16,25 0-16,-25 0 15,-1-27-15,1 27 16,26 0-16,-27 0 16,27 0-16,-26 0 15,26 0-15,-27-26 16,0 26-16,27 0 16,-26 0-16,-1 0 15,1 0-15,26 0 16,-27 0-16,1 0 15,25 0-15,-25 0 16,-1 0-16,1 0 16,26 0-16,-27 0 15,1 0-15,26 0 16,-27 0-16,1 0 16,25 0-16,1 0 15,0 0-15,-26 0 16,-1 0-16,27 0 15,-26 0-15,-1 0 16,27 0-16,0 0 16,-27 0-1,1 0-15,-1 0 16,27 0-16,0 0 16,-26 26-16,25-26 15,-25 0 1,26 0-16,-27 27 15,1-27-15,26 0 16,-27 0-16,1 0 16,25 26-16,-25-26 15,-1 0-15,27 0 16,0 0-16,0 0 16,-26 0-16,26 0 15,-27 0-15,27 0 16,-27 0-16,1 0 15,-1 0-15,54 0 16,-27 0-16,-27-26 16,27 26-16,-27-27 15,1 1-15,26 26 16,-27 0-16,1 0 16,26-27-16,-27 27 15,1 0-15,-1 0 16,27 0-16,-27 0 15,1 0-15,26 0 16,-27 0-16,1 0 16,-1 0-16,27 0 15,-27 0-15,1 0 16,26 0-16,-27 0 16,1 0-16,-1 0 15,27 0-15,-26 0 16,-1 0-16,1 0 15,-1 0 17,0 0-32,1 0 15,-27 27-15,26-27 16,27 0 0,-26 0-1,26 0 1,-27 0-16,1 26 15,25-26-15,-25 0 16,-1 0 0,1 0-1,-1 0-15,1 0 32,-1 0 46,1 0-47,-1 0-31,1 0 16,-1 0-1,1 0 1,-1 0-1,0 0 1,1 0 0,-1 0 15,1 0-31,-1 0 31,1 0-15,-1 0 15</inkml:trace>
  <inkml:trace contextRef="#ctx0" brushRef="#br0" timeOffset="11490.43">1535 8811 0,'26'0'172,"1"0"-172,-1 0 16,0 0-1,1 0-15,-1 0 16,27 0 0,-26 0-16,-1 0 15,27 0-15,0 0 16,-27 0 0,1 0-16,-1 0 15,27 0-15,-26 0 16,-1 0-16,27 26 15,-26-26-15,-1 0 16,1 0-16,25 0 16,-25 0-1,-1 0-15,1 0 16,-1 0-16,27 0 16,-26 0-1,-1 0 1,1 0-16,-1 0 15,0 0 1,1 0-16,-1 0 16,27 0-16,-26 0 15,26 0-15,-27 0 16,54 0-16,-28-26 16,1 26-16,27 0 15,-27 0-15,0 0 16,-1 0-16,1 0 15,27-27-15,-54 27 16,1 0-16,26 0 16,-27 0-16,1 0 15,-1 0-15,27 0 16,-27 0-16,27 0 16,-26 0-16,26-26 15,-27 26 1,1 0-16,25 0 0,-25 0 15,-1 0-15,27-27 16,-26 27-16,26 0 16,26 0-16,0 0 15,1 0-15,-1 0 16,1 0-16,-28 0 16,1 0-16,-26 0 15,26 0-15,0 0 16,0 0-16,0 0 15,-27 0-15,27 0 16,0 0-16,-27 0 16,27 0-16,27 0 15,-1 0 1,-26 0-16,26 0 0,-26 0 16,-26 0-16,52 0 15,-26 0-15,26 27 16,27-27-16,-27 0 15,1 0 1,26 0-16,-27 0 16,27 0-16,-53 26 0,53-26 15,-53 0 1,-1 0-16,-25 0 0,-1 0 16,27 0-1,-26 0-15,-1-26 16,27-1-16,-26 27 15,-1 0-15,27-26 16,-27-1-16,27 27 16,0 0-16,0 0 15,0-26-15,26 26 16,-26 0-16,27 0 16,-1-27-16,-26 27 15,26 0-15,1 0 16,52 0-16,-53 0 15,1 0-15,-1 27 16,1-27-16,52 0 16,-26 26-16,-27-26 15,0 0-15,1 27 16,-1-27-16,1 26 16,-1-26-16,-53 27 15,27-27-15,-26 0 16,52 0-16,1 0 15,-28 0-15,-25 0 16,26 0-16,0 0 16,0 0-16,26 0 15,0 0-15,-26 0 16,53 0-16,-26 0 16,-1 0-16,-26 0 15,0 0-15,-27 0 16,27 0-16,-26 0 15,-1 0-15,1 0 16,25 0-16,-25 0 16,-1 0-16,27 0 15,-26 0-15,52 0 16,-26 0-16,-27 26 16,27-26-16,-26 0 15,26 0-15,-27 0 16,27 0-16,-26 0 15,26 27-15,-27-27 16,27 0-16,-27 0 16,1 0-16,-1 0 15,27 0-15,-26 0 16,-1 0-16,1 0 16,-1 0-1,0 0 1,1 0-1</inkml:trace>
  <inkml:trace contextRef="#ctx0" brushRef="#br0" timeOffset="15312.16">1773 10107 0,'53'0'109,"-27"0"-109,27 0 16,-27 0 0,1 0-1,-1 0-15,1 0 16,-1 0-16,1 0 16,26 0-16,-27 0 15,1 0 1,-1 0-16,1 0 15,-1 0 17,-26-26 30</inkml:trace>
  <inkml:trace contextRef="#ctx0" brushRef="#br0" timeOffset="28507.08">1773 11721 0,'26'0'125,"1"0"-110,-1 0-15,1 0 16,25 0-1,-25 0-15,-1 0 16,27 0-16,-26-26 16,26 26-16,-27 0 15,1 0-15,-27-27 16,26 27-16,27 0 16,-27 0-1,1 0 1,-1 0-1,1 0-15,26 0 16,-27 0-16,1 0 16,-1 0-16,1 0 15,-1 0-15,0 0 16,27 0 0,-26 0-16,-1 0 15,1 0-15,26 0 16,-27 0-1,1 0-15,-1 0 16,1 0 15</inkml:trace>
  <inkml:trace contextRef="#ctx0" brushRef="#br0" timeOffset="38707.61">1931 12859 0,'27'0'125,"-1"0"-109,1 0-16,-1 0 16,27 0-16,-26-27 15,-1 27-15,27-26 16,-26 26-16,-1 0 15,27 0-15,-27 0 16,1 0-16,-1 0 16,1 0 15,-1 0-15,1 0 15,-1 0-31,1 0 15,-1 0 17,0 0-17,1 0-15,-1 0 32,1 0-32,-1 0 15,1 0-15,-1 0 16,1 0-16,-1 0 31,1 0-31,-1 0 16,1 0-16,-1 0 31,0 0 0,1 0-31,-1 0 16,1 0 31</inkml:trace>
  <inkml:trace contextRef="#ctx0" brushRef="#br0" timeOffset="47310.18">1799 14499 0,'53'0'187,"-26"0"-171,-1 0-16,0 0 15,27 0-15,-26 0 16,-1 0-16,27 0 16,-26 0-1,26 0-15,-27 0 16,1 0-1,-1 0-15,0 0 16,1 0 0,-1 0-1,1 0-15,-1 0 16,1 0 0,-1 0-16,27 0 15,-26 0-15,-1 0 16,0 0-16,-26-26 15,27 26-15,-1 0 16,1 0 0,-1 0 15</inkml:trace>
  <inkml:trace contextRef="#ctx0" brushRef="#br0" timeOffset="50177.65">3916 13256 0,'0'-27'328,"0"1"-312,26-1 0,-26 1-16,27 26 78,-1-27-63,1 1 1,-1-1-16,-26 1 16,0 0-1,27 26-15,-1-27 16,-26 1-1,27-1 1,-27-26-16,26 53 16,-26-26-16,0-1 15,0 1-15,0-1 16,26 27 0,1 0 140,-27-26-109,26 26-47,1 0 15</inkml:trace>
  <inkml:trace contextRef="#ctx0" brushRef="#br0" timeOffset="51553.33">5636 13388 0,'0'-27'187,"0"1"-187,26 0 16,1-27-16,-1 26 15,-26 1-15,0-27 16,26 53-16,-26-27 16,0 1-1,27 26 16,-27-27-15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3T10:49:06.309"/>
    </inkml:context>
    <inkml:brush xml:id="br0">
      <inkml:brushProperty name="width" value="0.05292" units="cm"/>
      <inkml:brushProperty name="height" value="0.05292" units="cm"/>
      <inkml:brushProperty name="color" value="#FF0000"/>
    </inkml:brush>
  </inkml:definitions>
  <inkml:trace contextRef="#ctx0" brushRef="#br0">22849 9294 0,'2407'-803'468</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3T10:51:17.265"/>
    </inkml:context>
    <inkml:brush xml:id="br0">
      <inkml:brushProperty name="width" value="0.05292" units="cm"/>
      <inkml:brushProperty name="height" value="0.05292" units="cm"/>
      <inkml:brushProperty name="color" value="#FF0000"/>
    </inkml:brush>
  </inkml:definitions>
  <inkml:trace contextRef="#ctx0" brushRef="#br0">12417 16729 0,'42'0'125,"1"0"-47,-1 0-47,0 0 78,0 0 2657,1 0-2688,-1 0-31,0 0 0,0 0 109,0 0-46,1 0-64,-1 0 158,0 0 811</inkml:trace>
  <inkml:trace contextRef="#ctx0" brushRef="#br0" timeOffset="19263.21">12966 16771 0,'42'0'188,"1"0"-157,-1 0 94,0 0-62,0 0 202,1 0-249,-1 0 218,0 0-93,0 0 2031,1 0-2125,-1 43-16,0-43 31,0 0 32,0 0 15,1 0-93,-1 0 93</inkml:trace>
  <inkml:trace contextRef="#ctx0" brushRef="#br0" timeOffset="32664.73">17992 16602 0,'42'0'31,"-42"-42"16,42 42 0,1 0 125,-1 0-126,0 0 33,0 0-17,1 0-31,-1 0 79,0 0-48,0 0 32,0 0-47,1 0 31,-1 0 47,0 0-63,0 0-46,1 0 47,-1 0 108,0 0-46,0 0-31,1 0 31,-1 0-31,-42 42 0,42-42-16,0 0 547,0 0-594,1 0 2266,-1 0-2250,0 0 0,0 0 46,1 0-77,-1 0 78,0 0-79,0 0 17,1 0 108,-1 0-15,0 0-125,0 0 32,1 0-17,-1 0 1,0 0-1,-42-42 1,42 42 0,0 0 62,-42-42-16,43 42-15</inkml:trace>
  <inkml:trace contextRef="#ctx0" brushRef="#br0" timeOffset="38070.36">19766 16518 0,'42'0'2219,"0"0"-2203,43 0-16,41 0 15,-41 0-15,-43 0 16,0 0-16,0 0 16,1 0-16,-1 0 15,0 0-15,0 0 16,1 0 0,-1 0-1,0 0 16,0 0 1,1 0-17,-1 0 1,0 0 0,0 0 46,0 0 891,1 0-922,-1 0 1,0 0-17,0 0 17,1 0-17,-1 0 48,0 0-16,0 0-32,1 0 16,-1 0 16,0 0-15,0-42-1,1 42-16,-1 0 32,-42-43-15,42 43-32,0 0 31,0 0 0,-42-42-15,43 42 15,-43-42 0,42 42 0,-42-42-15,42 42 125,0 0-126,1-43 17,-1 43-1,-42-42 0,42 42-31,0 0 78,1 0-47,-1 0 32,0 0 46</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4T04:02:08.988"/>
    </inkml:context>
    <inkml:brush xml:id="br0">
      <inkml:brushProperty name="width" value="0.05292" units="cm"/>
      <inkml:brushProperty name="height" value="0.05292" units="cm"/>
      <inkml:brushProperty name="color" value="#FF0000"/>
    </inkml:brush>
  </inkml:definitions>
  <inkml:trace contextRef="#ctx0" brushRef="#br0">7011 6165 0,'53'0'172,"-26"0"-172,79 0 16,-27-27-16,0 1 0,1-1 15,-1 27 1,1-26-16,-1 26 15,0 0-15,1-26 16,-27-1-16,0 27 16,-27 0-16,0 0 15,27 0-15,-26 0 16,-1 0 0,1 0-1,-1 0 1,27 0-1,-26 0 1,25 0-16,-25 0 16,-1 27-1,1-27-15,26 0 16,0 26-16,-27-26 16,54 26-16,-28-26 15,1 0-15,0 0 16,0 27-16,27 26 15,-28-27-15,81 1 16,-1 26-16,0-27 16,-26 27-1,53-27-15,0 1 0,-27-27 16,0 0-16,-26 26 16,0-26-16,-53 0 15,0 0-15,-27 0 16,27 27-16,0-27 15,0 0-15,-27 0 16,1 0-16,52 0 16,-26 0-16,0 0 15,-26 0-15,52 0 16,-26 0-16,53 0 16,-27 0-16,0 0 15,1 0-15,-27 0 16,0 0-16,-27 0 15,1 0-15,-1 0 16,27 0 0,-27 0-16,1 0 0,26 0 15,26-27-15,-52 27 16,26 0-16,-27 0 16,27 0-16,-27 0 15,1-26 1,26 26-16,-27 0 15,1 0-15,26 0 16,-27 0-16,27 0 16,-27 0-16,27 0 15,27 0-15,-27 0 0,26 0 16,0 0 0,1 0-16,-1 0 15,0-27-15,-26 27 16,-26 0-16,-1 0 15,54 0-15,-54-26 16,1 26-16,-1 0 16,53-26-16,-26 26 15,0 0-15,0 0 16,0-27-16,0 27 16,26-26-16,-26 26 15,0 0-15,-26 0 16,26 0-16,26 0 15,-53 0-15,1 0 16,-1 0-16,27 26 16,-26-26-16,-1 27 15,27-1-15,-26-26 16,25 26-16,-25 1 16,-1-27-16,27 0 15,0 0-15,-26 0 16,-1 26-16,27-26 15,-26 0-15,-1 0 16,0 0-16,27 0 16,-26 0-16,-1 0 15,1 0-15,-1 0 16,1 0 0,-27-26-16,26 26 15,1 0 79,-1 0-63,0 0-31,1 0 16,26 0-1,-27 0 1,27 0-16,-26 0 16,-1 0-16,27 0 15,-26 0 1,25 26-16,-25-26 16,-1 0-16,27 0 15,4498-185 1126</inkml:trace>
  <inkml:trace contextRef="#ctx0" brushRef="#br0" timeOffset="2805.85">7461 7726 0,'873'-185'719,"-1746"370"-703</inkml:trace>
  <inkml:trace contextRef="#ctx0" brushRef="#br0" timeOffset="4865.74">14949 7938 0,'26'0'140,"1"0"-124,-1 0 0,1 0-1,-1 0-15,1 0 16,26 0-16,-27 0 16,1 0-16,-1 0 15,27 0-15,-27 0 16,1 0-16,-1 0 15,1 0-15,-1 0 16,27 0-16,-26 0 16,-1 0-1,1 0-15,-1 0 16,0 0-16,1 0 31,-1 0-31,1 0 16,-1 0-1,1 0 1,-1 0 0,1 0-1,-1 0 1,1 0-16,-1 0 16,0 0 46</inkml:trace>
  <inkml:trace contextRef="#ctx0" brushRef="#br0" timeOffset="7968.22">2514 9525 0,'0'-26'140,"26"26"-124,27 0-16,26 0 16,54 0-16,25 0 0,-52 0 15,26 0-15,-79 0 16,27 0-16,-54 0 15,1 0-15,-1 0 16,27 0-16,-26 0 16,-1 0-16,0 0 15,27 0 1,-26 26-16,-1-26 16,1 0-16,-1 0 15,1 0-15,-1 0 16,27 0-1,-27 0 1,1 26 0,-1-26-1,1 0 1,-1 0 0,1 0-1,-1 27-15,1-27 16,-1 0-1</inkml:trace>
  <inkml:trace contextRef="#ctx0" brushRef="#br0" timeOffset="12448.88">3731 11271 0,'26'0'109,"1"0"-93,-1 0-1,0 0-15,1 0 16,26 0-16,-27 27 16,1-27-16,26 0 15,-27 0-15,1 26 16,-1-26-16,27 0 15,-27 0-15,1 0 16,26 0-16,-27 0 16,1 0-16,-1 0 15,27 0-15,-26 0 16,-1 0 0,0 0-16,1 0 15,-1 0 16,1 0 1,-1 0-32,1 0 15,-1 27 1,1-27 0,-27 26 15,26-26 203</inkml:trace>
  <inkml:trace contextRef="#ctx0" brushRef="#br0" timeOffset="15111.57">8811 11324 0,'26'0'110,"1"0"-95,52 0 17,-53 0-32,27 0 0,0 0 15,-26 0-15,-1 0 16,27 0-16,-26 0 15,-1 0 1,0 0 0,1 0-1,-1 0 63,1 0 1</inkml:trace>
  <inkml:trace contextRef="#ctx0" brushRef="#br0" timeOffset="198276.87">4948 16907 0,'0'-27'140,"0"1"-124,0 0 0,0-1-16,0 1 15,0-27-15,0 26 16,0 1-16,26 26 16,-26-27-16,27 1 15,-27-1-15,0 1 16,26 26-16,-26-27 15,0 1-15,0 0 16,27-1 0,-1 1-1,-26-1 1,0 1 15,26 26-15,1-27-1,-27 1 1,26-1 0,1 1-1,-1-1-15,-26 1 16,53 0-16,-26 26 16,-27-27-1,26 1-15,1-1 31,-1 27-31,1 0 32,-27-26-17,26 26 1,0-27 0,1 27-16,-27-26 15,26 26-15,1 0 16,-1-27-1,1 27-15,-1 0 16,-26-26 0,53 26-16,-26 0 15,-1 0 1,0-27-16,1 27 16,-1 0-16,1 0 0,-1-26 15,1 26 16,26 0-31,-27-27 16,1 27-16,-1-26 16,1 26-16,-1 0 15,27 0 1,-27 0-16,27 0 16,-26 0-1,-1 0 1,27 0-1,-26 0 1,-27-26 0,26 26-16,0 0 15,1 0 1,26 0 0,-27 0-16,1 0 15,26 0-15,-27 0 16,1 0-16,-1 0 15,27 0-15,-27 0 16,1 0 15,-1 0 1,1 0-32,-1 0 31,1 0-31,-1 0 15,1 26 1,-1 0 0,1-26-16,-1 0 15,-26 27-15,26-27 16,-26 26-16,27-26 16,-1 27-1,1-27-15,-27 26 16,26-26-1,1 27 1,-1-27-16,1 0 16,-27 26-16,26-26 15,-26 27 1,27-27 0,-1 0-1,-26 26-15,27 1 16,-1-1-1,0 1-15,1-1 16,26 0 0,-53 1-16,0-1 15,53-26-15,-53 27 16,0-1-16,26-26 16,-26 27-16,0-1 15,0 1 1,27-27-16,-27 26 15,0 1-15,0-1 16,0 0-16,0 1 16,26-1-1,-26 1-15,27-1 16,-27 27 0,0-26 15,0-1-16,0 1 1,0-1-16,0 1 16,26-1-16,-26 0 15,0 1-15,0-1 16,0 1-16,0-1 16,0 1-16,0 26 15,26-27-15,-26 1 16,0 25-16,27-52 15,-27 27-15,0-1 16,0 1 15,0-1-31,0 1 16,0-1-16,0 1 16,26-1-16,-26 1 15,27 26-15,-27-27 16,0 0-16,0 1 15,26-27-15,1 53 16,-27-27 0,0 1-16,0-1 15,0 1 1,0-1 0,26-26-1,-26 27-15,0-1 16,0 0-1,0 1-15,0 26 16,0-27 0,0 1-16,0-1 15,0 1-15,0-1 16,0 27-16,0-26 16,-26-1-1,26 0-15,0 1 16,-27-1-16,27 1 15,0-1 1,-26 1-16,26-1 16,-27-26-16,1 27 47,-1-27-16,1 26-16,0-26 1,-1 27 0,1-27-1,26 26 1,-27-26-16,1 0 16,-1 0-1,1 0 1,-1 0 15,1 0-31,-1 0 16,-25 0-1,25 26-15,1-26 16,-27 0-16,26 0 16,-26 27-16,27-27 15,-27 0-15,-26 0 16,26 0-16,0 0 15,26 0-15,1 0 16,-27 0-16,26 26 16,1-26-16,0 0 15,-1 0-15,1 0 16,-27 0-16,26 0 16,1 0-16,-27 0 15,26 0-15,1 0 16,-1 0-16,-25 0 15,25 0-15,1 0 16,-1 0 0,1 0-16,-1 0 15,1 0 1,-1 0 0,1-26-1,-1 26 1,1 0-1,0-27 1,-1 27-16,1 0 16,-1 0-1,1-26-15,-1 26 16,1-26-16,-1 26 16,-26-27-16,27 27 15,-1 0-15,1-26 16,-27 26-16,27 0 15,-1-27-15,1 27 16,-1 0 0,27-26-16,-26 26 15,26-27 1,-53 27 0,53-26-16,-27-1 15,1 27-15,0-26 16,-1-1-16,1 1 15,-1 0-15,1 26 16,-1-27-16,1 27 16,26-26-1,-27 26-15,1 0 16,-1-27-16,27 1 16,-26 26-16,-1 0 15,27-27 1,-26 27-1,26-26 1,0-1 0,0 1-16,-26 26 15,26-27-15,-27 27 16,1-26 0,26-1-16,0 1 15,-27 0-15,27-1 16,-26 1-16,-1 26 15,27-27-15,-26 1 16,26-27-16,-27 26 16,27 1-1,-26-1 1,-1 1 0,27 0-1,-26 26-15,26-27 16,-26 27 15,26-26-15,0-1-1,0 1 1,0-1 0,0 1-1,0-1 1,0 1 15,0-1 0,0 1-15,0-1 0,0 1-1,26 0 32,-26-1-31,0 1 15,26 26-31,-26-27 16,0 1-1,0-1 1,0 1 15,0-1-15,0 1 31,0-1-32,27 1 16,-27 0-31,0-1 0,0-26 32,26 27-32,-26-1 15,0 1 1,0-1 0,27 27 93,-27-26-93,53 26 140,-27 0-141,1 0 79,-1 0-78,1 0 15,-1 0-15,-26 26-1,26-26-15,1 27 16,-1-27-16,1 0 31,-1 0 47</inkml:trace>
  <inkml:trace contextRef="#ctx0" brushRef="#br0" timeOffset="199661.75">6906 16563 0,'26'0'156,"-26"26"-125,27-26-15,-1 0-16,0 0 15,1-26-15,-1-1 16,1 1-16,26-27 16,-53 27-16,26-1 15,-26 1 1,0-1-16</inkml:trace>
  <inkml:trace contextRef="#ctx0" brushRef="#br0" timeOffset="200663.56">7303 16536 0,'26'0'110,"-26"27"-95,26-27 1,1 0 62,-1 0-47,1 0-31,-27-53 16,26 27-16,1-1 16,-27 1-16,26-1 15</inkml:trace>
  <inkml:trace contextRef="#ctx0" brushRef="#br0" timeOffset="207166.47">31724 12039 0,'-27'0'125,"1"0"-94,-1 0 1,1 0 14,-1 0-14,1 52-32,26-25 15,-27-1 1,27 1-16,-53-1 16,27 1-16,0-1 15,-1 1-15,-26-1 16,53 1-16,-26-1 15,-1 1 1,27 25-16,-26-25 16,26-1-16,-27 27 15,1-26-15,26-1 16,0 1-16,-27-1 16,27 1-16,0 25 15,0-25 1,0-1-1,0 27 1,0-26-16,0-1 16,0 27-16,0-26 15,0-1-15,0 1 16,0 25-16,27-52 16,-27 53-16,0-26 15,26-1 1,-26 1-16,0-1 15,27-26-15,-27 53 16,26-26-16,1-1 16,-27 0-16,0 1 15,26-1-15,1 1 16,-1 26 0,1-53-1,25 26 1,-25 1-1,-27-1-15,26-26 16,1 27-16,-1-27 16,-26 26-16,27 1 15,-1-27-15,1 0 16,26 26-16,-27 0 16,0-26-1,1 27-15,-1-1 16,1-26-1,-1 0-15,1 27 16,-1-27 0,1 26-1,-1-26 1,1 0-16,26 0 16,-27 0-1,0 27-15,27-1 16,-26-26-1,26 0-15,-27 0 16,1 0-16,26 0 16,-27 0-16,0 0 15,1 0-15,-1 27 16,1-27-16,-1 0 16,1 0-1,26 0 1,-27 0-16,1 0 15,26 0-15,-27 0 16,0 0-16,1 0 16,26 0-16,-27-27 15,1 27-15,26-26 16,-27 26-16,1-27 16,-1 1-16,27-1 15,-27 1-15,1-1 16,-27 1-16,53 0 15,-53-27-15,53 26 16,-53 1-16,26-1 16,1 1-16,-27-27 15,0 26-15,26 1 16,-26-27-16,0 27 16,0-1-16,27 1 15,-27-27-15,0 26 16,0 1-16,0-27 15,0 0-15,0 27 16,0-1-16,0-26 16,0 27-16,0-1 15,0 1-15,0-1 16,0 1-16,-27 26 16,27-27-16,-26 1 15,26-1-15,-27 1 16,1 26-1,26-26-15,-27-1 16,27 1 0,-26 26-16,-1-27 15,-925-449 470,925 476-485,1 0 15,-1 0 1,1 0-16,0 0 16,-1 0-1,1 0 1,-1 0-16,1 0 15,-1 0 17,1 0-32,-1 0 31,1 0 0,-1 0 16,1 0-31,-1 0-1,1 0 17,0 0-17,-1 0-15,1 0 16,-1 0 31,1 0-47,-1 0 31,27-27-15,-26 27 30</inkml:trace>
  <inkml:trace contextRef="#ctx0" brushRef="#br0" timeOffset="209523.56">28310 12700 0,'0'-26'0,"-26"26"16,0 0-1,-1 0-15,27-27 16,-26 27-16,-1 0 15,1 0 1,-1 0-16,-26 0 16,27 0-16,-27 27 15,0-1-15,0 0 16,27-26-16,-27 27 16,26-1-16,-26 1 0,27-1 15,-1-26 1,27 27-16,-26-1 15,26 1-15,-26-1 16,26 1-16,-27 26 16,27-27-16,0 0 15,-26 27-15,26-26 16,-27-1-16,27 27 16,0-26-16,0 26 15,-26-1 1,26-25-1,0-1 1,-27 1-16,27-1 16,0 1-16,0-1 15,0 1-15,0-1 16,0 1 0,0-1-1,27-26-15,-27 27 16,26-27-16,-26 26 15,27 0-15,-1 27 16,1-26-16,-1-1 16,-26 27-16,26-53 15,1 0-15,-1 53 16,1-26 0,-1-27-16,-26 26 15,27-26 1,-1 0 15,-26 26-31,53-26 0,-53 27 16,27-27-1,-1 0-15,0 0 16,1 0-16,26 0 16,53 0-16,0 0 15,-54 0-15,-25 0 16,-1 0-16,54 0 15,-54 0 1,1-27-16,-1 27 16,1 0-16,25-26 15,-25 0 1,-1 26-16,27-53 16,-26 53-1,-1-27-15,1 1 16,-1-1-16,27 1 15,-26-27-15,25 26 16,-25-25-16,26 52 16,-53-53-16,53 26 15,-27-26-15,1 27 16,-1-1-16,27-26 16,-27 27-16,1-27 15,-27 27-15,0-1 16,0-26-16,0 27 15,26-1-15,-26 1 16,0-27-16,0 26 16,0 1-16,0-27 15,0 27-15,-26-1 16,26 1-16,-27-1 16,27 1-16,-26 26 15,26-27-15,0 1 16,-26-1-1,-1 1 1,1 26 0,-1 0-1,1-27 1,-1 27 0,1 0-16,-1 0 15,1 0 1,-1-26-16,1 26 15,0 0 1,-1 0 0,1 0-1,-1 0 1,1 0 15,-1 0-15,1 0-1,-1 0 1,1 0 0,-1 0-1,1 0 1,-1 0 15,1 0-15,0 0-1,-1 0 1,1 0 0,-1 0 15,1 0-15,-1 0-1,1 0 1,-1 0-1,1 0-15,-1 0 16,1 0 0,0 0-16,-27 0 15,26 0 1,1 0 0,-1 0-16,1 0 15,-27 0 1,26 0-1,1 0 1</inkml:trace>
  <inkml:trace contextRef="#ctx0" brushRef="#br0" timeOffset="212268.66">31300 15187 0,'-26'0'31,"-1"0"-31,1 27 16,-1 25-16,-26-25 16,27 26-16,-27-27 15,27 27-15,-1-26 16,1-1-16,-1 27 15,27-26-15,-26 25 16,26-25-16,0 26 16,0-27-1,0 1 1,0-1-16,0 1 16,0-1-16,0 1 15,0-1-15,0 0 16,0 27-16,0-26 15,26-1-15,1 27 16,-27-26-16,26-1 16,1 27-16,-27 0 15,26-27-15,1 27 16,-27-26-16,0-1 16,52 27-16,-52-26 15,27-1-15,-27 27 16,26-27-16,1 1 15,-27 26-15,53 0 16,-27-27 0,1 27-1,-1-26-15,27-1 16,-26 1-16,-1-1 16,0 0-16,27 1 15,-26-1-15,-1-26 16,54 53-1,-54-53-15,53 0 16,-52 27-16,26-27 16,-27 0-16,27 0 15,-26 0-15,-1 0 16,1 0-16,52 0 16,-26 0-1,0-27-15,-27 1 16,27-1-16,0 1 15,-26-1-15,25 27 0,-25-26 16,26 0 0,-27 26-16,1-27 15,26 1-15,-27 26 16,1-53-16,26 26 16,-53-26-16,52 27 15,-25-27-15,-1 0 16,1 0-16,-1 0 0,1-26 15,-27 26 1,0-26-16,26-1 16,-26 27-16,0-26 15,0 26-15,0-26 16,-26 26-16,-1 0 16,27 0-16,-26 26 15,-1-26-15,-26-26 16,27 53-16,-27-27 15,53 0-15,-53 26 16,27-26-16,-27 0 16,26 1-16,-26-1 15,27 0-15,-27 53 16,27-53-16,-1 53 16,1-27-16,-1 1 15,-26 26-15,27-53 16,-27 53-1,26 0-15,1-53 16,-27 53-16,27 0 16,-1-26-16,-26 26 15,27-27-15,-1 27 16,1-26 0,-1 26-1,1 0-15,-1 0 16,27-27-16,-26 27 15,0 0 1,-1 0-16,-26 0 16,27 0-1,-1 0-15,1 0 16,-1 0 0,1 0-1,-1 0 1,1 0-1,0 0 1,-1 0 0,27 27-1,-53-27-15,53 26 16,-26-26 0,26 27-16,-27-27 15,27 26-15,-26-26 16,-1 27-1,1 25 1,26-25 0,0-1-1,0 1 17,0-1-32,0 1 31,0-1-16,0 1 360,0-1-375,-27-26 16,27 27 0</inkml:trace>
  <inkml:trace contextRef="#ctx0" brushRef="#br0" timeOffset="-212925.46">27543 11748 0,'-26'0'78,"-1"0"-62,1 0-1,-1 0 1,1 0 0,-1 0-1,1-27-15,-1 27 16,-25-26-16,25 26 16,1 0-16,-1 0 15,-26 0-15,27 0 16,-1 0-16,1 0 15,-1 0-15,1 0 16,0 0-16,-1 0 16,1 0-1,-1 0 1,1 0 46,26 26-62,0 1 16,0-1 0,-27 0-16,27 1 15,0-1 1,0 1-16,0-1 16,0 1-1,27-27 16,-27 26-15,26-26-16,-26 27 0,27-27 31,-1 0-31,1 26 16,25-26 0,-25 0-16,-1 0 15,27 0-15,-26 27 16,-1-27-16,1 0 15,-1 0-15,1 0 16,-1 0 0,0 26-1,1-26 1,-1 0-16,1 26 16,-1 1-1,1-1 1,-1-26-1,-26 27-15,27-1 32,-27 1-32,0-1 15,0 1 1,0-1 0,0 1-1,-27-27 1,1 0 15,26 26-31,-27-26 16,1 0-1,-1 0 1,1 0 0,-1 0-1,1 0 1,0 0-1,-1 0 17,1 0-1,-1 0 0,1 0 0,-1 0 1</inkml:trace>
  <inkml:trace contextRef="#ctx0" brushRef="#br0" timeOffset="-211649.65">27861 12065 0,'-27'0'110,"27"26"-63,0 27-32,27-26 1,-1-1-16,27 27 15,-53-26-15,53 26 16,-53-27-16,26 1 16,1-27-16,-27 26 15,-27-26 63,1 0-62,-1 0 0,1 0-1,0 0 1,-1 0 15,1 0 0</inkml:trace>
  <inkml:trace contextRef="#ctx0" brushRef="#br0" timeOffset="-211074.19">27861 11880 0</inkml:trace>
  <inkml:trace contextRef="#ctx0" brushRef="#br0" timeOffset="-209210.89">32994 11536 0,'-53'-27'31,"26"27"-15,1 0-16,-1 0 16,-26 0-16,27 0 15,-1 0-15,-25 0 16,25 0-1,1 0 1,-1 0 15,1 0 32,-1 0-48,27 27 1,0-1 0,0 1-1,0-1-15,0 27 16,27-53 15,-27 27-15,26-27-1,1 0 17,-1 0-17,1 0 1,-1 26 0,0-26-1,1 0 1,-1 0-1,1 0 1,-1 0 0,1 0-1,-1 0 1,1 27-16,-1-1 31,1-26-15,-27 26-16,0 1 47,0-1-32,-53-26-15,53 27 16,-27-27 0,-26 0-16,27 53 15,-27-27-15,26-26 16,1 0-16,0 0 15,-1 0 1,1 27 0,-1-27 77</inkml:trace>
  <inkml:trace contextRef="#ctx0" brushRef="#br0" timeOffset="-207410.02">33523 11827 0,'-27'0'78,"1"0"-46,-1 0-17,1 0 1,-1 0-16,1 0 16,0 0-1,26 26 1,0 27-1,0-26 1,0-1-16,0 1 16,0-1-16,0 27 15,26-27-15,-26 1 16,0 26 0,0-27-1,0 1 1,-26-27 46,-1 0-46,1 0 0,-1 0-16,1 0 15,-1 0-15,1 0 16,-1 0-16,1 0 15,-1 0 1,1 0 0,-1 0 46</inkml:trace>
  <inkml:trace contextRef="#ctx0" brushRef="#br0" timeOffset="-206127.28">33681 11404 0,'-52'105'93,"25"-25"-93,1 52 0,-27-53 16,53-52-16,-27 26 16,27-27-1,-26-26-15,26 27 16</inkml:trace>
  <inkml:trace contextRef="#ctx0" brushRef="#br0" timeOffset="-203939.98">33390 16325 0,'0'26'188,"-26"-26"-173,-27 0 1,27 0 0,-1 27-1,1-27 1,26 26-1,-27-26-15,1 0 47,-1 0 0,1 0 0,26 27 47,26-27-79,1 26 1,-1-26-16,1 0 0,-27 27 16,26-27-1,1 0 1,-1 0 0,-26 26 62,0 0-63,0 1 17,0-1-32,-26-26 15,-1 27 1,1-27-1,-1 0 17,1 0-17,-1 0 1,1 0 0,-1 0 15,1 0-31</inkml:trace>
  <inkml:trace contextRef="#ctx0" brushRef="#br0" timeOffset="-202183.87">33655 16589 0,'-26'0'141,"-1"53"-126,1-26 1,26-1-16,0 27 15,0-26-15,0-1 16,0 1-16,0-1 16,0 0-16,0 1 31,-27-27 16,1 0-32,-1 0 1,1 0-16,-27 0 16,26 0-16,27-27 15,-52 27-15,52-26 16,-53 26 0,53-26 140</inkml:trace>
  <inkml:trace contextRef="#ctx0" brushRef="#br0" timeOffset="-201379.36">33867 15822 0,'0'27'62,"-53"25"-46,26 1-16,1-26 16,26 26-16,-53-27 15,26 1-15,27 26 16,0-27-16,-26 1 15,26-1-15</inkml:trace>
  <inkml:trace contextRef="#ctx0" brushRef="#br0" timeOffset="-200475.4">34025 15875 0,'0'26'78,"0"1"-62,-26-1-16,0 1 15,26 52 1,0-52-16,-27-1 16,27 1-1</inkml:trace>
  <inkml:trace contextRef="#ctx0" brushRef="#br0" timeOffset="-197074.18">23760 13256 0,'0'26'110,"-27"1"-110,27 25 15,0 1-15,0-26 16,0-1-16,0 27 16,0-26-16,0-1 15,0 1 1,0-1-16,0 1 31,0-1 0,0 0-31,0 1 16,0-1 0,0 1-16,0-1 15,0 27-15,0-26 16,0-1-16,0 1 16,27-1-16,-27 27 15,0-27 1,0 1-1</inkml:trace>
  <inkml:trace contextRef="#ctx0" brushRef="#br0" timeOffset="-196142.89">23733 13414 0,'27'0'110,"26"0"-95,-27 0-15,0 0 16,27-26-16,-26-1 16,-1 27-1,1 0-15,-27-26 16,26 26-1,1 0 1,-1 0 15,1 0-15,-1 0 31</inkml:trace>
  <inkml:trace contextRef="#ctx0" brushRef="#br0" timeOffset="-194674.19">24077 13864 0,'-26'0'297,"-1"0"-266,1 0-16,-1 0 1,1 0 15,-1 0-15,1 0 0,-1 0-16,1 0 15,0 0 1,-1 0-1,1 0 1,-1 0 15,1 0 47,52-26 47,1 26-109,26 0 0,-27-27-16,0 27 15,1 0-15,-1 0 16,1 0-16,-1 0 31</inkml:trace>
  <inkml:trace contextRef="#ctx0" brushRef="#br0" timeOffset="-193746.4">24051 14076 0,'0'26'140,"0"1"-140,0 26 16,0 0-16,0 26 16,0-26-16,0-27 15,-27 27-15,27-26 94,27-27-63,-1 0-31,1 0 16,-1 0 0</inkml:trace>
  <inkml:trace contextRef="#ctx0" brushRef="#br0" timeOffset="-192521.14">24104 14076 0,'0'-27'125,"0"1"-110,0-1 1,0 54 93,26-27-93,0 0 109</inkml:trace>
  <inkml:trace contextRef="#ctx0" brushRef="#br0" timeOffset="-191670.12">24051 13229 0,'-27'0'31</inkml:trace>
  <inkml:trace contextRef="#ctx0" brushRef="#br0" timeOffset="-177475.27">24395 13785 0,'26'0'16,"1"0"15,25 0-15,-25 0-16,-1 0 16,27 26-16,0 1 15,-26-27-15,26 0 16,26 26-16,0-26 15,-26 0-15,0 0 16,-26 0-16,26 0 16,-1 0-16,-25-26 15,-1 26-15,27 0 16,-26-27-16,26 27 16,0 0-16,-1 0 15,1 0-15,0 0 16,27 0-16,-54 0 15,27 0-15,0 0 16,26 0-16,-26 0 16,0 0-16,-26 0 15,-1 0-15,27 0 16,-27 0-16,1 0 16,26 0-16,-27-26 15,1 26-15,-1 0 16,27 0-16,-26-27 15,-1 27-15,27 0 16,-27 0-16,1 0 16,-1 0-16,1 0 15,-1 0-15,1 0 16,-1 0-16,1 0 16,-1 0-1,1 0-15,-1 0 0,0 0 16,1 0-1,-1 0-15,1 0 16,-1 0 0,1 0-1,-1 0 1,1 0 0,-1 0 46,1 0 79,-1 0-141,1 0 31,-1 0-15,0 0 46,-52 27 110,0-27-156,-1 0-1,1-27 1,-1 27-16,1-26 15,-1 26-15,27-27 16,-26 27-16,-1-26 16,1 26 15,-1-26-31,1 26 31,26-27-31,0 1 31,-27 26-31,27-27 16,-26 1 0,0 26 15,26-27-15,26 27 187,27 53-203,-27-26 15,1-1-15,-1 1 16,1-1-16,-1 0 16,1 1-16,-1-1 15,1 1 1,-1-1-16,-26 1 15,27-27-15,-27 26 16,0 1-16,26-27 16,0 26 93,1-26-78,-27 27-31,26-27 16,-52 0 140,-27 0-140,27 0 15,-1 0 0,1 0-15,-1 0 15,1 0 0,26-27-15,-27 27 0,1 0-1,-1 27 32,1-27-31,-1 0 15,1 26-15,-1-26-1,27 26 17,-26-26-32,0 0 171,-1 0-139</inkml:trace>
  <inkml:trace contextRef="#ctx0" brushRef="#br0" timeOffset="-169011.91">13150 16245 0,'26'0'516,"1"0"-501,-27 27-15,26-27 16,-26 26-16,53 1 16,-53-1-16,27-26 15,-27 27 1,26-27 140,0 0-109,-26 26-31,27-26-1,-27 27 16,26-27-31,1 0 16,-1 0 0,1-27-16,26 1 15,-27-27-15,27 26 16,-26 1-16,-1-27 16,27 27-16,-27-27 15,27 26-15,-26 1 16,-1-27-16,1 26 15,-1 27-15,-26-26 16,27 26 0,-27-27 15,26 27-15,0 0 15,-26-26-31</inkml:trace>
  <inkml:trace contextRef="#ctx0" brushRef="#br0" timeOffset="-154181.55">13520 17621 0,'53'0'156,"-26"0"-140,-1 0 0,1 0-16,-1 27 15,27-27 1,-27 0-1,1 0-15,-1 26 16,1-26 0,-1 0-1,1 0 1,-1 0-16,1 0 31,-27 27-31,26-27 16,0 0-1,1 0 1,-1 0-16,1 0 16,-1 0-16,1 0 31,-1 26-15,1-26-16,-1 0 15,1 0 1,-1 0-16,1 0 15,-1 0-15,0 0 16,27 0 0,-26 0-1,-1 0 1,1 0 0,-1 0-16,1 0 15,-1 0-15,1 0 16,-1 0-16,0 0 15,1 0 1,-1 0-16,1 0 16,-1 0-1,1 0 1,26 0 0,-27 0-1,1 0 1,-1 0-16,1 0 31</inkml:trace>
  <inkml:trace contextRef="#ctx0" brushRef="#br0" timeOffset="-151711.33">24342 11218 0,'26'53'219,"1"27"-219,-27 25 15,0-52-15,26 0 16,-26 0-16,0-26 15,27-1-15,-27 1 16,0-1 0</inkml:trace>
  <inkml:trace contextRef="#ctx0" brushRef="#br0" timeOffset="-150364.21">24791 11218 0,'-26'0'15,"0"0"-15,-1 0 31,27 27-15,-26-1 0,-1-26-16,1 27 15,26-1 1,0 1-16,-27-27 16,27 26-16,-26-26 15,-1 27 1,1-27-1,26 26-15,0 0 32,-27-26-17,1 0 17,26 27-1,-26-27-31,-1 0 47,27 26 0,0 1 93,27-1-140,-1-26 16,-26 27-16,53-1 15,-27 1-15,1-1 16,26 1-16,-27-1 16,1 1-16,-1-1 15,1-26-15,-27 26 16,26-26-16,0 27 16,1-27-1</inkml:trace>
  <inkml:trace contextRef="#ctx0" brushRef="#br0" timeOffset="-146863.16">25268 12277 0,'0'0'0,"26"0"0,1 0 15,-1 26 1,1-26-16,-1 0 16,0 0-1,1 0-15,-1 27 16,1-27-16,-1 0 16,1 0-16,26 26 15,-27-26-15,27 0 16,-26 0-1,-1 27 1,0-27-16,27 26 16,-26-26-16,-1 0 15,27 0-15,-26 0 16,26 26 0,-27-26-16,0 27 15,1-27-15,-1 0 16,27 26-16,-26-26 15,-1 27-15,27-27 16,-26 0-16,-1 0 16,27 53-16,-27-53 15,1 0-15,26 26 16,-27 1 0,27-27-16,0 26 15,-26 1 1,-1-27-16,27 26 15,-53 0-15,53-26 16,-27 27-16,1-1 16,-1 1-1,1-27-15,-1 0 16,1 26 0,-1-26-16,-26 27 15,53-1-15,-27-26 31,-26 27-31,27-27 16,-1 26 0,1 1-16,-1-27 15,1 0 1,-27 26 0,26-26 46,1 27-46,-1-27-1,-26 26-15,27-26 16,-1 26-16,0-26 31,-26 27-31,27-27 31,-54-27 141,1 1-172,26 0 16,-53-1-16,53 1 16,0-1-16,-26 27 15,26-26-15,-27-1 16,1 1-1,26-1 1,-27 27 0,27-26-16,-26 26 15,26-27 1,-27 27 0,54 0 234,-1 80-250,27-54 15,-26 27-15,26-26 16,-27-1-1,27 27-15,-53-27 16,53 1-16,-53-1 16,26 1-16,-52-27 203,-1 0-203,-26 0 15,27 0-15,0 0 16,-1 0-16,-26 0 16,27 0-16,-1 0 15,-26-27-15,27 27 16,-1 0 0,1 0-16,0 0 15,-1 0 1,1 0 46</inkml:trace>
  <inkml:trace contextRef="#ctx0" brushRef="#br0" timeOffset="-144249.34">23918 14684 0,'27'0'94,"-1"0"-78,27 0-1,-26-26-15,-1 26 16,1 0 0,-1 0-16,0 0 15,1 0 1,-27-27-16,26 27 15,1 0 1</inkml:trace>
  <inkml:trace contextRef="#ctx0" brushRef="#br0" timeOffset="-134579.15">11456 18018 0,'27'0'47,"-1"0"-31,1 0-1,-1 0-15,1 0 0,-1 0 16,1 0 0,-1 0-16,1 0 0,-1 0 15,27 0 1,-27 0-16,1 0 16,-1 0-16,27 0 15,-26 0-15,-1 0 16,27 0-16,-26 0 0,-1 0 15,0-26-15,1-1 16,-1 27 0,27 0-16,-26 0 15,26 0 1,-27 0 0,1 0-16,-1 0 15,1 0-15,-1 0 16,27 0-16,26 0 15,-26 0-15,53 0 16,-53 0-16,-27 0 16,27 0-16,0 0 15,-26 0-15,-1 27 16,27-1-16,26-26 16,1 0-16,-54 0 15,27 0-15,-26 0 16,26 0-16,26 0 15,-53 0-15,1 0 16,-1 0-16,27 0 16,-26 0-16,-1 0 15,1 0 1,-1 0 0,1 0-1,-1 0 1,0 0-16,27 0 15,-53 27-15,27-27 16,26 0-16,-27 0 16,1 0-16,26 0 15,-1 0-15,-25 0 16,-1 0-16,27 0 16,-26 0-16,-1 0 15,1 0-15,-1 0 16,1 0-16,26 0 15,-27-27 1,0 27-16,1 0 0,-1-26 31,1 26-15,-1 0-16,1 0 16,-1 0-16,1 0 0,-1 0 15,1 0-15,-1 0 16,0-27-16,1 27 15,-1 0-15,1 0 16,-1 0 0,1 0-16,-1 0 15,1 0-15,-27-26 16,26 26-16,1 0 16,-1 0-16,1 0 15,-1 0-15,0 0 16,1 0-1,-1 0 1</inkml:trace>
  <inkml:trace contextRef="#ctx0" brushRef="#br0" timeOffset="-130884.2">9737 18098 0,'0'0'0,"26"-27"0,1 1 15,26-1-15,-27 27 16,27-53-16,-27 53 16,1-26-16,26-27 15,-27 53 1,1 0-16,-1-27 16,1 27-1,-1 0 1,27 0-1,-27 0 1,1 0 0,-1 0-16,1 0 15,26 0 1,-27 0 0,1 0-1,-1 27 16,1-27-31,-1 26 16,-26 1 0,0-1-1,26-26-15,-26 27 16,0-1 0,0 1-1,0-1 1,0 1-16,27-1 15,-27 27-15,0-27 16,0 1-16,0-1 16,0 27-16,0-26 15,0-1-15,0 27 16,0-27-16,0 1 16,0-1-1,0 1 1,-27-1-16,27 1 15,0-1-15,0 1 16,0-1-16,0 27 16,-26-26-16,26-1 15,0 27-15,0-27 16,0 1-16,-26-1 16,26 1-1,0 26-15,0 0 16,-27-53-1,27 26 1,-26 0 0,-1-26-1,1 27 1,-1-1-16,-26 1 16,27-1-1,-27 1 1,53-1-16,-53-26 15,53 27-15,-26-27 16,-1 0 15,1 0 1,-1 0-32,1 0 15,-1 0-15,1 0 16,-1 0-1,1 0-15,-1 0 16,1 0-16,0 0 16,26-27-1,-27 27-15,1 0 32,26-26-32,-27 26 15,1 0 1,-1-27-1,1 1 1,-1 26 15,27-27-15,-26 27-16,26-26 16,-27 26-1,1 0 1,26-53-1,0 27 1,-27-1 0,27 1-1,0-1-15,0 1 16,0-1-16,0 1 16,0-1-16,0 1 15,0-1-15,0 1 16,0 0-16,0-27 15,0 26 1,-26 1-16,26-1 16,0 1-16,0-1 15,0 1 1,0-1 0,0 1-16,0-1 15,0 1-15,0 0 16,0-1-16,0-26 15,0 27 17,0-1-17,0 1 1,0-1 0,0 1-1,0-1 1,0 1-16</inkml:trace>
  <inkml:trace contextRef="#ctx0" brushRef="#br0" timeOffset="-115724.18">11536 15928 0,'0'-27'172,"26"27"-141,1 0 1,-1 0-32,1 0 46,-27 27-14,26-27-32,1 26 31,-1-26-31,1 0 31,-27 27-15,26-27 46,0 0-46,1 0 0,26-53-1,-53 26-15,53-25 16,-27 25-16,27 1 15,-53-1-15,27 1 16,-1-1-16,0 27 16,-26-26-16,0-1 15,27 1-15,-1-1 16,-26 1-16,27 26 16,-27-26-1,0-1-15,26 27 16</inkml:trace>
  <inkml:trace contextRef="#ctx0" brushRef="#br0" timeOffset="-107989.9">24209 11589 0,'-26'0'156,"-1"0"-141,1 0 1,0 0 0,-1 0-1,1 0 1,-1 0 0,1 0-1,-1 0 1,1 0-1,-1 0 1,1 0-16,-1 0 16,1 0-16,0 0 15,-1 0 1,-26 0-16,27 0 16,-1 0-1,1 0-15,-1 0 16,1 0-16,-1 0 15,1 0 1,-1 0 0,1 0-1,0 0 1,-1 0 0,1 0 77,26-27 1,0 1-78,26-27-16,1 26 15,-27 1-15,26-27 16,0 27-16,-26-1 16,0 1-1,0 105 157,-52-26-156,25-27-16,1 27 15,-27-26-15,26-1 16,27 1-16,-26-1 16,-1-26-16,27 27 15,0-1 110,27-26-109,-1 27-16,27-27 15,-26 26-15,-1 1 16,53-27 0,-52 26-1</inkml:trace>
  <inkml:trace contextRef="#ctx0" brushRef="#br0" timeOffset="-107274.89">22384 11298 0,'26'0'63,"1"0"-48,-1-27-15,1 27 16,-1 0-16,1 0 16,-1 0-16,0 0 15,1 0-15,-1 0 16,1 0-16,-1 0 15,-52 0 126,-1-26-141,-26 26 16</inkml:trace>
  <inkml:trace contextRef="#ctx0" brushRef="#br0" timeOffset="-104991.5">22384 11351 0,'0'26'125,"0"80"-125,0-27 16,0 1-16,0-27 16,0-27-16,0 27 15,0-27-15,0 1 16,26-27 171,1 0-187,26 0 16,-27 0 0,1 0-1,-27 26 1,26-26-1,0 0 1,-26 27-16,27-27 16,-27 26-1,53 1-15,-27-1 16,1 1-16,-27-1 16,26 1-16,-26-1 15,0 0-15,0 1 16,0-1-16,0 1 15,0-1-15,0 1 16,-26-27 0,26 26-16,-27-26 15,1 27-15,-27-27 32,26 0-32,1 0 0,0 0 15,-1 0-15,1 0 16,-27 0-16,26 0 15,1 0-15,-27 0 16,26 0 0,1 0-16,-1-27 15,1 27 1,0 0 0,-1 0 15,1 0-16,-1 0 1,27-26 15</inkml:trace>
  <inkml:trace contextRef="#ctx0" brushRef="#br0" timeOffset="-99246.52">23098 11986 0,'27'0'360,"-1"0"-345,1 0 16,-1 0-15,0 0-16,1 0 16,-1 0-1,-26 26 1,27-26-16,-1 0 16,1 0-1,-1 27 1,1-27 15,-1 0-31,-26 26 16,27-26-1,-1 0 17,0 0-1,1 0 0,-1 26-15,1-26-1,-27 27-15,26-27 16,1 0 0,-1 0-16,1 26 15,-1-26 1,1 0-16,-1 0 15,1 0 1,25 0 0,-25 27-16,-1-27 15,27 26-15,-26-26 16,-1 0-16,1 0 16,-1 27-16,1-27 15,25 0-15,-25 26 16,26-26-1,-27 27 17,1-27-17,-1 0 17,1 0-32,-1 0 15,-26 26 1,27-26-16,-1 0 15,1 0 1,-1 0-16,0 0 31,1 0-31,-27 27 0,26-27 16,1 26 0,-1-26-1,1 0 1,-1 0 15,1 0 0,-27-26 126,-27-1-157,-26-26 15,27 0-15,-27 27 16,26-27-16,1 53 15,0-27-15,-1 1 16,1 26 0,-1 0-1,1 0 17,26 26 139,26 1-155,27-1-16,-26 27 16,25-26-16,-25 26 15,-1-53-15,-26 26 157,0 1-142,0-1 1,0 27-16,-26 0 15,-1 0-15,1-27 16,-27 27-16,27-26 16,-1-1-16,1 1 15,-1-1-15,1-26 16,-1 0 15,1 0 0,-1 0-31,1 0 16,-27 0 0,27 0-1,-1 0-15,1 0 16</inkml:trace>
  <inkml:trace contextRef="#ctx0" brushRef="#br0" timeOffset="-94905.2">24844 12224 0,'27'0'2531,"-1"0"-2531,1 0 16,26 0-16,-53 26 156,-27 1-156,1 26 16,-1-27-16,27 1 16,-26-27-16,26 26 15,-27-26 95,1 0-95,52 0 95,1 0-95,-1 0 1,1 26 15,-1-26 0,-26 27-31,0-1 16,0 1-16,0-1 16,0 1-16,0 26 15,-26-27-15,26 1 16,-27-1-16,1-26 15,-1 0 1,1 0 15,-1 0-15,1 0 0,0 0 15,-1 0 125</inkml:trace>
  <inkml:trace contextRef="#ctx0" brushRef="#br0" timeOffset="-92903.38">22622 12488 0,'26'0'63,"1"0"-63,-1 0 16,27 0-1,-26 27 1,-1-27-16,1 0 15,25 26-15,-25-26 16,-1 0-16,1 0 16,26 27-16,-27-27 15,27 26-15,-26-26 16,-1 27-16,27-27 16,-27 26-16,1-26 15,26 27-15,-27-27 16,1 0-16,26 26 15,-27-26-15,1 26 16,25 1-16,-25-27 16,26 0-16,0 53 15,0-53-15,-27 53 16,27-53-16,-26 26 16,25 1-16,-25-1 15,26-26-15,-27 0 16,1 27-16,26-27 15,-27 26-15,27-26 16,-27 0-16,-26 27 16,53-27-16,0 26 15,0-26-15,-26 26 16,26 1-16,-27-27 16,1 0-16,25 0 15,-25 26-15,-1-26 16,1 0-16,-1 27 15,1-27 1,-1 0 0,1 0 31,-54 0 78,1-27-110,-27-26 1,26 27-16,27 0 15,-26 26-15,26-53 16,-53 53-16,53-27 16,-26 27-16,26-26 15,0-1-15,-27 27 16,1 0 0,79 27 109,-27 26-110,27-27-15,-27 27 16,1-53-16,-54 0 125,1 0-125,-1 0 15,-25 0 1,25 26 0,27 1-1,-26-27 1,26 26-16,0 1 16,-27-27-1,27 26-15,-26-26 16,-1 0-1,27 27 1,-26-27 15</inkml:trace>
  <inkml:trace contextRef="#ctx0" brushRef="#br0" timeOffset="-91812.84">24977 13097 0,'-27'0'78,"1"0"-63,-27 0-15,26 26 16,-26 27-16,27-26 16,0 26-16,-1-53 15,1 53 1,26-27-16,0 0 15,-27-26-15,54 0 125,26 0-109,-27 0-16,0 0 16,1 0-1,-27 27 95,0 52-110,0 27 15,-27 0-15,1-27 16,0-52-16,26 26 16,-27-53-1,1 0 63,-1 0-62,27-53-16,-26 26 16,-1-26-16,27 27 15,-53 0-15,53-27 16,-53 26-16</inkml:trace>
  <inkml:trace contextRef="#ctx0" brushRef="#br0" timeOffset="-90358.11">22278 12515 0,'53'0'16,"-53"26"-16,26 1 15,27 52-15,-53-26 16,0 0-16,0-27 16,0 27-16,0 0 15,0 0-15,0 0 16,-26-26-16,-1 52 15,27-53-15,0 1 16,0 26-16,-26-53 16,26 26-16,0 1 47,0-1-16,0 1-16,0-1-15,26 0 47,27-26-15,-53 27-32,27-27 15,26 0 1,-27-27-1,1-25-15,-27 25 16,0 1-16,26-1 16,-26 1-1,0-1 1,0 54 109,-53 26-125,27-27 16,-27 1-16,26 25 15,1-25-15,-27-1 16,26 1-16,1-27 15,-1 0-15,1 0 16,-27 0-16,27 0 16,-1-53-16,-26 26 15,27 1-15,-27-27 16,53 27 0,-27 26-16,27-27 15</inkml:trace>
  <inkml:trace contextRef="#ctx0" brushRef="#br0" timeOffset="-89763.21">21643 13520 0,'26'80'78,"-26"-27"-78,27-27 15,-27 0-15,0 27 16,0-26-16,0-1 16</inkml:trace>
  <inkml:trace contextRef="#ctx0" brushRef="#br0" timeOffset="-88841.93">22146 13573 0,'0'-26'94,"-53"26"-78,26 26-16,1 1 15,-27-1-15,0 27 16,27-27-1,26 1 1,-27-1-16,27 1 16,-26-1-1,26 1-15,0-1 16,0 1 0,26-27-1,-26 26 1,27-26 15,-1 0-15,0 27-1,1-27 1,-27 26-16,26-26 16,1 0-1,-1-26 1,1 26-16,-27-27 15,26 27-15,-26-26 16,27-1-16,-27 1 16,0-27-1,0 26-15,0 1 16,0-1-16,-27 1 16,1 0-16,-1 26 31,1-27-16,-1 27 32,1 0-15</inkml:trace>
  <inkml:trace contextRef="#ctx0" brushRef="#br0" timeOffset="-43421.43">12356 16695 0,'27'0'109,"-1"0"-93,-26 27-1,26-27 1,27-27 0,-53 1-1,53-27-15,-53 26 16,53 1-16,-53-1 16,27 27-16,-27-26 15,26 26 157</inkml:trace>
  <inkml:trace contextRef="#ctx0" brushRef="#br0" timeOffset="-27497.75">12383 16589 0,'26'0'125,"-26"27"-125,26-27 32,-26 26-17,27-26 79,-1 0-94,-26-26 16,53-1-16,-53-26 15,27 27-15,-1 0 16,-26-27-1,0 26 1</inkml:trace>
  <inkml:trace contextRef="#ctx0" brushRef="#br0" timeOffset="-25877.57">12779 16589 0,'27'0'110,"-1"27"-95,1-1 1,-1-26 0,-26 27-16,27-27 15,-1 0 1,-26 26-16,0 1 16,0-54 124,27-26-140,-27 27 16,26-1-16,-26-26 15,27 27-15,-27 0 16,0-1-16,26 1 16,-26-1-1</inkml:trace>
  <inkml:trace contextRef="#ctx0" brushRef="#br0" timeOffset="-17164.27">14314 16536 0,'26'53'156,"1"-26"-140,-1-1-16,-26 27 15,27-53-15,-27 53 16,26-26-16,-26-1 15,27-26 17,-1 0 15,1 0-32,-1 0 1,1 0-1,-27-53 1,26 27-16,0-1 16,1-26-16,-1 27 15,1-1-15,-1-26 16,1 27-16,-1-27 16,1 53-16,-27-26 15,26 26-15</inkml:trace>
  <inkml:trace contextRef="#ctx0" brushRef="#br0" timeOffset="-13535.68">15002 16986 0,'26'0'1141,"27"-26"-1110,-53-1-15,27-26-16,-27 27 15,26 0 1,-26-1-16,27 27 78,-1 0 63</inkml:trace>
  <inkml:trace contextRef="#ctx0" brushRef="#br0" timeOffset="-10316.73">9419 15002 0,'0'26'62,"27"-26"-46,-1 0-16,1 27 16,-1-27-16,27 0 15,-27 26 1,27-26-16,-26 0 15,52 0-15,53 0 16,1-26-16,-1-27 0,-26 26 16,0-25-16,-27 25 15,-52 1-15,-1 26 16,27 0-16,-27 0 16,1 0-1,-1 0-15,1 0 16,-1 0-1,27 0-15,-26 0 16,-1 0-16,0 0 16,27 0-16,-26 0 15,-1 0-15,27 0 16,27-27-16,-27-26 16,26 53-16,-26 0 15,26-26-15,1-1 16,-28 27-16,1 0 15,-26 0-15,-1 0 16,1 0-16,-1 0 16,1 0-16,26 0 15,-27 0-15,1 0 16,25 27-16,-25-27 16,-1 0-16,27 26 15,-26 1-15,-1-27 16,27 0-16,0 0 15,0 26-15,26 1 16,1-27-16,-1 26 16,27-26-16,0 53 15,-27-27-15,0 1 16,-26-27-16,27 53 16,-27-27-16,26-26 15,-26 27-15,0 26 16,-27-53-16,54 26 15,-54 1-15,1-27 16,26 26-16,-1 0 16,-25 1-16,26-27 15,0 53-15,0-53 16,0 26-16,26 1 16,-26-27-16,-27 26 15,1-26-15,26 0 16,-27 0-16,1 0 15,26 0-15,-27 0 16,0 0-16,1 27 16,-1-27-16,27 0 15,-26 0 1,-1 0 0,1 0-16,-1 0 15,1 0 1,-1 0-16,1-27 15,-1 1-15,0 26 16,-26-27-16,53 27 16,-26-53-1,-1 53 1,1-26 0</inkml:trace>
  <inkml:trace contextRef="#ctx0" brushRef="#br0" timeOffset="-7734.88">11986 12991 0,'0'-26'141,"0"-1"-110,26 27-31,-26-26 16,0-1-16,27 1 15,-1 26-15,-26-27 16,26 27 15,1 0-15,-1 0-1,1 0 1,-1 0-16,1 0 16,-1 0-16,1 0 15,-1 0 1,1 0-16,-1 0 16,27 0-1,-27 27 1,1-27-1,-1 0-15,1 0 0,-27 26 16,53-26 0,-53 27-1,26-27 1,-26 26 0,27 1-1,-1 26-15,-26-27 16,0 0-16,0 1 15,0 26-15,0-27 16,-26 1-16,-1 26 16,-26-27-16,53 27 15,-26-53-15,-1 26 16,-26 1-16,53-1 16,-26-26-1,0 0 1,-1 0-1,1 0 1,-1 0 15,54 0 126,-1 0-142,1 0-15,-1 0 16,0 27-16,-26-1 15,27-26-15,-1 0 16,-26 27-16,27-27 16,-27 26-1,26-26 1,-26 27-16,0-1 16,0 27-16,0-26 15,0 25 1,0-25-16,-26-1 15,26 27-15,-27-26 16,1-1-16,-1 27 16,1-26-16,0 25 15,-27-25-15,26-1 16,1-26 0,-1 0 15,1 0-31,-1 27 15,1-27 17,-1 0-1,1 0-15</inkml:trace>
  <inkml:trace contextRef="#ctx0" brushRef="#br0" timeOffset="-6916.7">13018 13097 0,'26'0'63,"0"0"-47,1 0-16,-1 0 15,1 0-15,-1 0 16,1 0-16,-1-27 15,1 27-15,-1 0 16,-26-26 0</inkml:trace>
  <inkml:trace contextRef="#ctx0" brushRef="#br0" timeOffset="-5345.31">13097 13123 0,'0'0'0,"-27"53"0,27 0 16,-26-26-16,0-1 15,26 27-15,0-27 16,-27 1-16,27-1 15,-26-26-15,52 0 172,1 0-172,-1 0 16,0-26 0,27 26-1,-26-27-15,-1 27 16,27 0-16,-26 0 15,-1 0-15,1 27 32,-1-27-1,-26 53-15,53-53-1,-53 26 1,0 1-1,26-27-15,-26 53 16,0-27 0,0 27-1,0-26 1,0-1-16,0 0 16,0 1-1,-26-1-15,-1-26 16,27 27-16,-26-1 15,0 1 1,-1-27 0,1 0-1,26 26-15,-27-26 16,1 0-16,-27 0 16,26 0-1,1 0-15,-27-26 16,27 26-1,-27 0-15,26-27 16,1 27 0,-1 0-16,1 0 15</inkml:trace>
  <inkml:trace contextRef="#ctx0" brushRef="#br0" timeOffset="1959.63">25030 17939 0,'26'0'110,"1"0"-79,-27 26-31,26-26 16,0 0-1,1 0-15,-1 0 31,1 27 1,-1-27-17,1 0-15,-1 0 16,1 0 0,-1 0 15,1 0-16,-1 0 1,0 0 15,1 0-15,-1 0 15,1 0-31,-1 0 16,1 0-1,-1 0-15,1 0 16,-1 0 0,1 0-16,-1 0 15,1 0 1,-1 0 0,0 0-1,1 0-15,-1 0 31,1 0-15,-1 0 0,1 0-1,-1 0 1,27 0 0,-26 0-1,-1-27-15,0 27 16,1 0-16,-1 0 0,1 0 15,-1 0 1,1 0-16,-1 0 16,1 0-16,-1 0 15,1-26-15,-1 26 16,1 0-16,25 0 16,-25 0-16,-1 0 15,27 0-15,-53-27 16,27 27-16,-1 0 15,1-26 1,-1 26-16,1 0 16,25 0-1,-25 0 1,-1 0-16,1 0 16,-1 0 234,1 0 468,-1 0-718,1 0 16,26 0 0,-27 0-1,1 0 1,-1 0-1,0 0-15,1 0 16,-1 0 0,1 0 15,-1 0 0,1 0-15,-1 0-1,1 0 1,-1 0-16,1 0 16,-1 0-16,0 0 15,1 0-15,-1 0 16,1 0-16,-1 0 16,1 0-16,-1 0 15,1 0 1,-1 0-16,1 0 15,-1 0 1,1 0-16,-1 0 16,0 0-16,1 0 15,-1 0-15,1 0 16,-1 0-16,1 0 16,-1 0-1,27 0 1,-26 0-1,-27 26 1,26-26 0,0 0-16,1 0 15,-1 0-15,1 0 16,-1 0 0,1 0-16,26 0 15,-27 0 1,1 0 15,-1 27-15,1-27-1,-1 0-15,0 0 16,1 0 0,-1 0-1,1 0 16,-1 0-15,-26 26 15,27-26-15,-1 0 0,1 0 15,-1 0 16</inkml:trace>
  <inkml:trace contextRef="#ctx0" brushRef="#br0" timeOffset="5396.41">24659 16034 0,'27'0'109,"-1"0"-109,1 26 16,-1-26 0,0 27-1,1-27 16,-27 26-15,26-26-16,1 0 16,-27 27-1,26-1 1,1-26 0,-1 27 15,1-27-31,-1 0 31,27 0-15,-26 0-16,-1-27 15,27 1-15,-27-27 16,1 26-16,-1 1 16,1-1-16,-1 1 15,1-27-15,-1 26 16,-26-25-16,0 25 31,27 27-15</inkml:trace>
  <inkml:trace contextRef="#ctx0" brushRef="#br0" timeOffset="7022.04">25559 16536 0,'0'27'110,"0"-1"-110,0 1 15,0-1 1,26 1-16,-26-1 94,53-52-47,-26-27-47,26 26 15,-27 1-15,0-1 16,-26 1-16,27 26 15,-1 0-15,-26-26 47</inkml:trace>
  <inkml:trace contextRef="#ctx0" brushRef="#br0" timeOffset="16198.27">22648 18627 0,'27'0'171,"-1"0"-155,1 0 15,-1 0-15,1 0 15,-1 0-15,1 0-1,-1 0 1,0 0 0,1 0-1,-1 0-15,1 0 16,-27 26 0,26-26-1,1 0 16,-1 0-31,1 0 32,-1 0-1,1 27 0,-1-27-31,1 0 16,-1 0-1,0 0 1,1 0 0,-1 0-1,1 0 1,-1 0 15,1 0-31,-1 0 16,1-27-1,-1 27 1,1 0 0,-1 0-1,0 0 17,1 0-17,-1 0-15,1 0 16,-1 0-1,1 0 1,-1 0 0,1 0-1,-1 0 1,1 0 0,-1 0-16,1 0 15,-1 0 32,0 0-31,1 0-1,-1 27 1,1-27 0,-1 0 15,1 0-16,-1 0 1,-26 26 0,27-26-1,-1 0 17</inkml:trace>
  <inkml:trace contextRef="#ctx0" brushRef="#br0" timeOffset="19288.03">32332 12991 0,'0'27'46,"53"52"-46,-53 27 16,26-27-16,1-26 16,-27-27-16,0 1 15,26 26-15,1-53 47,26 0-47,0 0 16,79-132-16,106-27 15,0-26-15,-26 26 16,0-26-16,-80 105 16,0 1-16,-52 26 15,-80 27-15,26 26 16,-26-27 0</inkml:trace>
  <inkml:trace contextRef="#ctx0" brushRef="#br0" timeOffset="20389.4">32464 16034 0,'27'0'63,"-1"26"-47,1 54-16,26-54 15,-27 27-15,1 0 16,-1 0-16,1-53 15,-27 26-15,26-26 16,0 27-16,1-27 16,-1 0-16,54-80 15,26-105-15,26 0 16,0-53-16,27 53 16,-27-54-16,-79 81 15,0 105-15,-27 26 16,1 1-16,-54 26 172</inkml:trace>
  <inkml:trace contextRef="#ctx0" brushRef="#br0" timeOffset="27539.27">28099 13150 0,'26'0'156,"1"0"-31,-1 0 234,1 0-359,-1 0 47,-26 26-31,27-26 62,-27 27 344,26-1-391,-26 1-31,0-1 16,0 1-1,0-1 1,0 0 125,-26-26-126,-1 0 1,27 27-16,-26-27 16,-1 0-1,1 0 16,-1 0-15,1 0 62,26-27 0,0 1-62,26-27 0,1 53-1,-1-26-15,1-1 16,-1 1-16,27-1 15,-53 1-15,26 26 16,1 0 15,-1 0 16,1 0-47,-1 0 16,1 0-1,-1 0 17,1 0-17,-1 0 32,-26 26-31,0 1-1,0-1 1,0 1 0,-26-27-1,-1 26-15,1-26 16,-1 0 15,27 27-15,-26-27-1,-1 0 32,1 0-31,-1 0 46,27-27-46,0 1 0,0-1-1,27 1 1,-1 26-16</inkml:trace>
  <inkml:trace contextRef="#ctx0" brushRef="#br0" timeOffset="37150.71">5715 15452 0,'26'26'140,"1"27"-140,-1 0 16,1-27-16,26 27 16,-53-26-16,0-1 15,53-158 95,0 0-110,26-27 15,-26 0-15,53 0 0,0 80 16,-27 26-16,-26 0 15,-27 27 1,1 26-16,-1 0 188</inkml:trace>
  <inkml:trace contextRef="#ctx0" brushRef="#br0" timeOffset="45042.66">27675 12859 0,'27'0'188,"-1"-27"-188,1 1 15,-1-1-15,1 27 16,-1 0 140,1 0-125,-1-26-31,1 26 32,-27-27-32,26 27 15,-26-26-15,26 26 16,1-26-16,-1 26 47,1 0 31,-1 0-63,1 0 1,-1 0 0,1 0 15,-1 0-15,1 0 15,-1 0-16,1 0 1,-1 0 0,0 0-16,1 0 31,-1 0 0,1 0-15,-1 0 15,1 0-15,-1 0-1,1 0 1,-1 0 0,1 0-1,-1 0 1,0 0-1,1 0 1,-1 0 0,1 0-1,-1 0 1,1 0 15,-1 0-15,1 0-1,-1 0 1,1 0 0,-1 0-1,1 0-15,-1 0 16,0 0 0,1 0-16,26 0 15,-27 0 1,1 0-1,-1 26 1,1-26-16,-1 0 16,1 0-1,-1 0 17,0 0-1,1 0 0,-27 26-15,26-26-1,1 0 17,-1 0-1,1 27-16,-1-27 17,-26 26 15,27-26-32,-27 27 1,26-27-16,-26 26 31,0 1 0,27-1 1,-27 1-17,0-1-15,0 1 16,0-1 15,0 1 0,0-1 1,0 0-1,0 1 47,0-1 0,-27-26-62,1 27-1,26-1 17,0 1-17,-27-27-15,27 26 16,0 1-16,0-1 31,-26-26-31,-1 27 78,1-27-62,26 26-1,0 0-15,0 1 16,0-1 15,-27 1-31,27-1 16,0 1 15,-26-27 32,26 26-48,0 1 1,-27-27 0,1 26-16,26 1 15,-26-1-15,26 1 16,-27-1-1,1-26-15,26 26 16,0 1-16,-27-27 16,27 26-16,-26-26 47,26 27-47,-27-27 31,1 26-31,26 1 15,-27-27 1,-78 79 47,78-79-63,1 0 15,-1 27-15,-26-27 31,27 0-31,-1 26 0,1-26 32,-1 26-17,-26-26 1,27 0 0,0 0-16,-1 0 15,1 0-15,-1 0 16,1 0-1,-1 0 1,1 0-16,-27 0 16,26 0-1,-25 0 1,25 0-16,-26 0 16,27 0-1,-27-26 1,26 26-1,1 0-15,-1 0 16,1 0 0,-1 0-1,1 0-15,0 0 16,-1 0 0,1 0 15,-1 0-31,1 0 15,-1 0 1,1 0-16,-1 0 16,1 0-1,-1 0-15,1 0 16,0 0 0,-1 0-1,1-26 48,-1 26-48,1 0 17,26-27-17,-27 27 1,1-26 62,-1 26-62,27-27 93,0 1-93,-26-1-1,26 1 1,0-1-1,0 1 1,0-27 15,0 27-15,0-1 0,0-26-1,0 27 1,0-1-1,0 1 1,0-1 0,0 1-1,0-1 1,0 1 0,0-1-1,0 1 1,0 0-1,0-1-15,0 1 47,0-1-15,0 1-17,0-1-15,0 1 16,26 26-1,-26-27 1,27 1 62,-27-1-62,26 1-1,-26 0 1,27-1 0,-1 1 15,1 26-15,-1 0 30,1 0 1,-1-27-15,0 27-32,1 0 46,-1 0 1,1 0-15,-1-26 14,1 26 17,-27-27-32,26 27-15,1 0-1,-27-53-15,26 53 16,-26-26 0,27 26-1,-27-27 79,0 1-78</inkml:trace>
  <inkml:trace contextRef="#ctx0" brushRef="#br0" timeOffset="45868.56">27914 12753 0</inkml:trace>
  <inkml:trace contextRef="#ctx0" brushRef="#br0" timeOffset="54390.55">31724 11192 0,'-27'26'156,"1"1"-156,-27-1 16,26 1-16,1 26 16,-27-27-16,26 27 15,-25-53-15,-1 53 16,26-27-16,-26 1 15,27-1-15,-1 1 16,-26-1-16,27 1 16,-27 26-1,27-53-15,-1 26 0,1 1 16,26-1-16,-27-26 16,1 26-16,-27 1 15,53-1-15,-53 1 16,53-1-16,-27 27 15,-25-26 1,52-1-16,-27 27 16,1-27-16,26 1 15,-27 26-15,1-27 0,-1 27 16,1-26-16,26-1 16,-27 27-1,1-26 1,26-1-16,-27 0 15,27 1 1,0-1-16,0 1 16,-26 26-16,26-27 15,-27 1-15,1 26 16,26-27-16,0 0 16,0 1-16,0 26 15,0-27-15,0 1 16,0 26-16,-26-27 15,26 1-15,0 26 16,0-27-16,0 0 16,0 1-16,0 26 15,0-27 1,0 27-16,0 0 16,-27-26-1,27-1 1,0 0-16,0 1 15,0 26-15,0-27 16,-26 1-16,26-1 16,0 1-16,0-1 15,0 27-15,0-26 16,0-1 0,0 0-16,0 1 15,0-1-15,0 1 16,0-1-16,0 1 15,0-1-15,0 27 16,0-26-16,0-1 16,0 27-16,0-27 15,0 1-15,0-1 16,0 27-16,0-26 16,0-1-16,0 27 15,0-26-15,0-1 16,0 0-16,0 27 15,0-26-15,0-1 16,0 1-16,0 26 16,0-27-16,0 1 15,0 25-15,-27-25 16,27 26-16,0 0 16,0 0-16,0 0 15,0 0-15,0-27 16,0 0-16,0 27 15,-26-26-15,26-1 16,0 27-16,-27-26 16,27-1-16,-26 27 15,26-27-15,0 1 16,-27 26-16,27-27 16,0 1-16,0 26 15,-26-27-15,26 1 16,0-1-16,-27 53 15,27-52-15,0-1 16,0 27-16,0 0 16,-26 0-16,26 0 15,0 0-15,0 0 16,0 0-16,0 0 16,26 0-16,-26-27 15,0 27-15,0-27 16,27 1-16,-27 26 15,0 0 1,26-27-16,-26 1 0,0-1 16,27 1-16,-1 25 15,1-25-15,-1-1 16,-26 27-16,27-26 16,-1-1-1,-26 27-15,53-26 16,-53 26-16,53-27 15,-27 0-15,27 27 0,-26-26 16,26 26-16,-27-27 16,1 27-16,26 0 15,-27-27 1,27 27-16,-27-26 16,27 26-16,-26-27 15,26 1-15,-27 26 16,27-27-16,0 27 15,0-27-15,0 27 16,0-26-16,-27 26 16,1-27-16,26 1 15,-27 26-15,27-27 16,-27 27-16,27-27 16,0 27-16,-26-26 15,26-1-15,-27 1 16,0-1-16,27 1 15,-26-1-15,-1 1 16,27-27-16,0 26 16,-26 0-1,-1-26 1,1 27-16,-1-27 16,0 26-16,27 1 15,-26-1 1,26 1-16,-27-1 15,27 1-15,-26-1 16,-1-26 0,0 0-16,-26 27 15,27-1-15,-1-26 16,27 26 0,-26 1-1,-1-1-15,1-26 16,-27 27-16,26-27 15,1 26-15,-1 1 16,1-1-16,-1 1 16,0-27-16,1 0 15,-1 0-15,1 26 16,-1-26 0,1 0-1,-27 27-15,26-27 16,-26 26-16,27-26 47,-1 0 203,-26-106 422</inkml:trace>
  <inkml:trace contextRef="#ctx0" brushRef="#br0" timeOffset="57549.83">33840 12515 0,'53'26'141,"-26"1"-141,-1 26 16,1-27-16,-1 1 15,0-1-15,-26 0 16,27-26 62,26-26-78,0-27 16,0 27-16,0-27 15,-27 26-15,0-26 16,1 27-16,-1 26 16</inkml:trace>
  <inkml:trace contextRef="#ctx0" brushRef="#br0" timeOffset="59106.88">33787 15901 0,'27'0'172,"-27"27"-172,0-1 15,26-26-15,1 0 47,26-79-31,-27 0 0,27-54-16,0 28 15,0 52-15,-27 0 16,-26 0-1,27 53-15</inkml:trace>
  <inkml:trace contextRef="#ctx0" brushRef="#br0" timeOffset="59986.56">33814 15240 0,'26'26'78,"-26"1"-62,53 26-16,-53-27 0,27 1 16,-27-1-1,26-26 1,1-79 15,52-53-31,-53 79 16,27-27-16,-26 1 15,26 52-15,-27-25 16</inkml:trace>
  <inkml:trace contextRef="#ctx0" brushRef="#br0" timeOffset="66468.28">24342 11060 0,'0'26'125,"26"1"-125,1-1 16,-1 27-16,1-53 15,-27 26-15,26 1 16,27-54 31,79-52-32,-52-27-15,-1 80 16,-26-27-16,0 26 16,-27-26-16,1 27 15,-1 26-15</inkml:trace>
  <inkml:trace contextRef="#ctx0" brushRef="#br0" timeOffset="75256.2">28707 12435 0,'-26'0'234,"-27"27"-234,26 52 16,-25 1-1,25-1-15,1-53 16,-27 27-16,26 0 15,1-26-15,26-1 16,0 1-16</inkml:trace>
  <inkml:trace contextRef="#ctx0" brushRef="#br0" timeOffset="76350.25">28390 12621 0,'26'26'125,"1"-26"-125,-1 27 16,-26-1-16,27-26 15,-1 26-15,1-26 16,-27 27-1,26-27 17,0 26-32,1-26 15,-1 0 1,1 27-16,-1-27 31,-26 26-31,27-26 0,-27 27 31,26-1-15,1-26-16,-1 0 172</inkml:trace>
  <inkml:trace contextRef="#ctx0" brushRef="#br0" timeOffset="82304.4">27887 16616 0,'27'0'219,"-1"0"-204,0 26 1,1-26 78,-1 0-47,1 0-47,-1 0 15,27-26 1,-53-27-16,53 53 15,-26-53-15,-1 27 16,1-1-16,-1 1 16,0-1-16,-26 1 15</inkml:trace>
  <inkml:trace contextRef="#ctx0" brushRef="#br0" timeOffset="83943.77">28575 16854 0,'0'26'156,"26"27"-140,-26-26 0,27-27 46,-1-27-46,1 1-16,26-27 15,-27 27-15,1-27 16,-1 26-16,27 1 16,-26-1-16,-1 27 15</inkml:trace>
  <inkml:trace contextRef="#ctx0" brushRef="#br0" timeOffset="86980.57">24686 15928 0,'26'0'46,"1"0"-14,-1 0-32,0 0 15,27 0-15,-26 0 16,-1 0 15,27 0-31,-26 0 16,26 0-16,-27 0 15,1 0 1,25-27-16,-25 27 16,-1 0-16,54-26 15,-54 26-15,27 0 16,0 0-16,0 0 16,0 0-16,0 0 0,26 0 15,1 0 1,-54 0-16,0 0 15,1 0-15,26 0 16,-27 0-16,1 0 16,26 0-16,-27 0 15,1 0-15,-1 0 16,27-26-16,0 26 16,-27 0-16,27 0 15,0 0-15,-26 0 16,-1 0-16,27-27 15,-27 27-15,1-26 16,26 26-16,-27 0 16,1 0-16,-1 0 15,27 0-15,-26-27 16,-1 27-16,27-26 16,0 26-16,-27-27 15,27 27-15,53-26 16,-53 26-16,-27-27 15,27 27-15,0 0 16,-26-26-16,26 26 16,0 0-16,-1 0 15,1 0-15,-26 0 16,-1 0-16,1 0 16,26 0-16,-27 0 15,1 0-15,26 0 16,-27 0-16,0 0 15,1 0 1,26 0-16,-27 0 16,1 0-16,-1 0 15,1 0-15,-1 0 16,1 0 0,-1 0-16,0 0 46</inkml:trace>
  <inkml:trace contextRef="#ctx0" brushRef="#br0" timeOffset="88827.61">14261 13361 0,'0'-26'78,"27"26"-16,-1-26-62,27-1 16,-27 27-16,27 0 16,-26 0-1,-1 0-15,27 0 16,-26 0 15,-1 0-31,27 0 16,-27 0-1,1 0 1,-1 0 0,1 0-1,-1 0 1,1 27 0,-1-27-16</inkml:trace>
  <inkml:trace contextRef="#ctx0" brushRef="#br0" timeOffset="89993.62">15266 12991 0,'0'-26'141,"53"-1"-126,-26 27-15,-1 0 16,27-26-16,-26 26 16,-1 0-16,1 0 15,-1 0 32,1 53-47,25 0 16,-25-27-16,-1 27 15,27 53-15,-26-27 16,26-52-16,-53 25 16,26-25-16,-26-1 15,0 1 1,0-1 15,-26 1-15,-27-1-16,26 1 15,-26 26-15,27-53 16,-1 53-16,1-53 16,0 0-1,-1 26-15,133 0 157,0-26-142,-53 27 1,26-27-16,-53 26 15,1 1-15,26-27 0,-27 0 79</inkml:trace>
  <inkml:trace contextRef="#ctx0" brushRef="#br0" timeOffset="90622.37">16325 12806 0,'26'0'78,"27"0"-63,-26 0-15,-1 0 16,1 0-16,-1 0 31</inkml:trace>
  <inkml:trace contextRef="#ctx0" brushRef="#br0" timeOffset="91825.34">16272 12859 0,'0'53'63,"0"53"-48,0-27-15,0 0 16,0-26-16,0 0 15,0-26-15,0-1 16,0 0 0,26-52 109,1 0-110,26 26-15,26 0 16,0 0-16,-26 0 16,0 0-16,-26 26 15,-1-26-15,27 26 16,-26-26-1,-27 27 32,0-1-47,26 1 16,1 26-16,-27-27 16,0 1-16,0 26 15,0-27-15,0 1 16,-27 25-16,27-25 15,-26-27 1,-1 0-16,1 0 16,-1 0-1,1 0-15,-1 0 16,1 0-16,-1 0 16,1 0-16,26-27 78</inkml:trace>
  <inkml:trace contextRef="#ctx0" brushRef="#br0" timeOffset="93397.93">17515 13467 0,'27'0'78,"26"-26"-78,0 26 15,-27 0-15,27 0 16,-26 0-16,-1 0 16,0 0-16</inkml:trace>
  <inkml:trace contextRef="#ctx0" brushRef="#br0" timeOffset="93949.3">17515 13785 0,'0'26'31,"53"-26"-15,-26 0 0,-1 27-16,27-27 15,-26 0-15,-1 26 16</inkml:trace>
  <inkml:trace contextRef="#ctx0" brushRef="#br0" timeOffset="94708.3">17727 13203 0,'27'0'15,"25"53"1,-25 0-16,105 26 15,1-26-15,-54 0 16,0 0-16,-26-27 16,-26 1-16,-54 26 125,1-27-125,-80 27 15,0-27-15,27 27 16,-27 0-16,26-26 16,54 26-1,-27-27-15,27 0 16,-1 1-16,27-1 15,27-26 110,131-53-109</inkml:trace>
  <inkml:trace contextRef="#ctx0" brushRef="#br0" timeOffset="95409.45">18574 13309 0,'0'26'110,"0"80"-95,0-27-15,0-26 16,0-26-16,0-1 16,0 27-16,0-27 15,0 1 1</inkml:trace>
  <inkml:trace contextRef="#ctx0" brushRef="#br0" timeOffset="96531.63">18891 13309 0,'-53'26'141,"27"27"-141,-27-27 15,27 1-15,-1-1 16,-26 1-16,27-1 16,26 27-16,-27-26 15,27-1-15,0 1 16,-26-1-16,26 0 16,0 1-16,0-1 31,0 1-31,0 26 0,0-27 15,26 1 1,1 26 0,-1-53-1,1 26-15,-1 0 16,-26 1 0,27-27-16,-1 26 15,0-26-15,-26 27 16,53-27-16,-26 26 15,26-26-15,-27 0 16,27 0-16,-26 0 16,-1 0-1,27 0-15,0 0 16,-27-26-16,27 26 16,-53-53-16,53 53 15,-53-27-15,27 1 0,-27 0 16,26-1-16,-26 1 15,27 26 1,-27-27-16,0-26 16,0 27-16,0-1 15,-27-26-15,1 27 16,-1 0-16,1-1 16,-1-26-16,1 53 15,-27-26-15,26-1 0,1 1 16,-1 26-1,1 0-15,26-27 32</inkml:trace>
  <inkml:trace contextRef="#ctx0" brushRef="#br0" timeOffset="97604.01">18441 13467 0,'0'80'47,"-26"26"-32,0-1-15,-1-25 16,1-27-16,26 0 16,-27-27-16,1 0 15,26 1 173,0-1-188</inkml:trace>
  <inkml:trace contextRef="#ctx0" brushRef="#br0" timeOffset="103872.18">33946 10848 0,'27'0'78,"-1"0"-62,0-27-16,27 27 16,-26 0-16,-1 0 15,1-26-15,-1 26 16,1 0-16,-1 0 16,1 0 15,-1 0-16,0 0-15,1 0 16,-1 0 0,1 0 15,-1 0-31,-52 106 172,-1-27-172,27-26 15,0 0-15,0-26 0,-26 25 16,26-25-16,0-1 16,-27-26-16,27 27 140</inkml:trace>
  <inkml:trace contextRef="#ctx0" brushRef="#br0" timeOffset="105009.2">34369 10954 0,'0'53'63,"0"26"-63,-26 27 15,-1-53-15,1-27 16,0 27-16,26 0 16,-27-26-1,1-1 126,26 0-141,0 1 31,0-1-31</inkml:trace>
  <inkml:trace contextRef="#ctx0" brushRef="#br0" timeOffset="105761.4">34184 11271 0,'27'0'62,"-1"0"-46,1-26-16,25 26 15,-25 0-15,-1 0 16,1 0-16,26 0 16,-27 0-1,1 0 1,-1 0-16,-52 0 203</inkml:trace>
  <inkml:trace contextRef="#ctx0" brushRef="#br0" timeOffset="110937.99">33232 17515 0,'-27'0'141,"1"0"-141,-1 0 15,1 0-15,-27 0 16,26 27-16,-25-27 16,52 53-16,-27-27 15,1 27-15,-1-26 16,1-1-16,26 1 15,-27-1 1,27 27 0,0-27-1,0 1 17,0-1-17,53-26-15,-53 27 16,27-27-16,-1 26 15,1-26-15,-27 27 16,26-1-16,0-26 16,1 53-16,26-53 15,-27 27-15,1-27 16,26 0-16,-27 26 16,27-26-1,-53 26-15,27-26 16,-1 27-1,0-1-15,1 1 16,-27-1 15,0 1-31,0-1 16,0 1 0,0-1-1,0 1 1,0-1-1,-27-26 17,1 0-17,0 0 1,-1 0 0,1 0-16,-1-26 15,1-1-15,-1 1 16,27-27-16,-26 26 15,-1 1-15,27-27 16,0 0-16,0 27 16,0-27-16,0 0 15,0 0-15,0 26 16,27 1-16,-27-1 16,26-26-1,1 1 1,-1 52-1,1-27-15,-1 27 0,1-53 16,-1 53-16,-26-26 16,26 26-16,-26-27 62,0 1-46,0-1-1,-52 1 1,25-1-16,1 27 16,-27-26-16,0 0 15,0 26 1,0-27-16,-26 27 16,52-26-16,1 26 171</inkml:trace>
  <inkml:trace contextRef="#ctx0" brushRef="#br0" timeOffset="112324.34">21405 14235 0,'26'0'62,"27"0"-46,-26 0-16,26 0 16,79 0-16,53 0 15,27 53-15,26-1 16,-106-25-16,-26-27 16,-27 26-16,1-26 15,-54 0 1,1 27-16,-1-27 15</inkml:trace>
  <inkml:trace contextRef="#ctx0" brushRef="#br0" timeOffset="113529.2">34025 11774 0,'27'-26'109,"26"-1"-109,-27 27 16,27 0-16,-26 0 16,-1-26-16</inkml:trace>
  <inkml:trace contextRef="#ctx0" brushRef="#br0" timeOffset="114587.28">33338 18838 0,'26'0'32,"0"0"-17,1 0 1,-1 0-1,27 0-15,-26-26 16,-1-1-16,27 1 0,-26 0 16,25-1-16,-25 27 15,-1-26 1,27-1-16,-26 27 0,-1 0 16,1 0-1,-1 0 1</inkml:trace>
  <inkml:trace contextRef="#ctx0" brushRef="#br0" timeOffset="-64888.91">16563 17251 0,'0'26'31,"26"-26"-15,1 27-16,-1-27 15,1 0 1,-1 26-16,1-26 16,-1 0-1,1 0 1,-54 0 93,1 0-109,-27 0 16,26 0 0,1 0-1,52 0 110</inkml:trace>
  <inkml:trace contextRef="#ctx0" brushRef="#br0" timeOffset="-63572.05">26644 18336 0,'52'0'109,"-25"-27"-109,26 27 16,-27 0-16,27-26 16,-26 26-16,-1 0 15,1 0 1</inkml:trace>
  <inkml:trace contextRef="#ctx0" brushRef="#br0" timeOffset="-60828.82">17542 17621 0,'0'-26'63,"53"-54"-63,26 28 0,-52-1 15,-1 0-15,27 26 16,-27 1-16,27-27 16,-26 53-1</inkml:trace>
  <inkml:trace contextRef="#ctx0" brushRef="#br0" timeOffset="-21493">34316 10451 0,'0'27'94,"0"-1"-78,0 0-16,0 27 15,27-53 1,-27 27-1,53-80 32,26-53-31,-26 27-16,0 52 16,-26-26-16,25 27 15,-52-1-15,53-26 16,-26 53-1</inkml:trace>
  <inkml:trace contextRef="#ctx0" brushRef="#br0" timeOffset="-19304.09">34369 16166 0,'27'27'141,"-1"-1"-126,1-26 1,-27 26-16,26-26 15,1 0 1,-1 0-16,27-79 16,-26 53-16,-1-27 15,27 0-15,-27 26 16,1 1-16,-1-1 16</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4T04:11:24.499"/>
    </inkml:context>
    <inkml:brush xml:id="br0">
      <inkml:brushProperty name="width" value="0.05292" units="cm"/>
      <inkml:brushProperty name="height" value="0.05292" units="cm"/>
      <inkml:brushProperty name="color" value="#FF0000"/>
    </inkml:brush>
  </inkml:definitions>
  <inkml:trace contextRef="#ctx0" brushRef="#br0">1429 3598 0,'26'0'94,"1"0"-78,26 0-16,26 0 15,27 0-15,0 0 16,-27-26-16,-26 26 16,0 0-16,0 0 15,0 0-15,-27 0 16,1 0-16,-1 0 16,1 0 62,-1 0-31</inkml:trace>
  <inkml:trace contextRef="#ctx0" brushRef="#br0" timeOffset="1549.81">7964 3704 0,'0'0'0,"26"53"16,1-53-16,-1 0 15,27 0-15,-26 0 16,26 0 0,0 0-16,-1 0 15,28 0-15,-1 0 16,-26 0-16,-26 0 16,26 0-16,-27 0 15,0 0-15,1 0 16,26 0-16,-27 0 15,1 0 1,-1 0 0,27 0-16,-26-26 15,-1 26-15,27 0 16,-27-27-16,27 27 16,-26 0-16,26 0 15,-27 0-15,1 0 16,26 0-16,-1-26 15,-25 26-15,-1 0 16,27 0-16,-26 0 16,-1 0-16,1 0 15,26 0-15,-27 0 16,0 0-16,27 0 16,-26 0-1,26 0-15,-27 0 16,1 0-16,26 0 15,0 0-15,-27-27 16,0 27-16,27 0 16,-26 0-16,-1 0 15,1 0-15,26 0 16,-27 0-16,1 0 31,-1 0 0,0 0-15,1 0 0,-27 27-16,26-27 15,1 0 1,-1 0-16,1 26 16,-1-26-1,1 27 1</inkml:trace>
  <inkml:trace contextRef="#ctx0" brushRef="#br0" timeOffset="49280.84">27358 5424 0,'0'26'219,"0"1"-219,0 26 16,0-27-16,0 27 15,0 27-15,0-54 16,0 27-16,0-27 16,0 27-16,0-26 15,0-1-15,0 1 16,0-1-16,0 1 16,0 26-16,26-27 15,-26 0-15,27 27 16,-1-26-16,-26-1 15,0 27-15,0-26 16,0-1-16,27 27 16,-27-27-16,0 1 15,0-1-15,0 1 32</inkml:trace>
  <inkml:trace contextRef="#ctx0" brushRef="#br0" timeOffset="52453.5">27358 5556 0,'26'0'62,"1"0"-46,26 0-1,-27 0-15,1 0 16,-1 0-16,27 0 16,-26 0-16,-1 0 15,27 0-15,26 0 16,1 0-16,-1 0 16,0 0-16,-26 0 15,0 0-15,27 0 16,-27 0-16,52 0 15,-25 27-15,-1-27 16,0 0-16,-26 26 16,27-26-16,26 0 15,26 27-15,-26-27 16,-53 0-16,26 0 16,-26 0-16,53 0 15,-27 0-15,-26 0 16,0 0-16,26 26 15,-26-26-15,27 0 16,-1 0-16,80 0 16,-27 0-16,0 0 15,-105 0-15,-1-26 16,54 26-16,-27 0 16,26 0-16,-53 0 15,1 0-15,26-27 16,26 27-16,-52 0 15,-1 0-15,1 0 16,-1 0-16,0 0 16,1 0-1,-1 0-15,27 0 16,-26 0 0,-1 0-1,1 0-15,-1 0 16,1 0-16,-1 0 15,0 0 1,1 0-16,-1 0 16,1-26-16,-1 26 15,1 0-15,-1 0 16,-26 26 125,27 27-126,-27 26 1,26 27-16,1 27 15,-1-28-15,1 54 16,-1-53-16,0-53 16,-26 0-16,0-27 15,27 1-15,-80-27 203,27 0-203,-1 0 16,1 0-16,-27 0 16,0 0-16,0 0 15,-27 0-15,-25 26 16,-1 1-16,53-1 16,26 1-16,-25-27 15,-28 0-15,27 0 16,-26 0-16,26 26 15,0-26-15,-26 0 16,26 0-16,0 0 16,0 27-16,-26-27 15,-1 0-15,-26 0 16,-26 0-16,0 0 16,-27 26-16,53-26 15,-53 0-15,54 0 16,-1 0-16,26 0 15,27 0-15,27 0 16,-27 26-16,27-26 16,-1 0-16,1 0 15,-1 0-15,1 0 16,-1 0 0,-26 0-1,27 0-15,-1 0 16,-25 0-16,25 0 15,1 0-15,-1 0 0,1-26 16,-1 26-16,-26 0 16,27 0 15,-1 0-31,1 0 16,0-26-1,-1-1 1,1 27-16,-1 0 15,1 0-15,-1-26 16,-26-1-16,27 1 16,-1 26-1,1 0 1,-1-27-16,1 27 16,0 0 15,-1 0-16,1 0 17,-1 0-1,1 0 0,-1-26-15,1 26-1,-1 0 17,1 0 15,-1 0-1,1 0-46,0 0 47,-1 0-15,1 0 14,-1 0-30,1 0 62,-1 0-47</inkml:trace>
  <inkml:trace contextRef="#ctx0" brushRef="#br0" timeOffset="56144.82">29131 5689 0,'0'26'203,"0"27"-187,53-27-16,-53 1 15,0 26-15,26-27 16,0 1-16,-26 26 16,0-27-16,0 1 15,0-1-15,0 0 16,27-26 0,-27 27-16,0-1 15,0 1-15,26-1 16,-26 1-16,0 26 15,0-27-15,0 1 16,0-1-16,0 0 16,0 1-16,0-1 15,27-26 1,-27 27-16,0-1 16,0 1 15,0-1-16,26 27 1,1-26-16,-27-1 16,0 1-16,26-27 15,-26 26-15,0 0 16</inkml:trace>
  <inkml:trace contextRef="#ctx0" brushRef="#br0" timeOffset="59140.74">27940 5821 0,'0'26'485,"0"54"-470,0-54-15,26 1 16,-26 26-16,27-53 16,-27 26-16,26-26 15,-26 26 32,0 1 203,0-1-234,27 27-16,-27-26 15,0-1 1,0 1-16,0-1 172,0 1-172,0-1 16,0 0-1</inkml:trace>
  <inkml:trace contextRef="#ctx0" brushRef="#br0" timeOffset="62418.24">28284 5953 0,'-26'0'172,"26"27"-156,0 26-1,0-27 1,0 0 0,0 1-16,0-1 15,0 1 1,0-1-1,0 1 1,26-27 31,0 0-16,-26 26-31,27-26 16,-1 0 15,1 0-15,-1 0-1,-26-26 1,27-1 0,-27 1-16,26-1 15,-26-26-15,0 27 16,0 0-16,0-1 15,0 1 1,0-1-16,0 1 16,-26-1 77,-1 27-77,1 0 0,-1 0 15,1 0-15,-1 0 109,54-26 15,-1 26-124,27 0-1,-26 0 1,-1 0 0,27 0-1,-26 0 1,-1 0 0,0 0-1,1 0 1,-1 0-1,1 0 1,-1 0 0,1 0-1,-54 26 188,27 1-203,-26-1 16,-1 27 0,27-26-16,-26 25 15,-1-25-15,27-1 16,0 27-16,-26-26 0,26-1 31,0 1 32,26-27-48,1 26 17,-1-26-17,1 0 1,-1 0-1,1 0 1,-1-26 0,27-1-1,-53-26 1,0 27 0,27-1-16,-27 1 15,0-27-15,0 27 16,0-1-16,0 1 15,0-1 1,-27 27 109,1 0-94,-1 0-15,1 0 0,-1 0 30,1 0 1,-1 0-31</inkml:trace>
  <inkml:trace contextRef="#ctx0" brushRef="#br0" timeOffset="64666.53">20981 5927 0,'27'26'546,"-27"27"-546,53 26 16,-27-52-16,-26-1 16,27 27-16,-1-26 15,-26-1-15,0 1 16</inkml:trace>
  <inkml:trace contextRef="#ctx0" brushRef="#br0" timeOffset="65641.62">21378 5847 0,'0'53'62,"-53"-26"-46,53-1-16,0 1 16,-52-1-16,25 1 15,27-1 1,-26-26 0,26 26 171,0 1-156,53-1-31,-27 1 16,0-1-16,-26 1 16,27-27-16,-27 26 15,26-26 1,1 0 15,-1 27 78,1-1-93</inkml:trace>
  <inkml:trace contextRef="#ctx0" brushRef="#br0" timeOffset="67539.69">21696 6112 0,'26'0'93,"1"0"-77,-27-27-16,26 27 16,1 0-1,-1 0 1,1 0 31</inkml:trace>
  <inkml:trace contextRef="#ctx0" brushRef="#br0" timeOffset="68867.83">21749 6085 0,'0'27'109,"0"-1"-109,0 1 16,0-1 0,0 1-16,0-1 15,26-26 188,27 0-203,0-26 16,-26 26 0,-1 0 30,0 0-14,-26 53-17,27-27-15,-27 1 16,0-1-16,0 0 16,0 1-16,0-1 15,0 1-15,0-1 16,0 1-1,-27-27 17,1 0-17,0 0 1,-1 0 15,1 0 16,-1 0-31,1 0-1,-1 0 1,1 0 46,-1 0-46,1 0 0</inkml:trace>
  <inkml:trace contextRef="#ctx0" brushRef="#br0" timeOffset="72473.73">22225 6112 0,'26'0'78,"1"0"-62,-1 0-1,1 0-15,-1 0 16,27 0-16,53-27 15,0 27-15,132 0 16,80 0-16,-80 0 16,79 0-16,27-52 15,-132 25-15,-27-26 16,27 0-16,-80 53 16,-53 0-16,-52 0 15,-1 0 16,1 0 1,-54-26 108,-26-27-140,27 53 16,-1-27-16,1 1 16,-1 26-16,-25 0 15,25-27-15,1 1 16,-27 26-16,26 0 15,1-26-15,-1 26 16,1 0 0,-1 0-1,1 0 17,52 0 124,1 26-141,-1-26-15,1 0 16,-1 0 0,1 0-1,26 26 1,-27-26 0,1 27-1,-1-27-15,27 0 16,-27 26-16,1 1 15,26-1-15,-27 1 16,1-27 0,26 26-16,-27-26 15,-26 27-15,27-27 16,-1 0 93,0 0-77,-52 0 61,0 0-77,-1 0-16,1 0 16,-1 0-16,1 0 15,-27 53-15,26-27 16,1 1-1,26-1-15,-27-26 16,27 26 0,-26-26-1,26 27 1,-27-1-16,1-26 31,0 0-31,-1 0 16,1 27-1,-1-27 1,1 26 0,-1 1-1,1-27-15,-1 0 16,1 0 0</inkml:trace>
  <inkml:trace contextRef="#ctx0" brushRef="#br0" timeOffset="82566.67">23019 5530 0,'0'53'125,"0"26"-109,26 0-16,-26-26 15,0 0-15,27 0 16,-27-26-16,0-1 16,0 1-16,0-107 218,0 1-202,0 26-16,0 0 16,-27 27-16,1-54 15,26 54-15,0-1 16,-27 1-16,27-1 16,0 1 30,0-1-30,0 1 0,53 0-1,-53-1-15,53-26 16,-53 27-16,27-1 16,-1 1-16,1-1 0,-1 27 15,-26-26 1,26 26 62,1 0-62,26 26-16,-27 27 15,1-53-15,-27 27 16,26-27-1,-26 26 1,0 1 0,0-1-1,0 27-15,0-27 16,0 1-16,0-1 16,0 1-16,-53-1 15,53 1-15,-26-27 16,-1 26-16,1-26 15,-1 0 32,1 0-31,0 0 0,-1 0 15,1 0 0,26 27 47,0 26-62,53-27-1,-27 27-15,27 0 16,-27-27-16,1 27 16,26-26-16,-27-1 15,27 27-15,-26-26 16</inkml:trace>
  <inkml:trace contextRef="#ctx0" brushRef="#br0" timeOffset="83969.84">21246 7461 0,'0'106'125,"0"-27"-110,0 1-15,0-1 16,0-52-16,0-1 16,0 1-16,0-1 15,0 1-15,0-1 16</inkml:trace>
  <inkml:trace contextRef="#ctx0" brushRef="#br0" timeOffset="84846.65">21590 7620 0,'-26'0'31,"-1"-26"-15,1 26 0,-1 0-16,-26 0 15,53 26-15,-53 27 16,27-27-16,-27 27 15,53-26 1,-26-1-16,-1 1 16,1-27-1,26 26 126,26 1-125,27-27-1,-27 53-15,1-27 16,26 0-16,-27 1 15,27 26-15,-26-53 16,-27 26 0</inkml:trace>
  <inkml:trace contextRef="#ctx0" brushRef="#br0" timeOffset="85459.17">21802 7885 0,'26'0'125,"-26"-27"-110,53 27-15,-26-26 16,-1-1-16,27 27 16</inkml:trace>
  <inkml:trace contextRef="#ctx0" brushRef="#br0" timeOffset="86696.82">21828 7805 0,'0'27'109,"0"26"-109,0 0 16,0-27-16,0 0 15,27-26 188,-1 0-203,27 0 16,-27 0-16,27 0 16,-53 27 46,0-1-46,0 1-1,0-1-15,0 1 16,0 26-16,0-27 16,0 1-16,0 25 15,-26-25-15,26-1 16,-27 1-16,1-1 16,0-26-1,-1 0 16,1 27-31,-1-27 16,1 0-16,-1 0 0,-26 0 16,27 0-1</inkml:trace>
  <inkml:trace contextRef="#ctx0" brushRef="#br0" timeOffset="89063.63">22781 8043 0,'53'-26'141,"-1"-1"-125,54-52-16,-26 53 15,78-27-15,1 26 16,-27-26-16,27 27 15,-79-27-15,-1 26 16,-26-25-16,0 52 16,-27-27-16,1 1 15,26-1-15,-27 1 16,27-27-16,-27 26 16,27 1-16,-26-1 15,-1-25-15,27 52 16,-26-53-16,26 26 15,-27 1-15,1-1 16,-1 1-16,0-1 16,-52 27 140,0 0-156,-27 0 16,26 0-16,1 0 15,-1 0 1,1 0-16,-1 0 15,1 0-15,-27 0 16,26 0-16,1 0 16,-27 0-16,27 0 15,-1 0 1,1 0-16,-1 0 31,80-26 125,0-1-140,0 27-16,-27-26 16,1 26-16,26-27 15,-27 27-15,1 0 32,-1 0 30,1 0-31,-1 0 94,1 27-93,-1-1-17,1-26 48,-1 0-16,0 0-32,1 0-15,-1 0 16,1 0-16,-1 0 15,1 0 1,-1 0 15,1 0-31,-1 0 32,-79 53 139,53-26-171,-26 52 16,26 27 0,0-80-16,0 54 15,0-27-15,0-27 0,0 1 16</inkml:trace>
  <inkml:trace contextRef="#ctx0" brushRef="#br0" timeOffset="90245.64">22886 7011 0,'27'0'63,"-1"27"-47,-26 52-16,53-26 15,-26 0-15,-1-26 16,27 26-16,-53-27 15,0 0-15,27-26 16,-27 27-16,53-54 78,-27 1-62,27-27-16,-27 27 15,1-27-15,-1 53 16,-26-27 0,0 1 109,0-1-110,0 1-15,0-27 16,0 26 0,0 1 15,-26 26-31</inkml:trace>
  <inkml:trace contextRef="#ctx0" brushRef="#br0" timeOffset="107889.38">12250 6112 0,'0'79'78,"0"27"-62,0-27-16,0 27 16,0-26-16,27-1 15,-27-26-15,26-53 16,-26 53-16,0-27 15,0 1-15,0-1 16,0 1-16,27-1 16,-27 27-16,26-53 15,1 0 95,-1 0-95,0-26 1,-26-27-16,0 0 16,0-27-1,-52-25-15,52 25 16,-27 27-16,27 27 15,0-27 1,0 26 0,0 1-16,0 0 31,0-1-15,0 1-1,0-1 1,0 1-1,0-1 17,0 1 140,0-1-126,0 1 17,0-1-16,0 107 109,0-1-140,0 1-16,0-1 15,-26 0-15,-1 1 16,27-54-16,0 1 16,0 26-16,0-27 15,0 0-15,0 1 16,-26-1-1,-1-26 17,27 27-17,0-1-15,-26 1 16,26-1 0,0 1-16,0-1 15,0 27 1,0-27-1,0 1 64,26-27-48,-26 26-16,27-26-15,-1 27 32,1-27 15,26 0-32,-1 0 1,28 0-16,-54-53 15,27 53-15,27-27 16,-28 1-16,1 0 16,-26 26-16,-1 0 15,1 0-15,-27-27 16</inkml:trace>
  <inkml:trace contextRef="#ctx0" brushRef="#br0" timeOffset="109061.72">13229 6509 0,'-26'26'109,"-1"1"-109,-26 26 16,27-27-16,-1 1 16,27-1-16,0 0 15,-26 1-15,26-1 16,0 1-1,0-1 1,0 1-16,0 26 16,26-53-1,-26 26 1,27-26-16,-27 27 16,26-27 15,-26 26-31,27-26 15,-1 0 1,1 0-16,26 0 16,-27 0-1,27 0-15,-27 0 16,1-26-16,-1 26 16,1-27-16,-1 1 15,1-1-15,-27 1 16,26-27-1,-26 26 1,0-26-16,0 27 16,0 0-16,0-27 15,0 26 1,0 1-16,0-1 16,0 1 93,-26 26-78,-1 0-15,1 0-1</inkml:trace>
  <inkml:trace contextRef="#ctx0" brushRef="#br0" timeOffset="110236.72">13864 6562 0,'0'26'281,"0"1"-265,0-1-16,0 1 15,27-1 16,26-26-15,-53 26 0,26-26-16,0 0 15,1 0-15,-1 0 32,-26 27-17,27-27 1</inkml:trace>
  <inkml:trace contextRef="#ctx0" brushRef="#br0" timeOffset="111045.84">14182 6482 0,'26'53'234,"-26"-26"-234,0 26 16,27-27-16,-27 1 16,0-1-16</inkml:trace>
  <inkml:trace contextRef="#ctx0" brushRef="#br0" timeOffset="111785.87">14393 6456 0,'0'26'157,"0"27"-126,27 0-31,26-26 0,-27 52 15,27-53-15,-26 27 16,25-26-16,-25-1 16,-1 27-16,-26-26 31,27-27-15</inkml:trace>
  <inkml:trace contextRef="#ctx0" brushRef="#br0" timeOffset="143423.34">27887 5477 0,'27'0'156,"-1"26"-156,0 1 16,1-1-16,-27 1 16,26 26-16,1-27 15,-27 1 1,26-27 0,-26 26-16,27-26 15,-1 26 1,-26 1-1,27-27 1,-1 0 0,1 0-1,-1-27 1,-26-25-16,0 25 16,27 1-16,-1-27 15,-26 26-15,0 1 16,0-1-16,26 27 15,-26-26 1,0-1 109</inkml:trace>
  <inkml:trace contextRef="#ctx0" brushRef="#br0" timeOffset="146843.54">20638 7011 0,'26'0'312,"0"0"-296,1 0-1,-27-26-15,26 26 16,1 0-16,-1-26 16,1 26-1,-1 0-15,1-53 16,-1 53-16,27-27 15,-27 1-15,1-1 16,-1 27-16,1-26 16,-1 26-16,1-27 15,-1 27 1,1-26 0,-27-1-16,26 27 15,1 0 1,-1 0-1,-26-26-15,27 26 16,-1 0 0,0 0 15,1-26-31,-1 26 0,1 0 16,26 0 15,-27-27-16,1 27 1,26-26 0,-27 26 15,27 0-31,-27 0 31,1-27-15,-1 27-1,1 0 1,-1-26 0,1-1-1,-1 27 1,1 0-16,-1 0 16,1 0-1,-1 0 1,-26-26-1,26 26 1,1 0 15,-1 0-15,1 0 0,-1 0-1,1 0 1,-1 0-1,1 0 1,-1 0 0,1 0-16,-1 0 15,0 0-15,1 0 16,-1 0 203</inkml:trace>
  <inkml:trace contextRef="#ctx0" brushRef="#br0" timeOffset="158651.93">27808 4842 0,'26'26'172,"1"1"-157,-27-1-15,26 27 16,1 27-16,-27-28 16,0-25-16,0-1 15,0 1-15,0-1 16,0 1 0,0-1-1,-27-26 157,1 0-156,26-106-1,-53 80-15,53-27 16,0 27-16,0-27 16,0 26-16,0 1 15,0-27-15,0 26 16,0-26-1,0 27 1,0 0 0,0-1-1,0 1 1,0-1 0,26 27-1,-26-26 1,27 26-16,-1 0 15,1-27 1,25 1 0,-25 26-1,-1 0 1,1 0-16,-1 0 16,1 26-1,-27 1 1,53-27-16,-53 26 15,53 27-15,-27-26 16,1-1 0,-27 0-16,0 27 15,0-26 1,0-1-16,0 27 16,-27-26-16,1-1 15,-1 1-15,27-1 16,-53-26-1,27 26-15,-1-26 0,1 0 16,26 27 109,0-1-109,26 27-16,-26-26 15,27-27 1,-27 26 0,26-26 30</inkml:trace>
  <inkml:trace contextRef="#ctx0" brushRef="#br0" timeOffset="173783.96">28046 6985 0,'0'53'219,"0"-27"-204,26 1-15,-26 26 16,0-27 0,0 1-16,27-1 15,-27 1 1,0-1-16,0 1 0,0-1 16,0 0-1,0 1 16,0-1-15,26-26 0,-26 27-1,27-27 1,-1 26-16,1 1 16,-1-27-1,1 26-15,-1-26 16,0 27-1,1-27-15,-1 26 16,1-26 0,-1 0-16,1 0 15,-1 0 1,1 0 0,-1 27-16,1-27 15,-1 0 16,0 0 1,1 0-17,-27-53-15,0 26 16,0 1 0,0-1-16,0 1 15,0-1-15,0 1 16,-27 26-16,27-27 15,0 1-15,0 0 16,-26-1-16,26 1 16,0-1-1,0 1 1,0-1-16,0 1 16,0-1-16,0 1 15,0-1-15,0 1 16</inkml:trace>
  <inkml:trace contextRef="#ctx0" brushRef="#br0" timeOffset="179969.46">23918 8017 0</inkml:trace>
  <inkml:trace contextRef="#ctx0" brushRef="#br0" timeOffset="-212893.92">1455 1376 0,'-26'0'94,"-1"0"-78,1 0-1,-1 26-15,-26 27 16,27-26-1,-27-1-15,27 27 16,-1-26-16,-26 25 16,0-52-16,27 53 15,-27-26-15,27-27 16,-27 53-16,26-53 16,1 0 46,26 26-46,-27-26-16,1 27 0,26-1 15,-27-26 1,27 27-16,-26-27 0,-1 0 16,1 26-1,26 0-15,-27-26 16,27 53-16,-26-53 15,26 27-15,-26-1 16,26 1-16,0 26 16,-27-53-16,1 26 0,26 1 15,0-1-15,-27 27 16,27-27 0,-26 1-16,26-1 0,0 1 15,0-1 1,0 1-16,0 26 15,0-27 1,0 1 0,0-1-1,0 0 1,0 1-16,0-1 31,26-26-15,1 0 15,-27 27-31,26-27 16,-26 26-1,53-26-15,-27 0 32,-26 27-32,27-27 15,-1 0-15,1 0 16,-1 26-1,1-26 1,-1 0 0,1 0-16,-1 0 15,-26 27 1,27-27-16,-27 26 16,53-26-1,-27 0 1,0 0-1,1 0-15,-1 0 16,-26 27 0,27-27-16,-1 0 31,1 0-31,-1 0 16,1 0-1,-1 0 1,1 0-16,-27 26 15,26-26-15,0 0 16,1 0-16,-1 0 16,1 0-1,-1 0-15,1-26 16,-1 26 0,1-27-16,-1 1 15,1 26 1,26-27-1,-53 1-15,26 26 16,-26-27-16,26 27 16,1-26-16,26-1 15,-53 1-15,53-1 16,-27 1 0,-26 0-16,27-1 15,-1 1 1,-26-1-1,27-26 1,-27 27 0,0-27-1,26 0 1,-26 27-16,0-1 16,0 1-1,0-1-15,0 1 16,0-1-16,0-26 15,0 0 1,0 27 0,-26 26-16,26-27 15,0 1-15,0 0 16,-27-1 0,1 1-1,26-1-15,0 1 16,-27 26-1,27-27-15,0 1 16,0-1 0,-26 27-1,26-26-15,0-1 32,-27 27-17,27-52-15,-26 52 16,26-27-16,0 1 31,0-1-15,0 1 15,-27 26-31,27-27 16,0 1-1,-26 26-15,-1 0 16,1-27-1,0 27 1,-1 0 15,1 0 16,26-26-16,0-1-15,0 1 0,26-1-16,1 1 15</inkml:trace>
  <inkml:trace contextRef="#ctx0" brushRef="#br0" timeOffset="-139805.6">15901 11695 0,'53'0'46,"-26"0"-46,-1 0 16,27 0-16,0 0 16,-26 0-16,-1 0 15,27-27-15,-27 1 16,1 26-16,26 0 16,-27 0-1,1 0 1,-1 0-16,1 0 31,-1 0-15,1 0-1,-1 0 1,0 0-16,1 0 16,-1 0-1,1 0 1,-1 0-1,1 0 1,-1 0 15,1 0-15</inkml:trace>
  <inkml:trace contextRef="#ctx0" brushRef="#br0" timeOffset="-137714.97">22437 11562 0,'26'0'31,"1"0"-31,-1 0 16,1 0-1,-1 0-15,0 0 16,27 0-16,-26 0 16,-1 0-16,27 0 15,-26 0-15,-1 0 16,27-26-16,0-1 16,-27 27-16,27 0 15,27-26-15,-27 26 16,-27-27-16,1 27 15,25 0-15,-25 0 16,-1-26-16,1 26 16,26 0-16,-27 0 15,27-26-15,0-1 16,0 27-16,26-26 16,27 26-16,0-27 15,0 1-15,-53-1 16,-27 27-16,27-26 15,0-1-15,-27 27 16,27 0 0,-26-26-16,-1 26 15,1 0-15,-1 0 16,1 0 0,-1 0-1,1 0 16,-1 0-31,1 0 32,-1 0-1,0 0-31,1 0 16,-1 0-16,1 0 15,-1 0-15,54 0 16,-54 0-16,27 0 15,26 0-15,54 0 16,-27 26-16,26 1 16,-53-27-16,-26 53 15,-26-27-15,25-26 16,-25 0 109,26 27-109,0 26-16,26-1 15,-26-52-15,26 53 16,-52-53-16,-1 27 15,27-1-15,-26-26 32,-1 0-17,1 0 48</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4T04:23:10.818"/>
    </inkml:context>
    <inkml:brush xml:id="br0">
      <inkml:brushProperty name="width" value="0.05292" units="cm"/>
      <inkml:brushProperty name="height" value="0.05292" units="cm"/>
      <inkml:brushProperty name="color" value="#FF0000"/>
    </inkml:brush>
  </inkml:definitions>
  <inkml:trace contextRef="#ctx0" brushRef="#br0">10266 7620 0,'26'0'172,"1"0"-172,26 0 16,-27 0-16,1 0 0,-1 0 15,27 0 1,-27 0-16,27 0 16,-26 0-16,52 0 15,-26 0-15,0 0 16,-27 0-16,27 0 16,27 0-16,-27 0 15,0 0-15,-27 0 16,1 26-16,25-26 15,-25 0-15,-1 0 16,1 0-16,-1 0 16,1 0-16,-1 0 31,1 0-15,-1 0-16,1 27 15,-1-27-15,0 0 16,1 0-16,26 0 15,-27 26-15,27-26 16,0 0-16,0 27 16,0-27-16,0 0 15,0 26-15,0-26 16,26 0-16,-26 27 16,0-27-16,-27 0 15,1 0-15,26 0 16,-27 26-16,80-26 31,-79 0-31,25 0 0,1 27 16,-26-27-16,52 0 15,-26 0-15,-26 0 16,-1 0 0,27 0-16,-27 0 15,1 0-15,-1 0 0,27 0 16,-26 0-16,-1 0 15,27-27-15,0 27 16,0-26 0,26-1-16,1 1 15,25-1-15,-25 1 16,-27-1-16,26 27 16,27-26-16,-27 26 15,-26 0-15,53-26 0,26-1 16,-52 27-1,-27 0-15,-27 0 16,27-26-16,0 26 16,-27 0-16,27 0 15,-26 0-15,26-27 16,-27 27-16,1 0 16,-1 0-16,1 0 15,25 0 1,-25 0-16,26 0 15,-27 0-15,27 0 16,-26 0-16,-1 0 16,1 0-16,-1 0 15,1 0-15,25 27 16,-25-27-16,-1 0 16,27 0-16,-26 0 15,-1 0-15,27 0 16,53 0-16,0 26 15,-53-26-15,0 27 16,-27-27-16,53 0 16,-52 0-16,26 0 15,0 26-15,0-26 16,-27 0-16,27 26 16,0-26-16,-27 0 15,27 27-15,-26-27 16,-1 0-16,27 0 15,-26 0-15,-1 0 16,27 0-16,-27 0 16,27 0-16,0 0 15,-26 0-15,52 0 16,0-27-16,54 27 16,-1 0-16,0 0 15,1 27-15,25-27 16,-52 0-16,-53 0 15,0 0-15,-26 0 16,25 0-16,-25 0 16,26 0-16,0 0 15,-27 0 1,1-27 0,26 27-16,-27 0 15,0 0-15,27 0 16,-26 0-16,-1 0 15,27-26-15,-26 26 16,-1 0-16,1 0 16,26 0-16,-1 0 15,-25-26-15,26 26 16,26 0-16,1 0 16,-28 0-16,28-27 15,26 27-15,52-26 16,-78-1-16,26 27 15,-27-26-15,-26 26 16,0-27-16,26 27 16,-26 0-16,27-26 15,-1 26-15,-26-27 16,26 27-16,1 0 16,-1 0-16,-53 0 15,1 0-15,26 0 16,-27 0-16,1 0 15,-1 0-15,54 0 16,-54 0 0,53 0-16,1 0 15,26 27-15,26-1 16,27 27-16,-27 0 0,0 0 16,0-27-16,1 27 15,26-26-15,-54 26 16,-25-27-1,-1 1-15,-52-1 16,-1-26-16,27 27 16,-27-1-16,1-26 15,26 27-15,-27-1 16,1-26-16,26 0 16,-27 26-16,1-26 15,-1 0-15,0 27 16,1-27-16,26 0 15,-27 0-15,1 0 16,-1 0-16,1 0 16,-1 0-16,1 0 15,-1 0-15,27 0 16,-27 0-16,1 0 16,-1 0-16,27 0 15,-26 0-15,-1-27 16,54 27-16,-54 0 15,0-26-15,27 26 16,-26-26-16,-1 26 16,27 0-16,-26 0 15,-1-27-15,27 27 16,-27-26-16,27-1 16,-26 27-16,52 0 15,27 0-15,26 0 16,-26-26-16,26-1 15,-52 27-15,-1-26 16,1-1-16,-27 27 16,-1 0-16,1-26 15,27 26-15,-27 0 16,0 0-16,-27 0 16,0 0-16,27 0 15,-26 0-15,-1 0 16,27 0-16,-26 0 15,-1 0-15,1 0 16,26 26-16,-27-26 16,0 0-16,27 0 15,0 0-15,-26 0 16,-1 0-16,27 0 16,-26 0-16,-1 0 15,0 0-15,54 0 16,-54 0-16,1 0 15,26 0-15,-27-26 16,1 26-16,-1 0 16,27-27-16,-27 27 15,1 0-15,26 0 16,-27 0-16,1 0 16,26 0-16,0 27 15,-27-27-15,27 0 16,26 53-16,-26-53 15,27 26-15,-54-26 16,27 27-16,0-27 16,0 26-16,0-26 15,0 0-15,0 0 16,-1 0-16,1 0 16,0 0-16,0 0 15,0 0-15,-26 0 16,26 0-16,-27 0 15,0 0 1,1 0-16,-1 0 16,1 0-16,-1 0 15,27 0-15,-26 0 16,-1 0-16,1 0 16,25 0-16,-25-26 15,-1 26-15,27-27 16,-26 27-1,-1 0-15,27-26 16,-53-1-16,27 27 16,-1 0-16,1-26 15,-1 26 1,0 0 0,1 0-1,-1 0 1,1 0-16,-1 0 15,1 0-15,52 0 16,-52 0-16,25 26 16,1-26-16,80 27 15,-1 26-15,27 0 16,-1 0-16,1-1 16,-26-25-16,25-1 15,-52-26-15,-27 0 16,1 0-16,-54 0 15,27 0-15,-26 0 16,26 0 47,-27 0-48,1 0 1,-1 0-1,0 0-15,1 0 16,26 0-16,-27 0 16,1 0-1,-1 0 1,-26-26-16,27 26 16</inkml:trace>
  <inkml:trace contextRef="#ctx0" brushRef="#br0" timeOffset="30219.87">3122 11007 0,'0'26'0,"27"-26"109,-1 0-109,0 0 16,1 0-1,-1 0 1,1 0 0,-1 0-16,1 0 31,-1 0-31,1 0 31,-1 0-15,1 0 15,-1 0-15,1 0-1,-1 0 1,0 0 0,1 0-1,-1 0 16,-26 27 32,27-27-47,-1 0 62</inkml:trace>
  <inkml:trace contextRef="#ctx0" brushRef="#br0" timeOffset="33032.21">11245 11192 0,'26'0'62,"1"0"-62,26 26 16,-27 1-16,1-27 15,25 0-15,-25 0 16,-1 26-16,27 1 0,-26-27 16,26 0-1,-27 0 1,1 26-16,52 1 16,-26-27-16,-27 26 15,27-26-15,0 27 16,0-1-16,26-26 15,-26 0-15,0 0 16,-26 0-16,52 0 0,-52 0 16,-1 26-1,1-26-15,-1 0 16,0 0-16,27 0 16,-26 0-16,-1 0 15,27 0-15,-26 0 16,-1 0-16,1 0 15,25-26-15,1 0 16,-26 26 0,-1 0-1,1 0-15,26-27 16,-27 27-16,1 0 16,26-26-16,-27 26 15,27 0-15,0 0 16,0-27-16,26 27 15,0 0-15,1 0 16,-1-26-16,1 26 16,-1-27-16,27 27 15,-27-26-15,-26-1 16,0 1-16,26 26 16,27 0-16,0 0 15,0 0-15,-53 0 16,79 0-16,-53 0 15,-26 26-15,-26 1 16,-1-27-16,27 0 16,-26 0-16,-1 26 15,27 1-15,-26-27 16,-1 0-16,27 26 16,26 1-16,-26-27 15,0 0-15,26 0 16,1 0-16,-27 0 15,0 0-15,0-27 16,0 27-16,-1 0 16,-25 0-16,26 0 15,-27 0-15,1 0 16,-1 0-16,1 0 16,-1 0-1,1 0 1,-1 0-1,27 0 1,-27 27-16,1-27 16,-1 0-16,1 0 15,-1 0-15,27 0 16,-26 0-16,-1 0 16,1 0-16,-1 0 15,0 26-15,1-26 16,-1 0-1,1 0-15,-1 0 16,27 0-16,-26 0 16,-1 0-16,27 0 15,-27 0 1,1 0 0,-1 0 452</inkml:trace>
  <inkml:trace contextRef="#ctx0" brushRef="#br0" timeOffset="35234.37">22040 11033 0,'0'0'0,"53"0"15,-27 0 1,1 53 0,-1-53-16,27 0 15,-27 0-15,1 27 16,52-27-16,-26 0 16,0 0-16,-26 26 15,-1-26 1,27 0-16,-27 0 15,27 0-15,-26 0 16,-1 0 0,1 0-1,-1 0 1,1 0 0,-1 26-1,1-26-15,-1 0 16,27 0-16,-27 0 15,1 0 1,-1 0-16,1 0 31,-1 0-31,1 0 16,-1 0-16,1 0 16,-1 0-1,1 0 1,-1 0-16,0 0 15,1 0 1,-1 0-16,1 0 16,-1 0-1,1 0-15,-1 0 16,1 0 0,-1 0-1,1 0 1,-1 0-1,0 0 1,1 0 15,-1 0-15,1 0 0,-1 0-1,1 0 485,-1 0-484,1 0 15,-1 0 0,1 0 63,-1 0-63</inkml:trace>
  <inkml:trace contextRef="#ctx0" brushRef="#br0" timeOffset="47731.51">12912 12144 0,'0'0'0,"26"0"0,1 0 0,-1 0 15,1 0-15,-1 0 16,0 0-1,27 0-15,-26 0 16,-1 0-16,1 0 16,-1 0-1,27 0 1,-26 0-16,-1 0 0,0 0 16,27 0-1,-26 0-15,-1 0 16,27 0-16,-26 0 15,26 0 1,-27 0 0,1 0-16,-1 0 15,0 0 1,1 0-16,-1 0 16,1 0-1,-1 0-15,1 0 31,-1 0 79</inkml:trace>
  <inkml:trace contextRef="#ctx0" brushRef="#br0" timeOffset="50953.08">16484 12118 0,'52'0'15,"-25"26"1,-1-26-16,1 27 15,-1-1-15,1-26 16,26 0-16,0 0 16,0 27-16,105-27 31,-78 0-31,-1 0 0,27 0 16,-27 0-16,1 0 15,-54 0-15,27 0 16,0 0-1,-27 0 1,1 0 0,-1 0-16,1 0 15,-1 0-15,1 26 16,-1-26 0,53 0-16,-52 0 15,-1 0-15,27 0 16,-26 0-16,-1 27 15,1-27-15,26 0 16,-27 0-16,1 0 16,25 0-16,-25 0 15,-1 0-15,1 0 16,26 0-16,-27 0 16,1 0-16,26-27 15,-27 27-15,0 0 16,27-26-16,0 26 15,-26 0-15,26-27 16,-27-26-16,1 53 16,26-26-16,-27 26 15,0-27-15,27 27 16,-26 0-16,-1 0 16,27-26-16,-26 26 15,-1 0-15,27-26 16,-27 26-16,1 0 15,26 0-15,-27 0 16,1 0-16,-1 0 16,27 0-16,-26 0 15,-1 0-15,27 26 16,-27-26-16,1 0 16,26 0-16,-27 26 15,1-26-15,-1 27 16,1-27-1,-1 0-15,1 0 63,-1 0-16,0 26-16,1-26-15,-1 0-1,1 0 1,-1 0-16,1 0 16,-1 0 1874</inkml:trace>
  <inkml:trace contextRef="#ctx0" brushRef="#br0" timeOffset="52337.13">28734 12118 0,'0'0'0,"26"0"16,1 26-16,-1-26 15,-26 27-15,53-1 16,-26 1-16,-1-1 15,0-26-15,1 27 16,-1-27-16,-26 26 16,53-26-16,-26 27 15,26-27 1,-27 0-16,1 0 16,-1 0-16,0 0 15,1 0-15,26 0 16,-27 0-16,1 26 15,26-26-15,-27 0 16,1 0 0,-1 0-16,1 0 15,-1 0 17,0 0-1,1 0-16,-1 0 48,1 0 31</inkml:trace>
  <inkml:trace contextRef="#ctx0" brushRef="#br0" timeOffset="54102.32">29104 10028 0,'27'0'187,"-1"26"-171,1 1-1,-1-1 17,-26 1-32,26-27 15,-26 26 126,27-26-16,-1 0-94,1 0-31,-1-26 16,1-27-16,-1 26 15,-26 1-15,53-27 16,-26 0 0,-1 26-16,1 1 15,-1 26-15,-26-26 16</inkml:trace>
  <inkml:trace contextRef="#ctx0" brushRef="#br0" timeOffset="63414.09">10372 13335 0,'26'0'32,"1"0"-17,-1 0 1,1 0 0,-1 0-1,0 0 1,1 0-1,-1 26-15,1-26 16,26 0-16,-27 0 16,27 0-16,-26 0 15,25 0-15,-25 0 16,-1 0-16,27 0 16,0 0-16,-26 0 15,-1 0-15,27 0 16,-53-26-16,27 26 15,-1 0 1,0 0 0,1 0-16,-1 0 15,1 0 1,-1 0-16,1 0 16,-1 0-16,1 0 15,26 0-15,-27 0 16,0 26-16,1-26 15,26 0-15,-27 0 16,1 0-16,26 0 16,-27 0-16,27 0 15,-26 0 1,25 0 0,-25 0-1,-1-26-15,1 26 16,-1 0-16,1 0 15,26 0-15,-27 0 16,1 0 0,-1 0-1,0 0-15,1 0 16,-1 0 0,1 0-16,-1 0 15,1 0-15,-1 0 16,27 0-16,-26 0 15,-1 0 1,1 0 0,-1 0-16,0 0 31</inkml:trace>
  <inkml:trace contextRef="#ctx0" brushRef="#br0" timeOffset="72516.97">7990 16378 0,'27'0'156,"-1"0"-140,1 0-16,26 0 15,-27 0-15,1 0 16,-1 0-16,27 0 16,-27 0-16,1 0 15,-1 0 1,1 0-1,-1 26 1,1-26 0,-1 0-16,27 0 15,-26 0-15,-1 0 16,1 0-16,25 0 16,-25 0-16,-1 0 15,1 0-15,26 0 16,-27 0-16,1 0 15,26 0-15,-27 0 16,27 0 0,-27 0-16,1 0 15,-1 0-15,27 0 16,-26 0-16,-1 0 16,27 0-16,-26 0 15,-1 0-15,27 27 16,-27-27-16,1 26 15,26-26-15,-27 0 16,1 0-16,-1 0 16,27 27-16,-27-1 15,27-26-15,0 0 16,-26 26-16,-1-26 16,27 0-1,27 27-15,-28-27 16,1 26-16,-26-26 0,26 0 15,-27 0-15,1 0 16,-1 0-16,27 0 16,-27 0-16,1 0 15,26 0-15,-27 0 16,27 0 0,-26 0-1,-1 0 1,1 0-1,-1 0 1,1 0 15,-1 0-15,0 0 15,1 0-31,-1 0 16,1 0 15,-1 0-15,1 0 15,-1 0 172</inkml:trace>
  <inkml:trace contextRef="#ctx0" brushRef="#br0" timeOffset="78963">16007 16616 0,'27'0'140,"-1"0"-140,1 0 16,-1 0-16,27 0 16,-26 0-16,-1 0 15,27 0-15,0 0 16,-27 0-16,1-27 16,26 27-16,0-26 15,-27 26-15,27-27 16,0 27-16,-27-26 15,1 26-15,26 0 16,-27-26-16,1 26 16,26 0-16,-27 0 15,0-27-15,1 27 16,-1 0-16,1 0 16,26-26-16,-27-1 15,1 27-15,-1 0 16,1 0-16,-1 0 15,27 0-15,-27 0 16,1 0-16,26 0 16,-27 0-16,1-26 15,-1 26-15,27 0 16,-26-27-16,-1 27 16,27 0-16,-27 0 15,1 0-15,-1 0 16,1 0-1,-1 0 32,1 0-31,26 0 0,-27 0-1,27 0-15,-27 0 16,1 0-16,-1 0 15,54 27-15,-27-27 16,0 0-16,-1 26 16,28 1-16,-27-1 15,0-26-15,-27 0 16,1 0-16,25 0 16,-25 0-16,-1 0 15,27 0-15,-26 0 16,-1 0-1,1 0 1,-1 0 609,1 0-625,-1 0 16,1 0-16,52 27 15,-26-27-15,26 0 16,-26 26-16,26-26 16,1 0-16,26 26 15,-27-26-15,0 0 16,27 0-16,-26 0 15,25 0-15,-52 0 16,0 0-16,27-26 16,-54 26-16,1-26 15,26 26-15,-27 0 16,0 0-16,1 0 16,-1 0-1,-26-27-15,27 27 16,-1 0-1,1 0 1,-1 0 1890,1 0-1890,-1 0-16,27 0 16,0-26-16,-27 26 15,27-27-15,-53 1 16,27 26-16,26 0 0,-27 0 15,1-27-15,-1 27 16,1 0 0,-1 0-16,0 0 15,1 0-15,-1 0 16,1 0 0,-1 0-16,1 0 15,-1 0 1,27 0-16,-26 0 0,25 0 15,-25 0-15,-1 0 16,1 0-16,-1 0 16,1 0-16,26 0 15,-27 0 1,1 0-16,-1 0 16,1 0-16,-1 0 15,27 0-15,-27 0 16,27 27-16,-26-27 15,-1 26-15,27-26 16,-26 0-16,-1 0 16,27 27-1,-27-27-15,1 26 16,26-26-16,-27 0 16,1 0-16,-1 0 15,-26 27-15,27-27 16,-1 0-16,-26 26 15,27-26 1,-1 0-16,0 0 16,1 0-16,26 0 15,26 0-15,-52 26 16,26-26-16,-1 0 16,1 27-16,0-27 15,-26 26-15,26-26 16,-27 0-16,1 0 15,-1 27-15,27-27 16,-27 0-16,1 0 16,-1 0-16,1 0 15,-1 0 1,1 0-16,-1 0 16,1 0-16,-1 0 15,27 0-15,-27 0 16,1 0-16,26 0 15,-27 0-15,1 0 16,-1 0-16,27 0 16,-26 0-16,-1 0 15,1 0-15,-1 0 16,0 0 0,1 0-16,-1 0 15,1 0-15,-1 0 16,1 0-16,-1 0 15,27 0-15,-26 0 16,-1 0-16,27 0 16,-27 0-16,27 0 15,-26 0-15,26 0 16,-27 0-16,1 26 16,26 1-16,-27-27 15,0 26-15,27-26 16,-26 27-16,-1-27 15,27 0-15,-26 0 16,-27 26 0,26-26-16,1 0 15,-1 0 1,0 0 0,-26 27-16,27-27 15,-1 26-15,1-26 16,-1 0-16,1 0 15,26 27-15,-27-27 16,1 26-16,26-26 16,-27 0-16,0 26 15,1 1-15,-1-27 16,27 26-16,-26-26 16,-1 0-16,1 0 15,26 0-15,-27 27 16,0-27-16,27 0 15,-26 0-15,-1 0 16,27 0-16,-26 0 16,-1 0-16,1 0 15,-1 0-15,1 0 16,-1 0 0,0-27-1,1 27 1,-1 0-16,1 0 15,-1 0 1,-26-26-16,27 26 16,-1 0-16,27 0 15,-53-27 1,27 1-16,-1 26 16,0 0-16,1 0 0,26 0 15,-27-26-15,27-1 16,-26 1-16,-1-1 15,27 1 1,-26 26-16,-1-27 16,0 27-16,1-26 15,-1 26-15,1-27 16,-1 27 0</inkml:trace>
  <inkml:trace contextRef="#ctx0" brushRef="#br0" timeOffset="80998.87">25691 13494 0,'27'0'94,"-1"0"-63,0 0-31,1 0 16,-1 26 0,-26 1-16,27-1 15,-1 27-15,1-26 16,-1 25-16,1-25 16,26-1-16,-53 27 15,52-26-15,-52 26 16,53-27-16,-53 1 15,0-1-15,27-26 16,-27 26 0,26-26-1,1 0 1,26-26 0,-27 0-1,1-27-15,26 26 16,-27 1-16,27-27 15,-27 0-15,27 26 16,-53 1 0,27 26 93,-27-26-93,26-1-1,-26 1 142</inkml:trace>
  <inkml:trace contextRef="#ctx0" brushRef="#br0" timeOffset="97420">15584 13414 0,'26'0'109,"1"0"-93,-1 0-1,1 0 17,-1 0-32,1 27 15,-1-27-15,-26 26 16,27-26 0,-1 0-1,1 0 1,25 0-1,-52 27-15,27-27 16,26 0-16,-27 0 16,1 0-1,-1 0-15,1 0 0,-1 0 16,1 0-16,-1 0 16,1 0-16,25 0 15,-25 0-15,-1 0 16,27-27-16,-26 27 15,-1 0-15,1 0 16,26 0-16,-27 0 16,0-26-16,54 26 15,-27 0-15,-27 0 16,27 0-16,0-27 16,0 27-16,-27 0 15,27 0-15,-26 0 16,26 0-16,-27 0 15,1 0-15,-1 0 16,27-26-16,-27-1 16,27 1-16,0 0 15,-26 26-15,-1-27 16,27 27-16,-26-26 16,26-1-16,-1 27 15,-25 0-15,-1-26 16,27 26-16,-26 0 15,-1 0-15,1 0 16,26 0-16,-27 0 16,27 0-16,0 0 15,26 0-15,-52 0 16,26 26-16,79-26 16,-53 0-16,-26 0 15,0 0-15,0 0 16,0 0-16,-27-26 15,27 26-15,-26-27 16,-1 1-16,27 26 16,-26-27-1,-1 27-15,1 0 16,25 0 0,-25 0-16,-1 0 15,1 0-15,-1 0 16,27 0-1,-26 0 1,-1 0 0,1 0-16,-1 0 15,53 0-15,-52 0 16,-1 0-16,1 0 16,-1 0-16,1 0 15,-1 0-15,1 27 16,-1-27-16,1 0 15,-27 26 1,26-26-16,0 0 16,1 0-1,-27 27-15,53-27 16,-27 26-16,1-26 16,26 27-16,-27-27 15,1 26-15,25 1 16,-25-1-16,-1-26 15,27 26-15,-26 1 16,-1-27-16,27 0 16,-26 26-16,-1 1 15,53-27 1,-26 26-16,-26 1 0,26-1 16,0-26-16,-27 0 15,1 27-15,52-1 16,-26-26-16,-27 0 15,1 27-15,26-27 16,-27 0 0,1 26-16,26-26 15,-27 0-15,0 0 16,1 0-16,26 0 16,-27 0-1,1 0 1,-1 0-1,1 0 1,-1 0 0,27 0-16,-27 0 15,1 0-15,-1 0 0,27 0 16,-26 0-16,-1 0 16,27-26-1,-26 26-15,-1 0 16,27 0-16,-27-27 15,1 27-15,-1 0 16,1 0 0,-1 0-16,1 0 15,26 0 1,-27 0 0,27-26-1,-27 26 1,1 0-1,-1 0 1,1 0 0,-1 0 31,1 0-32,-1 0 1,1 0-1,26 0-15,-27 0 16,53 0-16,-26 0 16,-26 0-16,26 0 15,26 26-15,-52-26 16,-1 0-16,27 27 16,0-27-16,0 26 15,-27-26 1,1 0-1,-1 0 1,1 0 0,-1 0-1,1 0 1,-1 0-16,0 0 16,27 0-1,-26 0-15,-1 0 16,27 0-16,-26-26 15,-1 26-15,27 0 16,26-27-16,-52 1 16,-1-1-16,27 1 15,-26-1-15,26 27 16,-27-26-16,1 26 16,-1-27-16,0 27 15,1 0 16,-1 0-15,1-26 0,-1 26-1,1 0 1,-1-27 0,1 27-1,-1-26 1,1 26-1,-1 0 1,0 0 0,1 0-1,-1 0-15,1 0 32,-1 0-32,-26-26 15,53 26-15,-26 0 16,-1 0-1,1-27-15,-1 27 16,1 0 15,-1 0 1,0 0-1,1 0 0</inkml:trace>
  <inkml:trace contextRef="#ctx0" brushRef="#br0" timeOffset="186640.15">8361 16404 0,'53'0'109,"-27"0"-93,27 0 0,-26 27-1,-1-27 1,1 0 15,-1 0-15,0 0-1,1 0 17,-1 0-1,1 0-16,-1 0 1,1 0 0,-1 0-16,1 0 15,-1 0 1,1 0 78,-1 0-79,0 0-15,1 0 16,26 0-16,-27-27 16,1 27-16,26 0 15,-27-26-15,1 26 16,-1 0-16,1 0 15,-1 0 1,0 0-16,27 0 16,-26 0-1,26 0 1,-27 0-16,1-27 16,26 27-16,-27 0 15,0 0-15,27-26 16,-26 26-16,-1 0 15,1 0-15,26 0 16,-27-27-16,1 27 16,26 0-16,-27-26 15,0 26 1,1 0-16,-1 0 16,1 0-1,-1 0 1,-26-27-16,27 27 15,-1 0 1,1 0 0,-1 0-16,1 0 15,-1 0 17,0 0-1,1 0-16,-1 0 1,1 27 0,26-1-1,-27-26-15,1 0 16,26 27-16,-27-1 16,1-26-16,-1 0 15,0 0 1,1 27-1,-1-27-15,1 0 16,-1 0-16,1 0 16,-1 0-1,1 0 1,-1 0 15,1 0 0,-1 0-15,0 0-16,1 0 16,26 0-1,-53 26 1,26-26-16,1 0 16,26 0-1,-27 0 1,1 0-16,-1 0 15,1 0 1,-1 0 15,0 0 16,1 0-47,-1 0 31,1 0 1,-1 0-17,1 0 17,-1 0 14</inkml:trace>
  <inkml:trace contextRef="#ctx0" brushRef="#br0" timeOffset="-213183.04">30163 14208 0,'26'0'313,"-26"-26"-298,26-1 1,-26 1 15,27 26-31,-27-27 16,26 27-1,1 0-15,-27-26 16,26 26 0,-26-27-1,27 27-15,-1 0 31,1 0-15,-27-26-16,0-1 16,26 27-1,1 0 1,-1 0 31,0 0-32,1 0 1,-1 0 15,1 0 1,-1 0-32,1 0 15,-1 0 32,1 0-31,-1 0-1,1 0 63,-27 27-78,26-27 16,1 0 47,-27 26-48,26 1 141,0-27-140,-26 26 0,0 1-16,27-27 15,-27 26-15,0 1 32,0-1-1,26-26-31,-26 27 31,0-1-31,0 1 16,0-1 15,0 0-15,0 1-1,0-1 16,0 1 1,-26-1-17,-1 1 1,27-1 0,-26-26-16,26 27 15,0-1 1,-26-26-1,-1 27 1,1-27 15,-1 0-15,27 26-16,-26-26 16,-1 0-1,-26 26 1,27 1-1,-1-27 1,-26 26 0,27-26 15,26 27-31,-26-27 16,-1 0-1,27 26 16,-26-26-31,-1 0 32,1 27-1,-1-27-31,1 0 31,-1 0-15,1 0 15,-1 0-15,54 0 421,-27 26-421,26-26-1,1 0 1,-1 0 0,1 0-1,-1 0 1,1 0-16,-1 0 31,1 0-31,-1 0 16,0 27-1,1-27 1,-1 0 0,1 0-1,-1 0 17,1 0-1,-1 0-31,1 0 15,-1 0 17,1 0-17,-1 0 1,-26 26-16,27-26 16,-1 0-1,0 0 16,1 0-31,-27 27 16,26-27 0,1 0 31,-1 0-16,1 0-16,-1 0 407,1 0-406,-1 0 15,1 0-31,-1 0 16,0 0-1,1 26 1,-1-26 47,1 0-17</inkml:trace>
  <inkml:trace contextRef="#ctx0" brushRef="#br0" timeOffset="-210672.87">25718 13573 0,'0'-26'32,"26"26"46,-26 26-63,53 1-15,-27-27 16,1 26-16,26 27 16,0-27-1,-27-26-15,1 27 16,-27-1-16,26-26 15,-26 27-15,26-27 16,1 0 0,-27 26-1,26-26-15,1 27 32,-1-27-32,1 26 15,-1 1 1,1-27-1,-27 26-15,26-26 16,1 27-16,-1-27 16,1 26-1,-1-26-15,-26 26 16,26-26-16,1 0 125,-1-26 156,1 0-265,-1-1-16,27-26 15,-53 27-15,27-1 16,-1 1 0,1-27-16,-1 26 15,-26 1 1,26 26 0,-26-26-1,27 26-15,-27-27 0,0 1 16,0-1-1,53 27-15,-53-53 16,26 27 0,-26-1-16,53 1 15,-26-1-15,-27 1 16,53-27-16,-53 27 16,26-27-16,1 26 15,-1 1-15,0-1 0,-26 1 16,27-1-1,-27 1-15,0-1 16,26 27 0,1-26 31,-1 26 93</inkml:trace>
  <inkml:trace contextRef="#ctx0" brushRef="#br0" timeOffset="-205508.86">25903 13891 0,'-27'0'78,"1"0"-62,-1 0-16,1 0 15,-1 0 1,1 0-16,0 0 16,-1 0-1,1 0 17,-1 0-17,27-27 1,-26 27-16,-1 0 31,1 0-15,-1 0 15,1 0-31,-1 0 16,-26 0-1,27 27-15,0-1 16,-27 1-16,26-27 15,1 0-15,26 52 16,-27-52-16,-26 27 16,53-1-1,-26 1-15,26-1 16,-53 1-16,27 26 16,-1-27-1,27 27 1,-26-53-16,-1 27 15,27 25-15,-26-25 16,-1-1-16,27 27 16,0-26-16,-26-1 15,26 1-15,-27-1 16,27 27-16,-26-27 16,26 27-1,0-26-15,-27-1 16,1 1-16,26 26 15,0-27 1,0 1-16,0-1 16,0 1-16,0-1 15,0 27-15,-27-27 16,27 1-16,0-1 16,0 27-16,0-26 15,0-1-15,0 27 16,0-27-16,0 1 15,0 26-15,0-27 16,27 27 0,-1-26-16,-26-1 15,27 27-15,-1-53 16,-26 27-16,0-1 16,27 0-16,-27 1 15,26-1-15,1 27 16,-27-26-16,26-27 15,1 26-15,-1-26 16,1 27-16,-1-1 16,-26 1-16,26-27 15,27 0-15,-53 52 16,53-52-16,-53 27 16,27-27-16,-27 26 15,26-26-15,1 27 16,26-27-16,-27 26 15,0-26-15,-26 27 16,27-27-16,26 0 16,-53 26-16,26-26 15,1 0 1,-1 0-16,27 0 0,-26 27 16,-1-27-1,1 26-15,-1-26 16,0 0-16,27 0 0,-26 0 15,26 0-15,0-26 16,0-1-16,26-26 16,-53 53-1,54-53-15,-54 27 0,1-1 16,26 1 0,-27 0-16,27-27 15,-27 26-15,1 1 16,26-1-16,-27-26 15,27 53-15,-26-53 16,-1 53-16,-26-26 0,27 26 16,25-53-1,1 0 1,0 0 0,-26 27-1,-27-1-15,26 1 16,1 26-16,-27-27 15,53-26-15,-53 27 16,0-27-16,26 27 16,1-1-16,-27-26 15,0 27 1,0-27-16,0 26 16,0 1-1,0 0-15,0-1 16,0-26-1,0 27-15,-27-1 16,27-26-16,0 27 16,-53-1-16,53-26 15,-53 27-15,27-27 16,-1 27-16,1-1 16,-27 1-16,53-1 15,-53 1-15,27-1 16,-1 1-16,27-1 15,-26 27-15,-1-26 16,1 0 0,-27-1-16,26 1 15,1 26 1,-1-27 0,1 1-16,0 26 15,-1 0 16,27-27-15,-26 27-16,26-26 31,-27 26-15,27-27 0,-26 27 30,-1 0-14,1-26 15,-1 26-32,27-27 16,-26 27-31,-1 0 16,27-26 47</inkml:trace>
  <inkml:trace contextRef="#ctx0" brushRef="#br0" timeOffset="-201720.77">28522 15478 0,'-26'0'109,"26"27"-93,-27-27-16,-26 0 16,27 26-16,-1 1 15,-26-27-15,27 26 16,0-26-1,-27 53-15,0-27 16,53 1-16,0-1 16,0 27-16,0-26 15,0-1-15,0 1 16,0 25 0,0-25-1,0-1-15,0 1 16,26-27-1,-26 26-15,27-26 16,-1 27-16,1-27 16,-27 26-1,26-26-15,0 27 16,1-27-16,-1 26 16,1-26-1,-1 0-15,27 0 16,-26 0-16,-1-26 15,27-1-15,-27-26 16,27 27-16,-26-1 16,-1-26-16,1 27 15,-1-27-15,-26 27 16,27-1-16,-27 1 16,0-27-16,0 26 31,0-26-16,0 27-15,0 0 16,-27-1 0,27 1 46,-26 26 48,-1 0-95,1-27 1,-1 1-16,-26 26 15,53-27-15,-26 27 16,-27-26-16,27-1 31</inkml:trace>
  <inkml:trace contextRef="#ctx0" brushRef="#br0" timeOffset="-201276.82">28787 15716 0</inkml:trace>
  <inkml:trace contextRef="#ctx0" brushRef="#br0" timeOffset="-200554.22">29157 15822 0</inkml:trace>
  <inkml:trace contextRef="#ctx0" brushRef="#br0" timeOffset="-200030.33">29819 15346 0,'26'0'63,"0"0"-1,1 0-46,-1 0-16,27 0 16,-26 0-16,-1 0 15</inkml:trace>
  <inkml:trace contextRef="#ctx0" brushRef="#br0" timeOffset="-198570.52">29924 15505 0,'-26'0'47,"26"26"-15,0 1-17,-27-27 48,27-27 109,0 1-141,0 52 172,0 27-187,0 0-16,0 0 15,0-27-15,0 1 16,0-1-1,0-52 95,0-1-110,0 1 15,0-1-15,27 1 16,26-1-16,-27 1 16,1 0-16,26-1 15,-27 27-15,1 0 16,26 0-16,-27 0 16,0 27-16,27-1 15,-26 0-15,26 27 16,-27-26-16,27 26 15,-26-27-15,-1 1 16,-26-1-16,0 1 16,0-1-16,0 0 15,-26-26 1,-27 27-16,26-27 16,-26 26-16,0 27 15,-26-53-15,0 0 16,-1 0-16,-26 27 15,27-27-15,53 26 16,-27-26-16,0 0 16,26 0-1,1 0 1,-1-26 93,-26-1-93,27-26-16</inkml:trace>
  <inkml:trace contextRef="#ctx0" brushRef="#br0" timeOffset="-189684.57">32597 13520 0,'0'27'297,"0"-1"-297,0 27 0,0-26 15,0-1 1,0 0-1,0 1 1,0-1 93,0 27-109,0-26 16,26-1-16,-26 27 16,0-26-16,27-1 15,-27 0-15,0 1 16,0-1-16,0 1 16,26-27-1</inkml:trace>
  <inkml:trace contextRef="#ctx0" brushRef="#br0" timeOffset="-182010.23">32623 13335 0,'-26'0'94,"-1"0"-79,1 0-15,-1 0 0,1 0 16,-1 0 0,1 0-16,-1 0 15,1 26-15,0-26 16,-1 0-16,1 53 15,-27-26-15,26-27 16,1 26-16,-1 1 16,1 26-16,-27-27 15,53 1-15,-26-27 16,-1 53-16,27-27 16,-53 0-16,53 1 15,-26-1-15,-1 27 16,1-26-16,-1-1 15,27 27-15,-26-26 16,-1-1-16,27 27 16,0-27-16,0 1 15,0-1-15,0 1 16,0-1 0,0 1-16,0 26 15,0-27 1,0 1-16,0-1 15,0 0-15,0 1 16,0-1-16,0 27 16,0-26-1,27-1 1,-27 1 0,26-1-1,1-26 1,-27 27-16,26-27 15,-26 26-15,27-26 16,-1 26 0,1 1-16,-1-27 15,1 0 1,-1 26-16,0-26 16,1 0-16,-1 27 15,1-27-15,-27 26 16,53-26-16,-27 0 15,1 0 1,-1 0-16,1 0 16,-1 0-1,0 0-15,1 0 16,-27 27-16,53-27 16,-27 0-1,1 0-15,26 0 16,-27 0-1,1 0 1,-1-53-16,1 26 16,-1-26-16,0 27 15,27 0-15,-26-27 16,-1 26-16,-26-26 16,0 27-16,27-1 15,-1-26-15,-26 27 16,27 0-16,-27-1 15,26 1 1,-26-1 0,0 1-1,0-1 1,0-26-16,0 27 16,0-1-16,-26 1 15,26-1-15,0 1 16,0-27-16,0 27 15,-27-1-15,27 1 16,-26-1-16,26 1 16,-27-1-16,1-26 15,-1 53 1,27-26 0,-26 0-16,-1-1 15,1 27-15,26-26 16,-26 26-16,26-27 31,-27 1-31,1 26 47,26-27-47,-27 1 47,1 26 0,-1-27 0,27 1-1,-26 26-14</inkml:trace>
  <inkml:trace contextRef="#ctx0" brushRef="#br0" timeOffset="-180730.85">32888 14499 0,'26'0'47,"1"0"-31,-1 27-16,1-1 16,-1-26-1,0 27-15,1-27 16,26 26-1,-53 0-15,26-26 16,27 27 0,-26-27-1,-1 0 1,1 0 0,-1 0-16,1 0 15,-1 0 1,27 0-1,-27 26 17,1-26-17</inkml:trace>
  <inkml:trace contextRef="#ctx0" brushRef="#br0" timeOffset="-164156.68">33126 13414 0,'53'53'125,"-27"-26"-110,27 26-15,-26 26 16,-1-26-16,1-27 15,-27 27-15,26-26 16,0-1-16,-26 27 16,27-53 31,-1 0-32,1-26 1,26-27-16,-27 26 15,27-26-15,-26 27 16,-1 0-16,27-27 16,-27 26-16,-26 1 15,27-27-15,-1 53 16,-26-27-16,0 1 16,27 26 77,-27-27-77</inkml:trace>
  <inkml:trace contextRef="#ctx0" brushRef="#br0" timeOffset="-159912.93">30374 13679 0,'-26'0'16,"-1"0"15,1 0-16,-27 0 1,26 0 0,-25 0-1,25 53-15,1-27 16,-27 1-16,26-1 16,-26 27-16,53-26 15,-53-1-15,27 27 16,-1-53-1,1 53-15,0-27 16,-1 27-16,1-26 16,-1-1-16,1 27 15,-1-26-15,1-1 16,-1 27-16,1-27 16,26 1-16,-27-1 15,27 1-15,-26 26 16,0-27-16,26 1 15,0 26-15,0-27 16,0 0-16,0 1 16,0-1-16,0 1 15,0-1 1,0 27 0,0-26-1,26-1 1,0-26-1,-26 27-15,27-1 16,-1-26-16,1 27 16,26-1-16,-27 0 15,1 1-15,-1-1 16,27-26 0,-27 27-16,1-1 15,-1-26-15,1 0 16,26 0-16,-27 27 15,1-27-15,-1 26 16,1-26 0,-1 0-16,27 27 15,-27-27-15,1 26 16,-1-26-16,1 0 16,-1 0-16,27 0 15,-26 0-15,-1 0 16,1 0-16,25 27 15,-25-27-15,-1 0 16,27 0-16,-26 0 16,26 0-16,-27 0 15,27 0-15,-26 0 16,-1-27-16,27 1 16,0-1-16,-27-26 15,27 27-15,0-27 16,-26 53-1,25-53-15,1 27 16,0-1-16,-26 1 0,-1 26 16,27-27-16,-26 1 15,-1-1-15,1 1 16,-27-1 0,26 1-1,-26-1-15,26-26 16,-26 27-1,27-27-15,-27 0 0,0 27 16,0-1-16,0-26 16,0 0-1,0 1-15,-27 25 16,1-26-16,26 27 16,-26-27-16,-27 26 15,26 1-15,1-27 16,-27 26-16,26 27 15,-26-26-15,-26 0 16,26 26-16,27-27 16,-1 27-16,-26-26 15,27 26 1,-1 0 0,1 0-16,-1 0 31,1 0-16,0 0-15,-1 0 16,-26 0 0,27 0-16,-1 0 15,1 0-15,-27 0 16,26 0-16,1 0 16,-27 0-16,27 0 31,-1 0-31,1 0 15</inkml:trace>
  <inkml:trace contextRef="#ctx0" brushRef="#br0" timeOffset="-158128.18">16351 16404 0,'27'0'62,"-1"0"-62,27 0 16,-26 0-16,25 0 16,28-26-16,26 26 15,52-27-15,-52 1 16,53-1-16,-27 27 16,-26 0-16,26-26 15,-52 26-15,-27 0 16,-27 0-16,1 0 15,26 0-15,-27 0 16,0 0-16,27 0 16,27 0-16,-27 0 15,53 0-15,26 0 16,27-27-16,26 1 16,-53-27-16,27 53 15,-27 0-15,53 0 16,-52 0-16,25 0 15,-78 27-15,-1-27 16,0 26-16,-26 0 16,0 1-16,0-27 15,0 26-15,0 1 16,-26-27-16,-1 26 16,53 1-16,-26-1 15,0-26-15,0 0 16,26 27-16,80 26 15,0-27-15,-27 27 16,53 0-16,1-27 16,-1-26-16,27 27 15,-54-1-15,-52 1 16,53-1-16,-80-26 16,1 27-16,-27-1 15,-1-26-15,28 0 16,-27 0-16,0 0 15,0 0-15,-27 0 16,1 0-16,25 0 16,-25-26-16,-1 26 15</inkml:trace>
  <inkml:trace contextRef="#ctx0" brushRef="#br0" timeOffset="-156874.62">19156 16775 0,'0'-27'32,"-53"27"-32,26 0 15,1 0-15,-27 0 16,-26 0-16,26 27 15,26-1 1,-52 53-16,53-52 16,-27-1-16,0 27 15,26-26-15,1 26 16,26-27-16,-27 1 16,1-1-16,26 0 15,0 1 1,0-1-1,0 1 1,0-1-16,0 1 16,26-27-16,1 26 15,-27 1-15,53-1 16,-27-26-16,1 0 16,-27 27-16,26-1 15,27-26-15,-27 0 16,1 27-16,26-1 15,-27-26-15,27 0 16,27 0-16,-1 0 16,0-26-16,27-27 15,-53 26-15,0-26 16,-27 53-16,27-26 16,-26-1-16,-1-26 15,-26 27 1,0-1-16,0 1 15,0 0-15,0-1 16,0 1-16,-26-27 16,-1 26-1,27-26-15,-53 27 16,27-1 0,0 27-16,-1-26 15,1 26 1,-1-26-1,1 26 1,-1 0 0,1 0-1,-1 0 1,1-27-16,-1 27 16,1-26-16,-1 26 15,-25 0-15,52-27 16,-53 27-16,26-26 15,1 26-15,-1 0 16,1 0-16,26-27 16,-27 27-1,1 0 17</inkml:trace>
  <inkml:trace contextRef="#ctx0" brushRef="#br0" timeOffset="-155944.74">19870 17224 0</inkml:trace>
  <inkml:trace contextRef="#ctx0" brushRef="#br0" timeOffset="-155318.79">20294 16616 0,'26'-27'16,"0"27"-1,1 0-15,26 0 16,0-26-16,-27 26 16,1 0-16,26 0 15,-27 0-15,1 0 16,-1 0-16</inkml:trace>
  <inkml:trace contextRef="#ctx0" brushRef="#br0" timeOffset="-153947.48">20346 16563 0,'0'26'31,"27"27"-31,-1 0 16,1 0-16,-1-26 15,-26-1-15,0 1 16,27-1-16,-27 0 16,26-52 171,1 0-187,-1-1 16,27 1-16,-26-1 15,-1 27-15,0 0 16,27 0-16,-26 0 16,-1 0-16,1 0 15,-1 27-15,27 26 16,-26-27-1,-1 0-15,27 27 16,-27-26-16,1 26 16,-1 0-16,1-27 0,-1 27 15,1-27-15,-27 1 16,0-1 0,0 27-1,0-26 1,0-1-16,0 1 15,-27-27-15,1 0 16,-1 0-16,1 0 16,-27 0-16,26 0 15,1 0-15,-27 0 16,27 0-16,-1 0 16,-26-27-16,27 1 15,-1 26-15,1-27 16,-1 1-1,-25-1 1,52 1 0,-27 26-16,27-27 15,-26 27-15,-1 0 16,27-26-16,-26 0 16,-1 26-1,1-27 1,-1 27-16,1 0 31,26-26-15,-27 26-16,1 0 31,26-27-31</inkml:trace>
  <inkml:trace contextRef="#ctx0" brushRef="#br0" timeOffset="-144913.15">18785 17965 0,'27'0'172,"-1"0"-156,27 0-16,-26 0 0,-1 0 15,1 0-15,26 0 16,-27 0-16,0 0 16,1 0-16,26 0 31,-27 0-15,1 0-16,-1 0 15,27-26-15,-26 26 16,-1-27-16,27 1 15,0 26-15,-27-27 16,1 1-16,26 26 16,0 0-1,-27 0 1,1 0 0,-1 0-16,0 0 15,1 0 1,-1 0-1,1 0-15,-1 26 16,1-26 0,-1 0-1,1 0-15,-1 0 16,-26 27-16,27-27 16,-1 0-16,1 0 15,-27 26-15,26-26 16,0 27-16,1-27 15,-1 0 17,1 0-17,-27 26-15,26-26 16,1 0-16,-1 0 16,1 27-1,-1-27-15,1 0 16,-27 26-16,26 1 15,0-27-15,27 0 16,-26 26 0,-1-26-16,1 0 15,-1 0-15,1 0 16,-1 0 0,1 0-16,26 0 15,-27 0-15,0 0 16,1 0-16,-1 0 15,1 0-15,-1 0 16,27 0 0,-26 0-1,-1 0 1,1 27 0,-1-27-1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4T04:25:41.586"/>
    </inkml:context>
    <inkml:brush xml:id="br0">
      <inkml:brushProperty name="width" value="0.05292" units="cm"/>
      <inkml:brushProperty name="height" value="0.05292" units="cm"/>
      <inkml:brushProperty name="color" value="#FF0000"/>
    </inkml:brush>
  </inkml:definitions>
  <inkml:trace contextRef="#ctx0" brushRef="#br0">7223 2566 0,'27'0'140,"-1"0"-124,1 0-16,-1 53 16,0-26-1,1-27 1,-27 26 0,26-26-1,1 27 1,-1-27-1,27-27-15,-26 1 16,26-54-16,-27 28 16,27-1-16,-27-27 15,27 27-15,-26-26 16,26 53-16,-53-27 16,26 53-16</inkml:trace>
  <inkml:trace contextRef="#ctx0" brushRef="#br0" timeOffset="139498.06">19050 3281 0,'26'0'47,"1"0"-47,26 26 16,-27 27-16,27-53 16,-26 53-16,26-53 15,-27 0-15,27 27 16,-27-1-16,1-26 15,26 0-15,-27 0 16,1 0 15,-1 0-31,1 0 94</inkml:trace>
  <inkml:trace contextRef="#ctx0" brushRef="#br0" timeOffset="141110.76">22093 3493 0,'26'26'47,"1"-26"-31,26 26-16,-27 1 15,27 26-15,0-27 16,-27 1-16,1-1 16,26-26-16,-27 0 15,1 0-15,26 27 0,-27-27 16,0 0 0,1 0-16,26 0 15,-27 0-15,1 0 16,-1 0-1,1 0-15,-1 0 16,1 0-16,-1 0 16,0 0-16,27 26 15,-26-26-15,-1 0 16,1 0-16,-1 0 16,1 0-16,-1 0 15,1 0-15,-1 0 16,27 0-16,-27 0 15,1 0-15,-1 0 16,1 0-16,-1 0 16,1 0-16,-1 0 15,1 0-15,-1 0 16,1 0-16,-1 0 16,0 0-16,1 0 15,-1 0-15,27 0 16,-26 0-16,-1 0 15,1 0-15,-1 0 16,1 0-16,-1 0 16,27 0-1,-27 0-15,1 0 16,-1 0 0,1 0-16,-1 0 15,1 0-15,-1 0 31,1 0-15,-1 0 0,1 0-1,-1 0 1,-26 27 0,26-27 15,1 0 0</inkml:trace>
  <inkml:trace contextRef="#ctx0" brushRef="#br0" timeOffset="184737.81">23469 2434 0,'26'0'47,"27"0"-32,-27 27-15,1-27 16,26 26-16,-27 1 15,1-1-15,-1-26 16,1 0-16,-1 0 16,27 0-16,79-53 15,106-79-15,-52-53 16,-54 26-16,-26 0 16,26 80-16,-79 26 15,79 106 204,-158 26-219,26-26 16,0-27-16,0 1 15,26 26-15,1-53 31,-1 0-31,1 0 16,26-53 0,-27 53-1,0-27-15,1 1 16,-1 0-16,1-1 16,-27 1-16,26 26 15,-26-27-15,27 27 16,-27 0 46,0 53-15,0-26-31,0-1-16,26 27 15,1-53-15,-1 53 16,1-53-16,25 0 16,1 0-1,27 0-15,-1-53 16,53 0-16,-79 27 16,-26-27-16,26 26 0,-27 1 15,27-27-15,-26 26 31,237 27 37516,-370 424-37547,0-1 16,-132 106-16,-106 159 16,80-79-1,-239-133-15,-238 291 0,-185 159 16,318-132-16,581-768 15,54-52 189,-1 0-189,1-1-15,-27 106 16,26 54-16,-26-1 15,0 0-15,0 80 16,0 105-16,0 160 16,-79 131-16,-27 27 15,-159 27-15,-2195 2857 422,2513-3599-422,-27 54 0,53-80 47,-52 80-31,-1-27-16,54-106 15,-27 0-15,105 0 16,-25 1-16,-1 25 16,-26-25-16,53-28 15,26-52-15,53 0 16,0 0-16,53-106 15,-79 53-15,-1 26 16,-25 54-16,-54 52 16,27-79-16,-27 26 15,-26-26-15,-53 132 16,-27 53-16,1 0 16,-27 80 124,-27 211-140,1-26 16,-1 26-16,1 0 15,-1-106-15,1-26 16,26-27-16,0-26 16,0-26-16,0-1 15,-27-52 63,27-1-78,-26 1 16,26-1-16,0 27 109</inkml:trace>
  <inkml:trace contextRef="#ctx0" brushRef="#br0" timeOffset="-211586.99">31300 5159 0,'27'0'672,"26"27"-656,-27-1-1,-26 1-15,27-1 0,-27 1 16,26-27 0,-26 26-16,26-26 15,-26 53 1,27-53-16,-1 27 16,-26-1-1,27 0 1,-27 1-1,26-27-15,-26 26 16,0 1 0,27-1-16,-1-26 15,-26 27-15,27-27 16,-27 26-16,26 1 16,-26-1-16,27 1 15,-1-1 1,-26 0-16,26-26 15,-26 27-15,27 26 16,-1-53 0,1 26-1,-27 27 1,26-53-16,1 27 16,-27-1-1,26-26-15,-26 27 16,27-27-16,-27 26 15,26-26 1,-26 27-16,27-1 31,-27 0-31,26-26 16,-26 27-16,27 26 16,-1-27-1,-26 27 1,26-53-16,-26 27 0,27 26 31,-1-27-15,-26 0-1,27-26 1,-27 53-16,26-26 16,1-1-16,-27 27 15,26-26-15,1 26 16,-27-27-1,26 1-15,-26-1 47,0 0-15,27-26-17,-27 27-15,0-1 16,26 1-16,0 26 15,-26-27-15,27 1 16,-27 26-16,0-27 16,26 0-16,-26 1 15,27-1 1,-27 1-16,0-1 16,26 1-1,-26-1-15,0 1 16,27 26-16,-1 0 15,-26-27 1,0 0-16,0 27 16,0-26-16,27-27 15,-27 26-15,0 1 16,0 26-16,0-27 16,0 1-16,0-1 15,26 27-15,-26-27 16,0 1-16,0-1 15,0 1-15,0-1 16,0 1-16,0-1 16,0 1-16,0 26 15,0-27-15,0 0 16,0 27-16,0-26 16,0-1-16,0 1 15,0-1-15,0 1 16,0-1-16,0 1 15,0-1-15,0 0 16,0 1 0,0-1 46,27-26-46,-27 27-16,0-1 47</inkml:trace>
  <inkml:trace contextRef="#ctx0" brushRef="#br0" timeOffset="-208408.59">31221 5265 0,'26'0'31,"1"-53"-16,26 27-15,53-54 16,-27 54 0,-53-27-16,27 27 0,-26 26 15,26-27-15,-27 1 16,1 26 0,-1-27-16</inkml:trace>
  <inkml:trace contextRef="#ctx0" brushRef="#br0" timeOffset="-207706.75">31829 5689 0,'27'0'47,"-1"-27"-32,1 27-15,26-53 16,-27 27-16,27 26 15,-26-27-15,-1 27 32,0 0-32,1 0 156</inkml:trace>
  <inkml:trace contextRef="#ctx0" brushRef="#br0" timeOffset="-206997.1">32068 6324 0,'26'0'94,"27"0"-94,-27-27 0,1 1 16,26 26-16,-27 0 15,-26-27-15,27 27 16,-1 0-16,1 0 62,-1 0-46</inkml:trace>
  <inkml:trace contextRef="#ctx0" brushRef="#br0" timeOffset="-206219.76">32306 6615 0,'0'26'15,"26"-26"1,1 0 15,-1 0 32</inkml:trace>
  <inkml:trace contextRef="#ctx0" brushRef="#br0" timeOffset="-205587.06">32332 6800 0,'0'-27'31,"53"27"-15,-27 0-16,1 0 15,52 0-15,-26 0 0,0 0 16,0 0-16,-26 0 16,-1 0-16</inkml:trace>
  <inkml:trace contextRef="#ctx0" brushRef="#br0" timeOffset="-204729.05">32544 7355 0,'26'0'79,"1"0"-79,-1 0 15,27 0-15,-26 0 16,25 0-1,-25 0-15,-1 0 16,1 0-16,-1 0 31</inkml:trace>
  <inkml:trace contextRef="#ctx0" brushRef="#br0" timeOffset="-204054.75">32623 7673 0,'27'0'78,"-1"0"-78,27 0 16,-53 26-16,26-26 15,1 0-15,-1 0 16,1 0 0,-1 0-1</inkml:trace>
  <inkml:trace contextRef="#ctx0" brushRef="#br0" timeOffset="-203428.09">32808 8070 0,'27'0'78,"-1"26"-78,1-26 16,-1 0 31</inkml:trace>
  <inkml:trace contextRef="#ctx0" brushRef="#br0" timeOffset="-202944.84">32755 8202 0,'0'27'94,"27"-27"-79,-1 0 1,1 26 15,-1-26-31,1 0 47</inkml:trace>
  <inkml:trace contextRef="#ctx0" brushRef="#br0" timeOffset="-123135.25">27120 10610 0,'26'0'93,"1"0"-61,-1 0-17,1 0 1,-1 0 15,1 0-15,-1 0 31,0 0-32,1 0 1,-1 0 0,1 0-16,-27-27 15,53 27-15,-53-26 16,26 26-16,1 0 15,-1 0-15,-26-27 16,27 27-16,-1 0 16,-26-26-1,27 0-15,-1 26 16,0 0-16,27-27 16,-26 27-16,-1-26 15,27 26-15,0 0 16,-26-27-1,-1 27-15,27 0 16,-27 0-16,27 0 16,-26 0-16,26 0 15,-27 0-15,1 0 16,-1 0-16,27 0 16,-27 0-16,1 27 15,26-27-15,-27 0 16,1 0-16,-1 26 15,1-26 1,-1 0-16,1 0 16,-27 27-1,26-27-15,27 0 16,-27 0 15,-26 26-31,53-26 16,-26 0-16,-1 26 15,27-26-15,-26 0 16,-1 27 0,1-27-16,-1 0 15,0 0 1,1 26-16,-1-26 16,1 0-16,-1 0 15,27 27-15,-26-27 16,-1 0-16,1 0 15,-1 26-15,0-26 16,1 0-16,-1 0 16,1 0-1,26 27-15,-27-27 16,1 0 0,-1 0-16,1 0 15,-1 26 1,1-26-1,-1 0-15,0 27 32,1-27-17,-1 0 1,1 0 0,-27 26-1,26-26-15,1 0 31,-1 27 1,1-27-32,-1 0 31,1 26 0,-1-26-31,0 0 16,27 26-16,-26-26 15,-1 0 1,1 0-16,-27 27 16,26-27-16,1 0 31,-1 0 0,1 0-15,-1 0-16,1 26 15,-1-26-15,27 0 16,-27 27-16,1-27 16,26 0-16,-27 0 15,1 0 1,-1 0-16,27 0 16,-53 26-16,53-26 15,-27 0 1</inkml:trace>
  <inkml:trace contextRef="#ctx0" brushRef="#br0" timeOffset="-114512.97">7144 12197 0,'26'0'578,"1"0"-562,-1 0 15,1 0-15,-27 27-16,26-27 15,-26 26 1,27-26 0,-1 0-1,0 0 1,1 0-1,-1 0 1,-26 27-16,27-27 16,-1 0-1,1 0 1,-1 0-16,1 0 16,26 0-16,26 26 15,0-26-15,-26 0 16,27 0-16,-1 0 15,-26 27-15,0-27 16,0 26-16,0-26 16,-27 0-16,1 0 15,-1 0-15,27 0 16,-27 27 0,1-27-16,-1 0 15,27 26-15,53 0 16,53-26-16,-27 27 15,27-1-15,-27 1 16,27-1-16,-27-26 16,80 0-16,-27 0 15,0-26-15,0-27 16,27 26-16,-53 1 16,-27 26-16,0-26 15,-52 26-15,-27 0 16,-27 0-16,27 0 15,-26 0-15,26 0 16,-1 0-16,-25 0 16,26-27-16,-27 27 15,1 0-15,26-26 16,-27 26-16,1 0 16,25 0-16,1 0 15,0-27-15,27 1 31,-1 26-31,-52 0 0,-1-27 16,0 27-16,27 0 16,-26 0-16,-1-26 15,1 26-15,-1 0 16,1 0-16</inkml:trace>
  <inkml:trace contextRef="#ctx0" brushRef="#br0" timeOffset="-106673.28">3916 8731 0,'0'0'0,"26"0"0,1 0 16,-1 0-16,1 0 15,-1 0 251,1 53-250,-1-53-1,1 27 1,-27-1-16,26-26 15,-26 27 1,26-27 0,1 0-16,26 0 15,0 0 1,0-27-16,79-79 16,27-26-16,-27-27 15,-26 27-15,-27 53 16,-52-1-16,26 54 15,-53-1-15,26 1 16,-26-1-16</inkml:trace>
  <inkml:trace contextRef="#ctx0" brushRef="#br0" timeOffset="-96784.38">9710 8864 0,'0'26'78,"0"27"-78,27-27 16,-27 1-16,0-1 16,26-26-16,-26-26 46,53-159-30,0-1-16,0 1 16,0 26-16,0 27 15,0 53-15,-27 26 16,1 26-16,-1 27 16</inkml:trace>
  <inkml:trace contextRef="#ctx0" brushRef="#br0" timeOffset="-93635.33">10213 9499 0,'26'52'125,"27"-131"-31,0-53-79,0 79-15,27-26 16,25-1-16,-78 54 16,-1-1-16,1 1 15,-1 26-15</inkml:trace>
  <inkml:trace contextRef="#ctx0" brushRef="#br0" timeOffset="-91334.32">10610 9604 0,'0'53'47,"26"-26"-32,-26-1-15,0 1 16,27-27 31,-1 0-31,1-53-1,-1 0-15,-26 26 0,27 1 16,-1-27-16,-26 27 31</inkml:trace>
  <inkml:trace contextRef="#ctx0" brushRef="#br0" timeOffset="-89686.95">11086 9128 0,'27'27'328,"-1"26"-313,27-27-15,-53 0 16,26 1-16,-26-1 16,53-52 62,-26-53-63,26-1-15,-27 27 16,27 27-16,-27-27 16,1 53-16,-27-53 15,26 53-15</inkml:trace>
  <inkml:trace contextRef="#ctx0" brushRef="#br0" timeOffset="-87165.45">11827 9525 0,'26'53'109,"-26"-27"-93,27 1-16,-1-1 15,-26-52 95,0-1-110,0-26 15,27 53 48,-27-26-47,26 26-1,-26-26-15,27 26 16,-27-27-1,0 1 17,0-1-17,26 27-15,-26-26 16</inkml:trace>
  <inkml:trace contextRef="#ctx0" brushRef="#br0" timeOffset="-86111.16">12356 9446 0,'27'26'63,"-27"1"-63,0-1 16,0 0-16,26-26 62,27-79-46,-27 0-16,27 26 15,-26 26 1,52-52 0,-52 53-16</inkml:trace>
  <inkml:trace contextRef="#ctx0" brushRef="#br0" timeOffset="-82593.13">15002 10478 0,'26'0'1532,"1"0"-1532,-1 0 15,27 0-15,-26 26 16,-1-26-16,27 0 16,-27 0-16,1 0 15,-1 26 1,1-26-16,-1 0 15,1 0 1</inkml:trace>
  <inkml:trace contextRef="#ctx0" brushRef="#br0" timeOffset="-77167.19">16933 11748 0,'27'0'62,"105"0"-62,106-27 16,-79 27-16,0 0 16,-27 27-16,0-1 15,-105-26-15,-1 26 16</inkml:trace>
  <inkml:trace contextRef="#ctx0" brushRef="#br0" timeOffset="-71345.08">19526 11668 0,'27'0'1562,"-1"0"-1546,1 0-16,-1 0 0,1 0 15,25 0-15,-25 0 16,-1 0-16,27 0 16,-26 0-1,26 0 1,-27 27-16,1-27 15,26 0-15,-27 0 16,0 0-16,1 0 16,-1 0 15,-26-27-15,27 27-16,-1 0 15,1 0-15,26-26 16,-27 26-16,1 0 15,25 0-15,-25 0 16,-1-53-16,27 26 16,-26 27-16,26 0 15,-27-26-15,1 26 16,-1 0-16,1 0 16,-1 0-16,0 0 62,1 0-46</inkml:trace>
  <inkml:trace contextRef="#ctx0" brushRef="#br0" timeOffset="-67333.36">22886 10927 0,'27'0'125,"-1"0"-109,1 0-16,26 0 15,-27 0-15,1 0 16,-1 0-16,-26-26 16,53 26-16,-26 0 15,-1 0 1,0 0 0,1 0-1,-1 0 1,1 0-1,26 0 1,-27 0 0,1-27-16,26 27 15,-27 0-15,0 0 16,1 0-16,-27-26 31,26 26-31,1 0 63,-1 0-48,1 0 17</inkml:trace>
  <inkml:trace contextRef="#ctx0" brushRef="#br0" timeOffset="-65747.45">24686 10901 0,'0'0'0,"26"0"0,1 0 16,25 0-16,-52 26 15,27-26-15,-1 0 16,1 0 0,-1 0-1,27 0 1,-26 0-16,-1 0 15,1 0-15,26 0 16,-27 0 0,0 0-16,1 0 15,26-26-15,-27 26 16,1-27-16,-1 27 16,1 0-16,-1 0 15,1-26-15,-1 26 16,0 0-16,27 0 15,-26-27 1,-1 27 0,1 0-1,-1 0 1,1 0 0,-1 0-16,1 0 15,-1-26 1,1 26-1,-1 0 1,0 0 0,-26-26 15</inkml:trace>
  <inkml:trace contextRef="#ctx0" brushRef="#br0" timeOffset="-59119.3">27358 8943 0,'0'-27'15,"26"1"1,1 0-16,-27-1 15,26 1-15,-26-27 16,27 26 0,-1-26-16,1 27 15,-1-1-15,27-25 16,-26 25-16,25-26 16,-25 27-16,-1-1 0,1-26 15,-27 27-15,53-1 16,-27 1-1,1-27-15,-1 53 16,1-53-16,-1 27 16,27-1-1,-27 1 1,1-1 0,-1 27-1,1 0-15,-27-26 16,26 26-16,27-27 15,-26 1-15,26 26 16,-27-27-16,0 1 16,27 0-16,-26-1 15,26 1-15,-27-1 16,1 1-16,26 26 16,-27 0-16,0-27 15,27 1-15,-26 26 16,-1 0-16,1 0 15,26 0-15,-27 0 16,1 0-16,-1 0 16,1 0-16,-1 0 15,0 0 1,1 0 0,-1 0-16,1 0 15,26 26-15,0-26 16,-27 27-1,27-27 1,-27 0-16,1 0 16,26 26-16,-27-26 15,1 0-15,26 0 16,-27 0-16,1 27 16,26-27-16,-27 26 15,0-26-15,27 0 16,-26 0-16,-1 0 15,1 0-15,26 27 16,-27-27-16,1 0 16,-1 0-16,0 26 15,1 0-15,-1-26 16,1 0-16,-1 0 16,1 0-16,-1 0 15,-26 27-15,27-27 16,-1 26-1,1-26 1,-1 27-16,27-27 16,-27 26-16,27 1 15,-53-1 1,27-26-16,-1 27 0,1-1 16,-1 27-16,1-27 15,26 27-15,-27-26 16,0-1-1,-26 1-15,27-27 16,-27 26 15,26-26-15,-26 27-16,27-27 16,-1 53-1,1-53-15,-27 26 16,26 1-1,1-1-15,-27 0 16,0 1 0,26-27-16,-26 53 15,27-27 1,-27 1-16,26-1 16,-26 1-16,27-27 15,-27 53-15,26-27 16,-26 0-16,26 1 15,-26-1-15,27 27 16,-27-26 0,26-1-16,1 1 15,-27-1-15,0 27 16,26-53 0,-26 27-16,0-1 15,0 0-15,53 27 16,-53-26-16,0-1 15,0 1 1,0-1-16,27-26 16,-27 27-16,0-1 15,0 1-15,26-1 16,-26 0 0,0 1-1,0-1 1,0 1-16,0 26 15,0-27 1,0 1-16,0 26 16,0-27-16,-26 1 15,26-1-15,0 27 16,0-27-16,-27 1 16,27 26-16,0 0 15,-26-53 1,26 26-1,0 1 17,-27-27-17,27 26-15,0 0 16,-53 1-16,53-1 16,0 1-16,-26-1 15,26 1 1,0-1-1,-27-26-15,1 0 16,26 27-16,-26-27 16,-1 0-1,27 26 1,-26-26-16,-1 0 16,1 27-1,26-1 1,-53 1-16,26-1 15,-26 0 1,27 1-16,-27-1 16,27 27-16,-1-26 15,-26 26-15,27-27 16,-27 27-16,26-53 16,-26 53-16,27-53 15,26 26-15,-53 1 16,27-27-16,-1 53 15,1-27 1,-1-26-16,-26 27 16,27-1-16,-1 1 15,-26-27-15,27 53 16,0-53-16,-1 52 16,1-52-16,-1 27 15,1-27-15,-27 26 16,26 1-16,1-27 15,-1 0-15,-25 26 32,52 1-32,-27-27 0,-26 0 15,27 26 1,-1 1-16,-26-1 16,27 1-16,-1-27 15,-26 26-15,27 0 16,-27 1-1,0-27-15,27 26 16,-1-26-16,-26 0 16,27 0-16,-1 0 0,-25 0 15,25 0-15,1 0 16,-27 0 0,26 0-16,1-26 15,-27 26-15,26-27 16,1 27-16,-27-26 15,27 26-15,-1-26 16,-26-1-16,27 27 16,-1 0-16,-26 0 15,27 0-15,-1 0 16,-25-26-16,25 26 16,1-27-16,-27 27 15,26 0-15,1 0 16,-27-26-16,26 26 15,1-27-15,-27 27 16,27 0-16,-1 0 16,1-26-16,-1 26 15,1-27-15,-27 27 16,26 0-16,1-26 16,-1-1-16,-25 27 15,52-26 1,-27 26-16,1 0 15,-1-26-15,1-1 16,-1 27 0,1-26-16,-1-1 15,1 1 17,26-1-32,-27 27 15,1-26-15,26-1 16,0 1-16,-27 26 15,27-53 1,-26 53-16,0-27 0,26 1 16,0 0-16,0-1 15,0 1-15,0-1 16,0 1 0,0-1-16,0 1 15,0-1 1,-27 27-16,27-26 15,0-1 1,0 1 0,0 0-1,0-1 1,0 1 0,0-1-16,0 1 31,0-1-31,0 1 15,0-1-15,0 1 16,0-1-16,0-26 16,0 27-16,0 0 15,0-1-15,0 1 16,0-1-16,0 1 16,0-1-1,0 1 1,0-1-16,0 1 31,0-1-15,0 1-1,0 0 1,0-1 0,0 1 15,0-1-16,0 1-15,0-1 16,0 1 0,0-1-1,0 1 1,0-1 0,0 1 15,0-1-16,0 1-15,0 0 16,0-1 0,0 1-16,0-1 15,0 1 1,0-1 0,0 1 15,0-1-16,0 1 1,0-1-16,0 1 16,27 0-1,-27-1 1,26 1-16,-26-1 16,0 1 15,0-1-16,26 27 110,-26-26-109,0-1 0,0 1 77,27 26-77,-27-27-16,0 1 31,26 26-15,-26-27 0</inkml:trace>
  <inkml:trace contextRef="#ctx0" brushRef="#br0" timeOffset="-46181.42">3281 13996 0,'-80'27'141,"-52"52"-126,0-26-15,-27 0 16,0 0-16,27 0 16,26 53-16,0-27 15,54-26-15,-1 0 16,53-27-16,-27 1 15,1-1-15,26 1 16,0-1-16,0 1 16,0-1-1,0 1-15,0-1 16,0 1-16,0-1 16,0 27-16,0-27 15,0 1-15,0 26 16,0-27-16,0 1 15,0-1-15,0 27 16,26-26-16,-26-1 16,0 0-16,27 1 15,-1 26-15,-26-27 16,27-26 0,-1 27-16,-26-1 15,26-26-15,-26 27 16,27-27-16,-27 26 15,26-26-15,1 27 16,-1-1 0,1-26-1,-1 27-15,1-27 16,-1 0 0,1 0-1,-1 0-15,0 0 16,1 0-1,-1 0-15,1 0 0,26 0 16,-27 0 0,1 0-16,-1 0 0,27 0 31,-26 0-31,-1 0 31,27-27-15,0 1-1,-27-27-15,1 26 16,26-26-16,0 27 16,-1-27-16,-25 26 15,-1 1-15,1-27 16,-1 27-16,1-27 16,26 26-16,-53 1 15,26-1-15,-26 1 16,27-1-1,-1 27-15,-26-26 16,0 0-16,27-1 16,-27 1-1,26-27-15,0 26 16,-26 1-16,27-27 16,-27 26-16,26-26 15,-26 27 1,27 0-16,-27-27 0,0 26 15,26-26 1,-26 27 0,0-1-1,0 1-15,0-1 32,0 1-17,0 0 16,0-1 1,0 1-17,0-1 1,-26 27 15,26-26-31,-27 26 16,27-27-1,-26 1-15,26-1 32,-27 27-32,1 0 15,0 0 1,-1 0 0,1 0 15,-1 0 0,1 0 16,-1 0-31,1 0-1,-1 0 16,1 0-15,-1 0 15,27-26 1</inkml:trace>
  <inkml:trace contextRef="#ctx0" brushRef="#br0" timeOffset="-44671.55">5583 13176 0,'0'27'94,"-27"-1"-94,1 1 15,-27-1-15,53 27 16,-53-27-16,27 27 15,26-26-15,-27-1 16,27 1 0,-26-27-16,26 26 0,0 27 15,0-26 1,0-1-16,0 1 16,0 25-1,0-25-15,0-1 31,0 1-31,0-1 0,26 1 16,-26-1-16,0 1 16,27-1-16,-1 1 15,0-27-15,-26 26 16,27 0-16,-1 1 16,1-1-1,-1-26 1,1 27-1,-1-27-15,1 26 16,26-26 0,-27 0-16,0 0 15,27 0-15,-26-26 16,-1 26-16,27-53 16,0 0-1,-26 27 1,-1-1-1,-26-26-15,0 27 16,27-27 0,-1 26-16,-26 1 0,0-27 15,0 27 1,0-27 0,0 26-16,0 1 15,0-1-15,0 1 16,0-1-16,0 1 15,0-1 1,0 1 15,0-1-31,-26 27 32,-1 0-17,27-26 1,-26 26-1,-1 0 17,1 0-32,-1 0 15,1 0 1,-1 0 0,1 0-1,-1 0 1,1 0-1,-1 0-15,1 0 47</inkml:trace>
  <inkml:trace contextRef="#ctx0" brushRef="#br0" timeOffset="-43427.34">7408 13070 0,'-26'0'78,"-1"53"-62,-25 0-16,25-26 16,1 26-16,-1 0 15,1-27-15,26 27 16,0-27-16,0 1 16,-27-1-16,27 27 15,0-26-15,0-1 16,0 1-16,0-1 15,27 1 1,-27-1-16,26-26 16,-26 26-16,53 1 15,-53 26-15,27-53 16,-1 26-16,0-26 16,1 0-16,-1 0 15,1 0-15,26 0 16,-27 0-1,1 0-15,26-26 16,-1-1-16,-25-26 16,26 27-16,-27 0 15,27-27-15,-53 26 16,53-26-16,-53 27 16,0-1-1,27 1-15,-27-27 16,0 26-1,0-25-15,0 25 16,0 1-16,-27-27 16,1 26-16,26 1 15,-53-1-15,26 1 16,-26-1-16,53 1 16,-53-27-16,27 27 15,-27-27-15,27 53 16,26-27-16,-53 1 15,26 26 1,1-27 0,-1 27-16,1 0 15,-1 0 1,1 0 0,0 0-16,-1 0 31,1 0 0,-1 0-15,1 27 15,26-1-15,-27-26-1</inkml:trace>
  <inkml:trace contextRef="#ctx0" brushRef="#br0" timeOffset="-42177.05">9922 12753 0,'-27'26'78,"-52"54"-63,26-1 1,-53 1-16,53-28 16,0 1-16,27 0 15,0 0-15,-1 0 16,27-26-16,0-1 15,0 27-15,27-27 16,25 1-16,-25 26 16,-1-27-16,1 27 15,26-26-15,-27 26 16,27-27-16,0 0 16,-26 27-16,52-26 15,-26 26-15,-27-27 16,54 27-16,-54-53 15,27 27-15,-27-1 16,27-26-16,0 0 16,-26 0-16,26 0 15,-27-26-15,1-27 16,26 26-16,-53 1 16,52-54-16,-25 27 15,26-26-15,-27-27 16,1-26-16,-27 26 15,0 0-15,0 27 16,0-53-16,-27-1 16,1 107-16,-1-1 15,1-26-15,-1 27 16,-25-27-16,25 27 16,1 26-1,-1-27-15,1 1 16,-27-1-1,0 1 1,53-1-16,-27 27 16,-26-26-1,27 26 1,0-27-16,-1 1 16,-26 26-16,27-26 15,-1 26-15,1 0 16,-1-27-16,1 27 15,-1 0 1,1 0-16,0 0 16,-1 0-1,1 0 1,-1 0-16,1 0 31,26 53-31</inkml:trace>
  <inkml:trace contextRef="#ctx0" brushRef="#br0" timeOffset="-41155.31">13018 12621 0,'-27'0'16,"-26"53"31,0 52-32,0 1-15,-26 27 16,26-28-16,27 28 16,-27-28-16,26 28 15,27-54-15,-26 1 16,26-1-16,26-53 16,1 54-16,-1-54 15,1 27-15,25 0 16,-25-27-16,26 1 15,-27 26-15,1-27 16,26-26-16,-27 53 16,27-26-16,-26 26 15,25-53-15,1 53 16,0-53-16,27 0 16,-1 0-16,53 0 15,27-53 1,-53 0-16,26 0 0,-79-27 15,26-25-15,-26 52 16,-26-53-16,-1-53 16,1 53-16,-27 0 15,0 27 1,0 0-16,-53 26 16,26 0-16,1 26 15,-27-26-15,27 27 16,-1-27-16,-26 27 0,27-27 15,-27 26-15,0-26 16,26 27-16,-25-1 16,25 1-1,-26-1-15,27 1 16,-1 26 0,1-26-16,-1 26 15,1 0 16,-1 0-31,1 0 16,-27 0-16,27 0 16,-1 0-16,1 0 15,-27 0-15,26 0 16,1 0 0,-1 0-16,1 0 15,-1 0 1</inkml:trace>
  <inkml:trace contextRef="#ctx0" brushRef="#br0" timeOffset="-40419.24">15478 13388 0,'0'0'15,"53"26"-15,-26 1 0,-1 26 16,0-27-16,27 27 16,-26-26-16,26-1 15,-27 27-15,1-27 16,26-26-16,-1 27 16,-25-27-1,52 0-15,54-27 0,25-25 16,-78 25-16,-27-26 15,-27 0-15,27 0 16,-27 0-16,27 0 16,-53 27-16,27-27 15,-27-26-15,0-1 16,0 54 0,0-27-16,-27 27 0,1-27 15,-27 26-15,27-26 16</inkml:trace>
  <inkml:trace contextRef="#ctx0" brushRef="#br0" timeOffset="-40134.22">15743 12832 0,'0'0'0,"-27"27"16,-26-1-1,53 27-15,-53-53 16,53 53-16,-52-26 16,25-1-16,27 27 15,-26-27-15,26 1 16,-27-1-16,27 1 15,-26-27-15,26 26 16,0 1-16</inkml:trace>
  <inkml:trace contextRef="#ctx0" brushRef="#br0" timeOffset="-39024.25">18045 13070 0,'-27'0'78,"-79"133"-63,0-1-15,1 27 16,78-27-16,-26 27 16,0 0-1,53-54-15,0-52 0,0 0 16,53 0-16,-26 0 15,26 0-15,-27-27 16,1 1-16,25 26 16,-25-53-16,26 53 15,-27-27-15,1 27 16,26-53-16,26 27 16,-52-27-16,52 26 15,0-26-15,-52 0 16,26 0-16,-27 0 15,1 0-15,25 0 16,-25-26-16,26-1 16,-53-26-1,26 0-15,1-26 0,-27 0 16,0 52-16,0-26 16,0 0-16,-27 0 15,1 0-15,-54-26 16,28 0-16,-1-27 15,0 26-15,0 54 16,26-27-16,-26 27 16,27-1-16,0 1 15,-27 26-15,26-27 16,1 27-16,-1-26 16,1 26-1,-1 0 1,1 0-16,-1 0 31,27-27-31,-26 27 16,-1 0 46,27-26-46,-26 26-16,26-27 15</inkml:trace>
  <inkml:trace contextRef="#ctx0" brushRef="#br0" timeOffset="-38355.4">21643 14605 0,'0'0'0,"0"53"15,106 79 17,-80-79-32,27-53 15,-26 27-15,-1-1 16,-26 1-16,53-1 15,-27-26-15,1 0 16,26 0-16,0 0 16,-27-26-16,27-1 15,0-26-15,0 0 16,0 0-16,-27-79 0,27 26 16,-26 27-1,26-53-15,-53 52 16,0 27-16,26 0 15,-26 27-15,0-27 16,0 26-16,-53 1 16,53-27-16,-53 27 15,27-27-15</inkml:trace>
  <inkml:trace contextRef="#ctx0" brushRef="#br0" timeOffset="-38153.24">21696 13758 0,'-80'0'15,"160"0"-15,-239 0 16</inkml:trace>
  <inkml:trace contextRef="#ctx0" brushRef="#br0" timeOffset="-35701.42">3784 17701 0,'0'-27'110,"0"-105"-110,0-27 15,0 27-15,26-27 16,-26 0-16,0 54 15,0-28-15,0 1 0,0 0 16,26 52-16,-26 27 16,0 27-1,0-1-15,0-25 16,0 25 0,0 1-1,0-1 1,0 1-1,0-1-15,-26 1 16,0-1-16,26-26 16,0 0-1,0 27-15,-27 26 16,27-26-16,0-1 16,0 1-1,0-1 1,-26 1 31,26-1-32,0 1 1,-27-1-16,27 1 16,0-1-16,-26 27 15,26-26 1,0 0-1,0-1-15,-27-26 0,27 27 32,0-1-32,0 1 15,-26-27-15,26 26 16,0-26 0,-27 27-16,27 0 15,0-1-15,0 1 16,-26-1-1,26 1 64,-27 26-64,1 0 16,0 0-15,-1 0-16,-26 26 16,27 1-16,-1-1 15,-26 1-15,27 25 16,-27-52-16,26 27 16,1 26-16,26-80 125,26 1-110,1-27 1,-1 0-16,1-26 0,26 52 15,-27-26-15,1 0 16,-1 27-16,-26 0 16,0-1-16,27 27 15,-27 53 48,26-27-48,27 27-15,-53-26 16,26-1-16,1 27 16,-27-26-16,53-1 15,-27 27 1,1-53 0,-1 26-16,1-26 15,-1 27 1,1-27-1,-27 26 1,26-26 0</inkml:trace>
  <inkml:trace contextRef="#ctx0" brushRef="#br0" timeOffset="-34791.26">4075 16404 0,'0'132'78,"53"1"-78,-53 26 16,0-27-16,0-26 16,0-1-16,0-52 15,0-26-15,0-1 16,0 1-16,0-80 187,0-27-171,-27-25-16,1-1 16,26 26-16,0-25 15,0 25 1</inkml:trace>
  <inkml:trace contextRef="#ctx0" brushRef="#br0" timeOffset="-34092.31">4286 16272 0,'0'0'0,"106"-27"0,0 1 15,53-27-15,-53 53 16,-1 0-16,-52 0 15,0 0-15,-53 27 63,-26 52-47,-1-53-16,-26 1 15,27 26-15,-27-27 16,27 1-16,-1-1 15,-26-26-15,27 0 16,-27 0-16,26 0 16,-26 0-16,27 0 31,-1 0-31,54 79 94,-27-26-94,26-26 15,1 26-15,26-27 16,-53 1-16,26-27 16,1 26-16,-1-26 31,-26 27-31,27-27 15,-27 26 1,26-26-16,-26 27 31,27-27-31,-1 0 16,-26 26-16,26-26 16</inkml:trace>
  <inkml:trace contextRef="#ctx0" brushRef="#br0" timeOffset="-33409.29">5054 16828 0,'0'26'47,"0"53"-47,0-52 16,0 26-16,0 0 15,0-27-15,0 1 16,0-1-16,0 27 16,0-27-16,26 1 15,0-1-15,-26 1 16,53-27-16,-26 0 15,26 0-15,-27 0 16,27-27-16,-26 1 16,-1 26-16,27 0 15,-27-27-15,1 27 16</inkml:trace>
  <inkml:trace contextRef="#ctx0" brushRef="#br0" timeOffset="-32982.6">5054 16536 0</inkml:trace>
  <inkml:trace contextRef="#ctx0" brushRef="#br0" timeOffset="-27178.66">5662 13309 0</inkml:trace>
  <inkml:trace contextRef="#ctx0" brushRef="#br0" timeOffset="-26241.27">3387 14790 0</inkml:trace>
  <inkml:trace contextRef="#ctx0" brushRef="#br0" timeOffset="-25217.17">2963 14817 0,'0'53'63,"0"-27"-63,0 27 15,0-27 1,-26-26-1,26 27-15,-53-1 16,27-26 0,-27-26-1,53-27-15,0 27 16</inkml:trace>
  <inkml:trace contextRef="#ctx0" brushRef="#br0" timeOffset="-24997.2">2831 14870 0,'0'0'0</inkml:trace>
  <inkml:trace contextRef="#ctx0" brushRef="#br0" timeOffset="-23942.08">5689 13626 0,'52'27'15,"-25"25"-15,26-25 16,-53-1-16,26 1 15,-26-1 1,27-26-16,-1 0 16,1 0-16,26 0 15,26-106-15,106-52 16,-26 25-16,-53 54 16,-27 26-16,-52 0 15,26 27-15,-53-1 16</inkml:trace>
  <inkml:trace contextRef="#ctx0" brushRef="#br0" timeOffset="-23325.49">8546 13070 0,'0'0'0</inkml:trace>
  <inkml:trace contextRef="#ctx0" brushRef="#br0" timeOffset="-22643.1">9895 13229 0,'0'27'32,"27"26"-17,26-1 1,-27 1-16,1-26 16,52 52-16,27-26 15,79 0-15,238-53 16,-158-79-1,0-27-15,-80 0 16,-26 0-16,-80-26 16,-26 79-16,0 0 15,-53 27-15</inkml:trace>
  <inkml:trace contextRef="#ctx0" brushRef="#br0" timeOffset="-21989.01">13361 13838 0,'0'0'0,"80"53"16,-80-27-1,26-26-15,80 0 16,79-26-16,53-133 16,27 27-16,53 52 15,-1 1-15,-79 26 16,-132 26-16,-53 1 15,-27 26-15,-52 0 157</inkml:trace>
  <inkml:trace contextRef="#ctx0" brushRef="#br0" timeOffset="-16401.77">5318 14473 0,'0'106'93,"27"52"-93,-1-52 16,-26 26-16,27 27 16,-27-53-16,0-27 15,0-52-15,0-1 16,0 1-16,0-107 141,-53 1-126,0-80-15,26 1 16,27 52-16,-26-53 15,26 53-15,26 27 16,1 26-16,-1 0 16,1 26-16,-27 1 15,26 0-15,1 26 32,-1 0-17,27 26-15,-27 0 16,1 1-16,-1 26 15,-26-27-15,27 1 16,-1 26-16,-26-27 16,0 1-16,0 25 15,-26-25-15,-1 26 16,-26 0 0,0-27-16,1 27 0,-28-26 15,27 26-15,27-27 16,-27 0-16,53 1 62,0 52-46,53-26-16,-27 0 16,27 0-16,-26-27 15,-1-26 32,-26 27-31,27-27-1,-1 0 17,-26 26-1,0 1-31,-26 26 15</inkml:trace>
  <inkml:trace contextRef="#ctx0" brushRef="#br0" timeOffset="-15609.18">5715 15266 0,'0'106'63,"-53"53"-47,0-27-16,27-52 15,-1-54-15,27 1 16,0-1-16,0 1 47,0-1-47,53-26 15,0 0 1,-26 0-16,-1 0 16,0 26-16,1-26 15</inkml:trace>
  <inkml:trace contextRef="#ctx0" brushRef="#br0" timeOffset="-14903.24">6085 15346 0,'27'0'31,"-1"132"-15,-26 0 0,27-26-16,-27 53 0,0-53 15,0-27 1,0-52-16,0-1 16,0 1-16</inkml:trace>
  <inkml:trace contextRef="#ctx0" brushRef="#br0" timeOffset="-9840.79">7250 15081 0,'0'0'0,"0"159"0,0 26 16,0-52-16,0-1 15,0-106-15,0 1 16,0-1-16,0 1 16,-27-186 77,1 27-93,-1-80 16,27 53-16,0 53 16,-26-52-16,26 52 15,0 53-15,0 0 16,26 0-16,1 27 15,26-1-15,-27 1 16,1 26-16,25 0 16,-25-27-1,-1 54 17,1 26-32,-27 26 15,26-26-15,-26 0 16,0 0-16,0-27 15,0 27-15,-53-26 16,27-1-16,-27 27 16,0-27-16,27 1 15,-27-1-15,26-26 16,27 27 46,27 26-46,-1 26-16,27 27 16,-26-80-16,-1 54 15,0-54-15,1 1 16,-1-27-16,-26 26 16</inkml:trace>
  <inkml:trace contextRef="#ctx0" brushRef="#br0" timeOffset="-9386.15">7620 15743 0,'0'0'0,"0"106"31,0-80-31,26-26 32</inkml:trace>
  <inkml:trace contextRef="#ctx0" brushRef="#br0" timeOffset="-8527.49">7779 15266 0,'0'0'0,"0"27"109,0 105-109,-27 27 16,-26-53-16,27-27 16,-1 1-16,27-54 15,0 0-15,27-52 94,-1 26-94,1-26 16,-1 26-16,1-27 15,-1 27 1,1 0-16</inkml:trace>
  <inkml:trace contextRef="#ctx0" brushRef="#br0" timeOffset="-6964.27">8017 15346 0,'0'0'0,"53"-27"0,-27-26 16,1 27-16,26-27 15,-27 53-15,27-26 16,-27 26 0,1-27-16,-1 27 15,1 27 1,-1-27-16,1 26 15,-1 1-15,-26-1 16,0 0-16,27-26 16,-27 53-16,0-26 15,0-1-15,-27 27 16,-26-26-16,27 26 16,-27 26-16,-26-26 15,26 0-15,26 0 16,-26-27-16,53 1 15,-53-27-15,106 0 110,53 0-95,-53 0-15,-27-27 16,27 27-16,-26 0 16,-1 0 31</inkml:trace>
  <inkml:trace contextRef="#ctx0" brushRef="#br0" timeOffset="-5295.55">29924 8440 0,'0'106'31,"53"-27"-15,0 1-16,-26-27 15,-1 0-15,-26-27 16,27-26 0,-1 0-16,1 0 15,52 0-15,80-159 16,26-79-16,-26 27 16,52-28-16,27-25 15,-52 26-15,-133 132 16,-1 53-16,-52 27 15,-26 26 79,0 0-78</inkml:trace>
  <inkml:trace contextRef="#ctx0" brushRef="#br0" timeOffset="-4621.3">30798 7885 0,'26'105'16,"27"1"-16,-27-53 15,27 0-15,-26-26 16,-1 25-16,1-52 15,-1 0-15,-26 27 16,27-27-16,-1 0 16,0 0-16,27-27 15,0-52-15,53-27 16,-26-52-16,-28-1 16,-25 53-16,26 0 15,-27 80-15,-26-1 16,0 1 140</inkml:trace>
  <inkml:trace contextRef="#ctx0" brushRef="#br0" timeOffset="6153.87">21352 2381 0,'0'0'0,"26"0"47,1 0-47,-27-26 15,53 26-15,-27 0 16,1 0 0,-1-27-16,27 1 15,-27-1-15,27 27 16,0-26-16,27 26 16,-54-26-16,27 26 15,0 0-15,0-27 16,344 27 78,-371 0-94,1 0 15,26 0-15,-27 0 0,1 0 16,25 0-16,-25 0 15,26 0-15,0 0 16,0 0-16,0 0 16,-27 0-16,0 0 15,27 27-15,0-27 16,0 26-16,0-26 16,27 26-16,-28-26 15,1 0-15,0 0 16,-26 0-16,-1 0 15,1 0-15,26 0 16,-27 0 0,0 0-16,27 0 0,-26 0 15,-1 0-15,1 0 16,52 0-16,-26 0 16,-26 0-16,52 0 15,-26 0-15,79 0 16,-26 0-1,53 0-15,-1 27 16,-25-1-16,25 1 16,1 26-16,-26 0 0,-1 0 15,-79-27-15,0-26 16,0 26 0,-27 27-16,0-53 15,27 27-15,-26-1 16,-1-26-16,1 0 15,-1 0-15,1 0 16,-27 27-16,0-1 109,0 1-109,0-1 16,0 27-16,0-26 16,0-1-16,0 0 15,-27 1 1,1-1 0,26 1-16,-27-1 15,1 1-15,-1-27 16,1 53-16,-27-53 15,27 26-15,-1 1 16,-26-27-16,53 26 16,-26 0-16,-27-26 15,26 0-15,1 27 16,-1-27-16,1 26 16,0 1-1,-1-27-15,-26 26 0,27 1 16,-27-27-1,26 26 1,1 1-16,-27-27 0,26 53 16,-25-27-16,25-26 15,1 27-15,-54-1 16,54-26 0,-1 26-16,-26 1 15,1-27-15,25 0 16,-26 26-16,27 1 15,-1-27-15,-26 0 0,27 53 16,-1-27 0,-52-26-16,0 53 15,26-53-15,-53 0 16,0 0-16,-53 27 16,27-1-16,-53 0 15,0 1-15,-1 26 16,28-27-16,25 1 15,-25-1-15,-1 1 16,27 26-16,-27-27 16,79 1-16,28-1 15,-1-26-15,0 0 16,26 0-16,1 0 16,-27 0-16,0 0 15,0 0-15,0 0 16,-26 0-16,52 0 15,-52 0-15,-27 0 16,27 0-16,26 0 16,0-26-16,26 26 15,-26 0-15,27 0 16,0-27 0,-1 27-16,1 0 15,-1 0 1,27-26-16,-26 26 15,26-27 1,-27 1-16,27-1 16,0 1-16,0-1 15,0 1-15,0-27 16,0 26-16,0 1 16,27-27-16,-1 27 15,1-27-15,26-27 16,-27 27-16,0 27 15,1-27-15,26 0 16,-27 27-16,1-27 16,-1 26-16,1 1 15,-27-27-15,26 26 16,1 1-16,-1 0 16,1-1-16,-27 1 15,26-1-15,0-26 16,27 27-16,-26-1 15,26-26-15,-27 27 16,1 0-16,-1-27 16,1 26-1,-1 1-15,0-1 16,-26 1 0,27 26-1,-1-27-15,-26 1 16,27 26-1,-27-27 1,26 1 0,-26-1 15,27 1-31,-1 26 16,-26-26 15</inkml:trace>
  <inkml:trace contextRef="#ctx0" brushRef="#br0" timeOffset="6592.15">21775 2514 0</inkml:trace>
  <inkml:trace contextRef="#ctx0" brushRef="#br0" timeOffset="15006.32">18177 2381 0,'26'0'78,"27"0"-62,0 0-16,-26 0 16,-1 0-16,27 0 15,-27 0 1,27-26 0,-26 26-1,-1 0 1,1 26-1,-1-26 1,1 0 78,52-79-94,-26-27 15,-27 80-15,1-27 16,-1 53-16,1-27 16</inkml:trace>
  <inkml:trace contextRef="#ctx0" brushRef="#br0" timeOffset="15674.82">18838 2090 0,'27'27'46,"-27"-1"-46,26 27 16,1-26-16,-1-1 16,1 27-16,-1-27 31,1-26-15,-1 0-1,0 0 1,27-53-16,-26 27 15,-1-27-15,1 27 16,-27-1-16,0 1 156,0-1-124</inkml:trace>
  <inkml:trace contextRef="#ctx0" brushRef="#br0" timeOffset="29785.6">19341 3757 0,'0'-26'31,"27"26"-31,52 0 16,27-27-16,-80 27 15,80-26 1,-80 26-16,1-27 15</inkml:trace>
  <inkml:trace contextRef="#ctx0" brushRef="#br0" timeOffset="30936.74">5927 16536 0,'0'-26'93,"26"26"-93,1-26 16,26 26-16,-27 0 16,0 0-16,27-27 15,-26 27 1,-1-26 125</inkml:trace>
  <inkml:trace contextRef="#ctx0" brushRef="#br0" timeOffset="31887.44">7435 16378 0,'26'0'125,"1"0"-125,-1 0 15,1 0 1,26 0-16,-27 0 15,27 0 1,-27 0 0,1 0-16,-1 0 31,1 0-31,-1 0 16,1 0 15</inkml:trace>
  <inkml:trace contextRef="#ctx0" brushRef="#br0" timeOffset="34460.5">18389 1614 0,'26'0'0,"0"0"16,1 0 46,-1 0-46,1 0-1,-1 0 1,27 26 0,-26-26-16,-27 27 15,53-1-15,-27 27 16,1-53-16,-1 27 15,0-27-15,1 0 16,-27 26-16,53-26 16,0 0-16,26-26 15,80-107-15,0-52 16,79-53-16,-27 26 16,-78 54-16,-54 52 15,0 0-15,-26 80 16,-53-27-16,27 53 15</inkml:trace>
  <inkml:trace contextRef="#ctx0" brushRef="#br0" timeOffset="35290.39">19420 953 0,'27'132'46,"-1"-26"-30,1-1-16,-1 28 16,1-80-16,-1-27 15,1 27-15,-1-53 16,1 0 0,52 0-1,-26 0-15,53-185 16,79 26-16,-26 0 15,-27 1-15,-53 52 16,-52 79-16,-1 1 16,-26-1 140</inkml:trace>
  <inkml:trace contextRef="#ctx0" brushRef="#br0" timeOffset="40703.74">18071 2037 0,'0'27'47,"27"-1"-32,-27 27-15,0 27 16,26-28-16,-26 28 16,-26 26-16,26-27 15,-27 0-15,-26 1 16,27-1-16,26-52 15,0 26-15,-27-27 16,1 0-16,26 27 16,0-26-1,0 26 1,-27-53-16,27 26 16,0 1-1,0-1-15,-26 1 16,26-1-1,-27 0-15,27 27 16,0-26-16,0-1 16,0 1-16,0 26 15,0-27-15,-26 1 16,26-1-16,0 1 16,0-1 15,0 0-31,0 1 47</inkml:trace>
  <inkml:trace contextRef="#ctx0" brushRef="#br0" timeOffset="60995.99">21934 1138 0,'79'53'78,"-26"-27"-78,-26 1 0,26-1 16,-27 0-16,1 1 16,25-27-16,-25 26 15,-1-26-15,27 27 16,0-1 0,-26 1-1,-1-27-15,1 0 16,-1 0-1,-26 26-15,27-26 16,78 53 109</inkml:trace>
  <inkml:trace contextRef="#ctx0" brushRef="#br0" timeOffset="62077.71">22013 3122 0,'27'0'94,"158"53"47,-159-53-141,1 0 31,-1 0-15</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4T04:34:43.732"/>
    </inkml:context>
    <inkml:brush xml:id="br0">
      <inkml:brushProperty name="width" value="0.05292" units="cm"/>
      <inkml:brushProperty name="height" value="0.05292" units="cm"/>
      <inkml:brushProperty name="color" value="#FF0000"/>
    </inkml:brush>
  </inkml:definitions>
  <inkml:trace contextRef="#ctx0" brushRef="#br0">22781 5794 0,'26'27'94,"1"26"-63,-1-27-31,0 27 16,1-26-16,-27-1 15,26 27 1,-26-27-16,27-26 0,-27 27 16,26-27 15,27 0-16,0-79-15,53-27 16,53-27-16,-1 28 16,1 25-1,0-26-15,-106 80 0,79-53 16,-105 52-16,-1-26 16,1 53-16,-1-26 15</inkml:trace>
  <inkml:trace contextRef="#ctx0" brushRef="#br0" timeOffset="1486.18">28601 5768 0,'27'0'47,"-1"53"-31,1-27-1,26 1-15,-27 26 16,1 0-16,-1-27 16,-26 27-16,27-53 15,-27 26-15,26-26 16,1-26 15,25-53-31,28-54 16,79-25-16,-1-1 15,-52 0-15,53 27 16,-53 26-16,-53 53 16,0 0-16,-27 27 15</inkml:trace>
  <inkml:trace contextRef="#ctx0" brushRef="#br0" timeOffset="2982.83">33020 5980 0,'53'53'78,"-27"-1"-78,27 1 16,-26-26 0,-1 26-16,1-27 15,-1 1 1,1-27 0,-1-53-16,53-27 15,1 1-15,26-27 16,26 27-16,0-54 15,-52 54-15,-27 26 16,-27 27-16,0-1 16,1 1-1</inkml:trace>
  <inkml:trace contextRef="#ctx0" brushRef="#br0" timeOffset="11661.34">4313 7911 0,'26'0'47,"27"27"-31,-26-1 0,-1-26-16,27 26 15,0 1-15,53-27 16,0 0-16,-1 0 15,-52 0-15,0 0 16,-26 0-16,26 0 16,-27 0-1,0 0 1,1 0-16,-1 0 16,1 0-1,-27 26 1,26-26-16,1 0 15,-27 27-15,26-27 16,-26 26 0</inkml:trace>
  <inkml:trace contextRef="#ctx0" brushRef="#br0" timeOffset="12209.8">6138 8017 0,'0'0'0,"27"0"16,26 26-16,-27 1 16,1-1-16,26-26 15,-1 27-15,1-1 0,0-26 16,53 53 0,53-26-16,0-1 15,-80 0-15,-53-26 16,1 0-16,-1 0 15,1 27 1,-1-27 0,1 0-16,-1 0 31</inkml:trace>
  <inkml:trace contextRef="#ctx0" brushRef="#br0" timeOffset="13055.63">9790 8387 0,'0'0'0,"26"0"16,1 27-16,-1-27 16,0 26-16,1 1 15,26-27-15,-27 0 16,1 26 0,-1-26-16,1 0 15,-1 0 1,1 27-16,-1-27 15,-26 26 1,26-26 0</inkml:trace>
  <inkml:trace contextRef="#ctx0" brushRef="#br0" timeOffset="15157.6">12462 8070 0,'26'0'15,"27"0"17,-26 0-32,-1 0 15,27 26-15,26-26 16,-26 0-16,-26 0 15,26 0-15,0-26 16,0 26-16,0-27 16,52 1-16,-52-1 15,0 1-15,0 0 16,-26-1-16,25 27 16,-25 0-16,-1-26 15,1 26-15,-27-27 16,26 27-16,1 0 15,-1-26-15,27 26 16,-26 0-16,26-27 16,-27 27-16,27 0 15,0 0-15,26 0 16,1 0-16,-28 0 16,1 0-16,27 0 15,-27 0-15,0 0 16,0 0-16,-1 0 15,-25 0-15,26 0 16,-27 0-16,1 0 16,26 27-16,-27-1 31,27-26-15,-27 0-16,1 0 15,-27 27 1,26-27-1,1 0-15,-1 0 16,-26 26 0,27-26-1,-1 0 1,1 0 0,-1 0-1,-26 27-15,27-27 47</inkml:trace>
  <inkml:trace contextRef="#ctx0" brushRef="#br0" timeOffset="20971.18">6376 9975 0,'-26'0'0,"0"-27"31,-1 27-31,-26 0 16,27 0 0,-1 0-16,27-26 15,-26 26 1,52-27 93,212 27-109,80-52 16,-54 25-16,-25 1 16,-81 26-16,-25 0 15,-107 0-15,1 0 16</inkml:trace>
  <inkml:trace contextRef="#ctx0" brushRef="#br0" timeOffset="21563.53">8414 9763 0,'26'27'31,"1"-27"-31,-1 0 16,1 26-16,-1-26 15,27 0-15,0 27 16,-27-1-16,27-26 16,-26 0-16,-1 0 15,27 0-15,0 0 16,0-26-16,0-1 16,26-26-16,1 27 15,-27-27-15,-27 26 16,27-26-16,-27 27 15,-26-1-15</inkml:trace>
  <inkml:trace contextRef="#ctx0" brushRef="#br0" timeOffset="21902.44">10372 9340 0,'26'0'31,"1"0"-15,-1 0 15</inkml:trace>
  <inkml:trace contextRef="#ctx0" brushRef="#br0" timeOffset="23308.35">16907 9393 0,'53'0'47,"0"26"-47,79-26 15,-26 0-15,53 0 16,-106 0-16,52 0 15,-52 0-15,53 0 16,-53 0-16,-27 0 16,1 0-16,-1 0 15</inkml:trace>
  <inkml:trace contextRef="#ctx0" brushRef="#br0" timeOffset="23723.3">19288 9922 0,'80'0'0,"-54"0"15,0 0-15,1 0 16,-1 0 0,1 0-16,-1 0 31,1 0-31,-1 0 15,1-27-15,26 1 16,-27-27-16,0 27 16</inkml:trace>
  <inkml:trace contextRef="#ctx0" brushRef="#br0" timeOffset="24158.23">21537 9657 0,'27'0'15,"-1"0"1,0 0 0,1 0-16,-1 0 15,1 0 1</inkml:trace>
  <inkml:trace contextRef="#ctx0" brushRef="#br0" timeOffset="29473.25">3678 9499 0,'26'0'250,"1"0"-250,26 0 16,-27 0 15,27 0-31,-27 0 16,1 0-16,-1 0 15,1 0-15,26 0 16,-27 0 0,1 0 15,-1 0 0,1 0-31,-1 0 16,0 0-16,1 0 15,-1 0 1,1 0-16,105 0 109</inkml:trace>
  <inkml:trace contextRef="#ctx0" brushRef="#br0" timeOffset="31535.67">14552 9551 0,'27'0'62,"-1"0"-62,27 0 16,0 0-16,-27 0 16,1 0-16,26 0 15,-27 0 1,1 0-16,26 0 15,-27 0-15,-26 27 16,53-27-16,-27 0 16,27 0-1,-26 0 1</inkml:trace>
  <inkml:trace contextRef="#ctx0" brushRef="#br0" timeOffset="70850.81">17674 11933 0,'-26'0'141,"-1"0"-126,1 0-15,-27 0 16,0 53-16,-53 52 15,-26-52-15,-27 27 16,-26-1-16,-27 1 16,27 25-16,26-25 15,53-1-15,-52-26 16,-1 0-16,0-27 16,27 27-16,-27-26 15,0-1-15,27 1 16,-27-1-16,54-26 15,-1 27-15,26-27 16,27 0-16,-26 26 16,53-26-16,-1 0 15,1 0-15,52-26 110,1-54-95,52 1-15,-26-53 16,-27-1-16,186 133 125,-212 133-109,-53 25-16,27-78 15,-1-1-15,-26 0 16,53-52-16,0-1 15,27-26 48,-1 0-47,27 0-16,-26 0 15,-1 27-15,27-1 16,-27-26-16,1 27 15,26-1-15,-27-26 32,-26 27-17,27-27 17</inkml:trace>
  <inkml:trace contextRef="#ctx0" brushRef="#br0" timeOffset="72721.48">873 13970 0,'0'-26'78,"27"26"-63,-1-53 1,53-27-16,-26 27 16,0 0-16,0 27 15,-26-27-15,-1 27 16,1 26-16,-27-27 15</inkml:trace>
  <inkml:trace contextRef="#ctx0" brushRef="#br0" timeOffset="73865.59">873 15187 0,'0'-53'31,"27"27"-31,26-1 16,-53-26-16,26 27 15,0 26-15,-26-27 16</inkml:trace>
  <inkml:trace contextRef="#ctx0" brushRef="#br0" timeOffset="77924.7">24633 11430 0,'0'-26'94,"0"-80"-79,26-27-15,1-52 0,26 26 16,-1-26 0,-25 79-16,26-79 15,0 26-15,0 1 16,26-27-16,0 26 15,-52 79-15,26 27 16,-27-26-16,27 26 16,-26 27-16,-1-27 15,1 26-15,-1 1 16,0-53-16,-26 52 16,53-52-16,-26-1 15,26-52-15,-53 53 16,53-1-16,-27-52 15,1 53-15,-1-27 16,27 0-16,-27 27 16,1 26-16,-1-27 15,1 54-15,-27-27 16,26 0-16,-26 27 16,27-1-16,-27-26 15,0 27 1,0-1-1,0 1-15,-53 52 125,-53 54-109,-53 52 0,0 0-16,1-105 0,-1 26 15,80-1-15,26-25 16,0 26 0,26-53-1,54-53 48,26-26-48,-27-54-15,27 80 16,-26 27-16,-1-1 16,0 1-1,1 26 32,26 0-31,0 26-1,26 1-15,-26 26 16,0 0-16,0 0 16,0-27-16,-27 27 15,1-27-15,-1 1 16,1-27-16,-1 0 15,1 0 1,-27 26-16,26-26 16,0 0-1,1 0 1,-1 0 0,1 0-1,-1 0 1,1 0-1</inkml:trace>
  <inkml:trace contextRef="#ctx0" brushRef="#br0" timeOffset="78696.35">22781 4101 0</inkml:trace>
  <inkml:trace contextRef="#ctx0" brushRef="#br0" timeOffset="79722.28">22648 5106 0</inkml:trace>
  <inkml:trace contextRef="#ctx0" brushRef="#br0" timeOffset="84165.1">21378 5953 0,'27'-26'16,"-1"26"-1,1-27-15,-1 1 16,27-1-1,-26 1-15,-1 26 16,-26-27-16,26 27 16,27 0-16,-26-26 15,-1 26-15,1 0 16,-1 0-16,1 0 16,26-27-16,-27 1 15,1 26-15,-1 0 16,0 0-16,1 0 15,-1 0-15,1 0 16,-1 0 0,1 0-1,-1 0 1,1 0-16,-1 0 16,1 0-1,-1 0-15,0 0 16,27 0-1,-26 0 1,-1 0-16,1 0 16,-1 0-16,1 0 15,-1 0-15,1 0 16,26 0 0,-27 0-1,0 0 1,1 0-1,-1 0-15,1 0 16,-1 0-16,1 0 16,26 0-16,-27 0 15,1 0 1,25 0 15,-25 0-31,-1 0 16,-26 26-16,27-26 15,-1 0 1,-26 27-16,53-27 0,-26 26 16,-1 1-1,1-27 1,-27 26-16,26-26 16,1 27-1,-1-27 16,0 26-31,-26 1 16,27-1 0,-1 1-1,-26-1 1,0 1 0,27-1-1,-27 0 1,26 1-16,-26-1 15,0 1-15,0 26 16,0-27 0,0 1-1,0-1 1,0 1 0,0-1 15,0 0-16,-26-26-15,26 27 16,-27-1-16,1 1 16,-1-27-1,27 26-15,-26-26 16,0 53-16,-1-26 16,1-27-16,-1 53 15,-26-53 1,27 26-16,-1 1 15,1-27 1,26 26-16,-27-26 16,1 0-16,26 26 15,-27-26-15,1 0 16,26 27-16,-26-27 16,-1 26-1,1 1 1,-1-27-1,1 0 1,-1 0 0,1 0-1,26 26 1,-27-26-16,1 0 16,-1 0-1,1 0-15,0 0 16,-1 0-16,-26 0 15,27 0 1,-1 0-16,1 0 31,-1 0-31,1 0 16,-1 0 0,-26 0-1,27 0 1,0 0-16,-1 0 15,1 0-15,-27 0 16,26 0 0,1 0-1,-1-26-15,-26 26 16,1 0 0,52-27-16,-27 27 15,1 0-15,-1 0 16,1 0-1,-1-26-15,1-1 32,-1 27-32,-26-26 0,53 0 15,-53-1-15,27 27 16,0-26-16,-27-1 16,26 1-1,-26-1-15,27 1 0,-1 26 16,1-27-16,-27 27 15,53-26 1,-26 26 0,26-27-16,-27 27 15,27-26-15,-26 26 16,-1 0-16,27-27 16,-26-25-1,26 25 1,0-26-16,0 27 15,0-1-15,0 1 16,0-1-16,0 1 16,0-1-16,0 1 15,0 0-15,0-1 32,0 1-32,0-1 93,26 27-77,1 0 15,-1 0-15,1 0-1,-1 0 1,0 0 0,1 0-16,-1 0 15,1 0 1,-1 0 15,1 0-31</inkml:trace>
  <inkml:trace contextRef="#ctx0" brushRef="#br0" timeOffset="88026.59">26591 11668 0,'26'0'156,"27"0"-140,-27 0 0,1 0-16,79-79 15,-27-80-15,1 0 16,-1 1-16,-53 52 16,27-27-16,0 107 15,-26-1-15,-1-25 16</inkml:trace>
  <inkml:trace contextRef="#ctx0" brushRef="#br0" timeOffset="90920.04">30745 5900 0,'26'0'94,"1"0"-78,-1-26-16,27 26 15,-27-27 1,1 27-16,-1 0 0,1 0 16,-1-26-16,27 26 15,-26 0-15,-1 0 16,0 0-16,1 0 15,26-27-15,-27 27 16,1 0-16,-1-26 16,1 26-16,-1 0 15,27 0 1,-26 0-16,-1 0 0,0 0 16,1 0-1,-1 0-15,1 0 16,-1 0-16,1 0 0,26 0 15,-27 0-15,1 0 16,-1 0-16,27 26 16,-27-26-16,1 0 15,26 27-15,-27-27 16,1 26 0,26-26-16,-27 27 15,1-27-15,25 26 16,-25-26-16,-1 0 0,1 0 15,-1 53-15,1-53 16,-1 0 0,1 27-1,-1-27-15,-26 26 16,27-26-16,-1 27 16,0-27-16,1 26 15,-1-26 1,-26 26-16,27 1 15,26-1 1,-53 27-16,26-26 16,1-1-1,-27 1-15,26-1 0,1 1 16,-27-1-16,26 27 16,1-27-16,-27 1 15,26 26 1,0-27-16,-26 1 0,0 26 15,0 0 1,27-27 0,-27 27-16,0 0 15,0-27 17,-27 1-17,1-1-15,26 1 16,-53-1-16,27 1 15,-27 25-15,26-52 16,1 27-16,-27-1 16,26 1-1,-26 26-15,27-53 0,0 26 16,-27 1 0,26-1-16,1 1 0,-27-27 15,26 0-15,1 0 16,-1 0-16,1 0 15,0 0 1,-27 0-16,26 0 16,1 26-16,-27-26 15,26 0-15,1 0 16,-27 0-16,26 0 16,1 0-16,-27 0 15,27-26-15,-1-1 16,-26 27-16,27 0 15,-1-26-15,-26-1 16,1-26-16,25 27 16,-52-1-16,52-26 15,-26 27-15,0 0 16,27-1-16,-1-26 16,-25 53-16,25-26 15,-26-1-15,27 1 16,-1-1-16,-26 1 15,27-1-15,-1 27 16,27-26-16,-26 0 16,-27-1-16,27 1 15,26-1-15,-27 1 16,-26-27-16,27 53 16,-27-53-16,26 26 15,1 1-15,-1-1 16,1 1-16,0 26 15,-1-26-15,1 26 16,-1-27 0,27 1-16,0-1 125,0 1-94,0-1-31,0 1 16,0-1-16,0 1 15,0-1 16,0 1 1,27 26-17,-1-26 1,1 26 0,-1 0-16,0 0 15,1 0-15,-1 0 16,1-27-1,-1 27-15,1 0 16,-1 0 31,1 0-31,-1 0-1,1 0 1,-1 0 15,1 0 0,-1 0 16</inkml:trace>
  <inkml:trace contextRef="#ctx0" brushRef="#br0" timeOffset="91851.65">33205 6456 0,'0'53'78,"0"0"-78,0 0 16,0-27-16,0 27 15,0-27-15,0 1 16,0-1-16,0 1 16</inkml:trace>
  <inkml:trace contextRef="#ctx0" brushRef="#br0" timeOffset="92391.01">33338 6562 0,'79'106'32,"-26"-54"-32,-27-52 15,1 0-15,-27 27 78</inkml:trace>
  <inkml:trace contextRef="#ctx0" brushRef="#br0" timeOffset="93033.3">33629 6456 0,'0'26'31,"0"1"-31,0 26 16,0-27-16,0 1 15,0 26-15,0-27 16,0 0-16,26 1 16,0-1-1,1-26-15,-1 0 16,27 0-16,-26-53 15,-1 27-15,-26 0 16,0-27-16,0 26 16,0 1-16,-53-27 15,53 26-15,-53 1 16,53-1-16,-26 27 16,-1 0 15,1 0-31,0 0 15,-27 0-15,53 27 16,-27-27-16,1 0 63</inkml:trace>
  <inkml:trace contextRef="#ctx0" brushRef="#br0" timeOffset="93642.16">33734 6350 0,'27'26'0,"-27"1"16,53 26-16,-53-27 15,0 1-15,26 26 16,-26-27-16,0 1 16,27-27 15,-27 26-16,26-26 1,27 0-16,-26-26 16,-1 26-16,0 0 15</inkml:trace>
  <inkml:trace contextRef="#ctx0" brushRef="#br0" timeOffset="104040.46">21167 1085 0,'26'0'16,"1"0"15,-1 0-15,1 0-1,-1 0 1,0 0 0,27 26-16,-26 27 15,-1-26-15,27 26 16,-26-27-16,26 0 15,-53 27-15,26-26 16,0 26-16,-26-27 16,27-26-16,-1 0 31,-26 27-15,0-1-1,27-26-15,-1 0 16,-26 27-1,27-27 32,-1 0-31,1 0 0,26 0-1,-53-27 1,53-26-16,-27 27 15,0-1-15,-26-26 16,27 53-16,-1-53 16,-26 133 109,-26-1-125,-1 1 15,1-1-15,0-26 16,-1-27-16,1 1 16,-1-27 62,1 0-63,-27-27-15,26 27 16,1 0-16,-27 0 16,26 0-1,1-26-15,0 26 16,-1 0-16,1 0 15,-1 0 32,1 0 0,-1 0-31,1 0-1,-1 0 1</inkml:trace>
  <inkml:trace contextRef="#ctx0" brushRef="#br0" timeOffset="115226.43">11245 13361 0,'26'-26'125,"-26"0"-109,27-27-16,-27 0 16,53 26-1,-27 1-15,27-27 16,26 0-16,-26 0 15,0 27-15,0 26 16,0 0-16,-26 0 16,25 26-16,-52 1 15,53 25-15,-26 1 16,52 80-16,1 25 16,-28 1-16,1 26 15,0-26-15,0-27 16,-26 1-16,-1-80 15,1 0-15,-27-80 110,-27 27-95,27-26-15,-26 26 0,-1 0 16,1 0-16,-1 0 16,1 0-16,-27 26 15,26 27-15,-25 0 16,25 0-16,-26 106 16,-26 52-16,26-26 15,0 1-15,0-28 16,27 54-16,-27 26 15,53 0-15,0 0 16,0-26-16,0-27 16,-53-52-16,0 25 15,0-25-15,26-80 16,-52-1-16,-27 28 16,-26-27-16,26 0 15,-53 0-15,27-53 16,0 0-16,26 0 15,27 0-15,-54-53 16,107 26-16,-1-26 16,1 27-16,-1 26 15,27-27 32,27 27 94,-1 0-110,-26-26-15</inkml:trace>
  <inkml:trace contextRef="#ctx0" brushRef="#br0" timeOffset="117384.32">33920 2910 0,'-27'0'16,"1"0"-1,-1-26 32,27-80-47,0-53 16,53 54-16,0-1 15,79 53-15,27-27 16,-27 28-16,27 52 16,-79-27-16,-28 27 15,-25 27 1,-1 78-16,-26 28 16,27 25-16,-27-52 15,0-26-15,0 52 16,-27 0-16,1-105 15,-1 26-15,27-1 16,0-25-16,0-1 16,27-26 31,-1-26-32,-52 158 32,-27 53-31,0 1-16,27 25 15,26 1-15,0 26 16,0 53-16,53-53 0,79 27 16,0-1-16,-26-25 15,-27-107-15,-26-26 16,-26-80-1,-27 1-15,0 26 16,0 26-16,0-26 16,-53 79-16,-53 106 15,-79-26-15,52 79 16,-25 0-16,52-26 0,0-1 16,53 1-1,-26-54-15,52 1 16,1-27-16,26-132 15,0-26-15,0 26 16,-27-80 31,-26 27-31,1-53-16,25 27 15,1 26-15,-1 0 16,1 0-16,-1 0 15,1 0 17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7T10:36:41.699"/>
    </inkml:context>
    <inkml:brush xml:id="br0">
      <inkml:brushProperty name="width" value="0.05292" units="cm"/>
      <inkml:brushProperty name="height" value="0.05292" units="cm"/>
      <inkml:brushProperty name="color" value="#FF0000"/>
    </inkml:brush>
  </inkml:definitions>
  <inkml:trace contextRef="#ctx0" brushRef="#br0">23178 12779 0,'26'0'0,"27"0"15,26-53 1,80 1-16,0-1 16,26-27-16,53-52 15,-26-53-15,26 79 16,53-132 0,-79 106 15</inkml:trace>
  <inkml:trace contextRef="#ctx0" brushRef="#br0" timeOffset="63.56">25030 11748 0</inkml:trace>
  <inkml:trace contextRef="#ctx0" brushRef="#br0" timeOffset="2669.87">15081 11615 0</inkml:trace>
  <inkml:trace contextRef="#ctx0" brushRef="#br0" timeOffset="3498.2">14817 12039 0,'0'0'15,"53"-80"-15,-27 54 0,53-107 32,-52 133-1</inkml:trace>
  <inkml:trace contextRef="#ctx0" brushRef="#br0" timeOffset="7341.18">15266 11959 0,'0'-26'0,"27"26"172</inkml:trace>
  <inkml:trace contextRef="#ctx0" brushRef="#br0" timeOffset="8075.62">14790 12462 0,'0'-27'31,"53"-52"-15,27-53-16,-1-27 15,-26 27-15,0 26 16,-27 27-16,27 52 16,-26-52 15</inkml:trace>
  <inkml:trace contextRef="#ctx0" brushRef="#br0" timeOffset="9426.7">22701 12197 0,'27'0'63,"-1"0"-48,27 0 1,-26 0-16,-1 0 16,27-53-16,26-26 15,54-53 32,-80 105-16</inkml:trace>
  <inkml:trace contextRef="#ctx0" brushRef="#br0" timeOffset="18379.8">14049 14975 0,'53'0'31,"-26"0"-15,52 0-16,-26-26 15,-26-27 1,25 27-16,1 26 16,-26-53-16,26 53 15,-27-27 1,1 1-1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7T10:37:48.318"/>
    </inkml:context>
    <inkml:brush xml:id="br0">
      <inkml:brushProperty name="width" value="0.05292" units="cm"/>
      <inkml:brushProperty name="height" value="0.05292" units="cm"/>
      <inkml:brushProperty name="color" value="#FF0000"/>
    </inkml:brush>
  </inkml:definitions>
  <inkml:trace contextRef="#ctx0" brushRef="#br0">1164 8996 0,'-26'26'62,"-1"54"-62,27-1 16,0-26-16,0 26 16,0 27-16,0-26 15,0 52 1,27 53 15,-1-53 0,-26-52-15,27-54-16,-1 80 16,1 0-1,-1-27 1,0-26 0,1 27-1,-27-1 16,26-53-15,-26 27 0,27 27-1,-27-1 1,0-26 0,0-27-1,0 54 1,0-27-1,0 0 1,0 26 0,0-26-1,-27 53 1,1-27 0,26 0-1,-27-26 1,1 27 15,0-1-15,-1-26-1,27 26 1,-26 1 0,-1 26-1,1-53 1,-1 26-1,27 0 1,0-26 0,0 27-1,-26-27 1,26 26 0,-27 27 15,27-53-16,0 0 1,0-1 0,0 28-1,0-27 1,0-27 0,0 54-1,0-27 1,0-27-1,-26 0 1,26 54 0,0-27-1,0-27 1,0 27 0,0 0-1,0 0 1,0 0 15,0 53-15,0-53-1,0 26 1,0-26 0,26 0-1,-26-27 1,0 1-1,0-1 470,0 1-485,0-1 15,27 53-15,-27-52 16,0 52 0,0 54 15,0-80 0,0-27-15,0 0-1,0 27 1,0-26 0,0 52-1,0 1 1,0-28 0,0 28-1,-27-27 1,27 26-1,-26 27 1,26-53 0,0-27-1,0 27 1,0 0 0,-27-26-1,27 26 1,0-1 15,0-25-15,0 52-1,-26 1 1,26-54 0,-26 54-1,26-1 1,0-26-1,0 26 1,0-52-16,0 52 16,0-26-1,0 0 1,0 26 0,0-52-1,0-1 16,0 1-15,-27-1 0,27 1-1,0-1 1,0 27 0,0-27-1,0 54 1,0-54-1,0 27 1,0-26 0,0 52-1,0-26 1,0 0 0,0 0-1,0-27 16,0 54-15,0-28 0,0-25-1,0 52 1,0-52 0,0 26-1,0 0 1,0-27-1,0 0 1</inkml:trace>
  <inkml:trace contextRef="#ctx0" brushRef="#br0" timeOffset="2777.69">5556 8334 0,'0'0'0,"-26"0"0,-1-26 16,-26 26-16,-26 0 16,0 0-16,52 0 0,-26 0 15,0 0 1,0 0-16,1 0 16,-1 26-16,-27-26 15,27 0-15,0 27 16,-158 52 15,26-26 0,105-26-15,27-1 0,-26 1-1,0-1 1,26 0-1,-27-26 1,1 53 0</inkml:trace>
  <inkml:trace contextRef="#ctx0" brushRef="#br0" timeOffset="2911.12">3519 8731 0,'0'0'0,"-132"27"32,79-27-32,0 0 0</inkml:trace>
  <inkml:trace contextRef="#ctx0" brushRef="#br0" timeOffset="5797.74">2963 8758 0,'-26'0'0,"52"0"0,-131 0 16,25 0-1,27 0 17,-26 26-17,26-26 1,26 0-16,-52 27 16,26-27-1,-26 0 1,26 0-1,-26 26 1,-1 1 0,27-27-1,-26 26 1,-27 0 0,27-26-1,26 27 1,-27-27 15,27 26-15,-26 1-1,0-1 1,26 1 0,-53-1-1,53 1 1,0-1-1,0 1 1,0-1 0,27-26-1,-1 27 1,1-27 0,-1 26 15,27 0 109,0 1-140,27-1 16,26 1 0,-27-1-1,27 1-15,-26-1 16,-1 1-16,53-1 16,1 27-1,-1-27 1,-26 1-1,27-1 1,-54 1 0,80-1-1,-53-26 1,53 53 0,-27-26-1,0-27 1,1 0-1,26 26 1,132-26 0,26 27-1,-52-27 1,26 0 0,-53 0-1,-26 0 1,-27 0 15,1 0-15,25-27-1,-25 27 1,-54 0-16,27 0 16,26 27-1,0-1 1,54 1-1,-1-1 1,-26-26 0,-1 26-1,-25-26 1,52 0 0,-79 0-1,26 27 1,-26 26 15,0-53-15,-1 26-1,1 1 1,53-1 0,-53-26-1,132-26 1,-185-1-1,0 27-15,79-26 16,-53-1 0,1 1-1,-27-1 1,53-25 0,-1 25-1,-52-26 1,53 27 15,-53-27-15,0 26-1,26-26 1,1 0 0,-27 1-1,0-1 1,0 26-1,-1-52 1,1 26 0,-26 26-1,-27-25 1,0-1 0,26 26-1,-26 1 16,-26-1 16,-1 1-31,1-27 0,-53-27-1,52 54-15,-26 0 16,0-1-1,-79-26 1,79 27 0,-26-1-1,-1-26 1,27 27 0,-26-1-1,0 1 1,-27-27 15,53 27-15,-27-1-1,1 1 1,26 26 0,-26 0-1,-1-27 1,28 27-1,-28-26 1,1 26 0,-1-27-1,27 27 1,-26-26 0,26 26-1,0 0 1,-26 0-1,26-27 17,0 27-17,0 0 1,27 0 0,-1 0-1,1 0 1,-1 0 15,1 0-15,-1 0-1,1 0 1,-1 0 0,1 0-1,0 0 1,-1 0-1,1 0 1,-27 0 0,26 0 15,1 0-15,-1 0-1,1 0 1,-1 0-1,1 0 17,0 0-32</inkml:trace>
  <inkml:trace contextRef="#ctx0" brushRef="#br0" timeOffset="10561.82">8176 9181 0,'-27'0'46,"1"27"-30,26 52 0,-27 27-16,1 26 15,-27 159 1,26 238 15,27-238 0,0-132-15,0-80 0,0 54-1,0-27 1,0-54-16,0 81 16,0-27-1,0 52 1,0 1 15,0-53-15,-26 132-1,26-185 1,0 106 0,0-80-1,0 0 1,-26 1-1,-1 52 1,27 0 0,0 27-1,0 26 1,0 133 0,27-27-1,25 0 1,54 26 15,-79-26-15,-1 1-1,1-54 1,-27-27 0,0-131-16,26-1 15,1 0 1,-27 1-1,0-27 1,26 26 0,-26-26-1,0 26 1,26 1 0,-26-27-1,27 0-15,-27 0 16,0 26 15,26-26-15,1 26-1,-1 1 1,-26-28 0,27 28-1,-27-54 1,0 1 15,0-1-15,0 1 15,0-1-15,0 1 15,0-1-16,0 1 1,0-1 0,0 0-1,0 27 1,0 0 0,26 53-1,-26-53 1,27 26-1,-27 1 1,0-54 0,0 1-1,-27-27 173,1 0-173,-1 0 1,-26 0 15,27 0-15,-27-27-16,27 27 0,-1 0 16,-79 0-1,-52-26 1,-1-1-1,-106 27 1,27-26 15,79-1-31,-52 27 16,-80-53 0,0 53-1,26 0 1,53 0-1,-26 53 1,53-53 0,-53 0-1,158 0-15,-105 0 16,53 0 0,-27 0-1,27 0 1,-27 0-1,0 0 17,27 0-17,0 0 1,0 0 0,-1 0-1,-25 0 1,-28 27-1,-25-27 1,25 26 0,-52-26-1,0 27 1,106-27 0,26 0-1,0 0 1,-26-27-1,53 1 17,-54-1-17,80-26 1,-52 27 0,25 0-1,1-1 1,26 1-1,-27 26 1,1 0 0,26 0-1,-26 0 1,26 0 0,0 0-1,-26 79 1,-1-53-1,1 54 17,-1-27-17,54 0 1,26-27 0,-26 1-1,26-1 48,0 1-16,26-1-47,0 0 0,1-26 15,26 53 1,26 0 15,1-26-31,78-1 16,186 27-1,-53-26 1,27-27 0,-1-27-1,-26 1 1,-26-1-1,-80 1 1,0 26 0,27 0-1,-27 0 1,212-27 0,-106-26-1,0 0 1,0-26 15,-53 26-15,1 27-1,-1-54 1,-133 54-16,54 26 16,0-27-1,-27 27 1,27 0-1,0 0 1,26-26 0,-53 26-1,27 0 1,-53 0 0,-53 26-1,26 1 1,1-1-1,-28 1 17,28-27-17,-27 26 1,0-26 0,-27 27-1,1-27 1,-1 26-1,0-26 1,1 0 0,-1 27-1,27-1 1,0 1 0,-26-27-1,26 26 1,-27-26-1,27 0 17,0 26-17,-27-26 1,1 27 0,26-27-1,0 0 1,-27 0-1,27 0 1,-27 0 0</inkml:trace>
  <inkml:trace contextRef="#ctx0" brushRef="#br0" timeOffset="58670.7">2037 11933 0</inkml:trace>
  <inkml:trace contextRef="#ctx0" brushRef="#br0" timeOffset="59818.91">1984 10610 0,'-26'26'188,"26"54"-188,0-27 15,-27 52-15,27-52 16,0 27-16,0-54 15,0 1-15,0-1 16,0 1-16,0-1 16,0 0-16,0 1 47,0-1-32,0 27 16,0-26 1</inkml:trace>
  <inkml:trace contextRef="#ctx0" brushRef="#br0" timeOffset="61800.34">1984 10663 0,'27'0'94,"26"0"-94,-27 0 15,1 0-15,-1 0 16,27 0-16,-26-27 16,158-26 15,-53 0 0,-106 53 0,1 0-15,-1 0 0,1 0-1,-1 0 1,27 106 156,0 27-172,-26 25 15,-1-52-15,27 0 16,0-27 0,-27-52-1,-26-1 141,0 1-156,0-1 16,0 27-16,0-26 16,0-1-16,0 53 31,-26-52-15,26-1-1,-27-26 48,1 0-48,0-26-15,-1 26 16,-52-27 0,-1 1-1,27-1 1,-26 1-1,26 0-15,0-1 32,-26 27-17,-1-26 1,28 26 0,25-27-1,-26 27 1,27 0-1,-1 0 1,1 0 0,-27 0-1,26 0 1,-52 0 0,0 0-1,-1 0 1,54 0-1,-1 0 1</inkml:trace>
  <inkml:trace contextRef="#ctx0" brushRef="#br0" timeOffset="62841.18">3360 10583 0,'27'0'140,"26"106"-124,26 79 0,-26-26-16,0 0 15,0-53-15,0-27 16,-53-52-16,26-1 16,1 27-1</inkml:trace>
  <inkml:trace contextRef="#ctx0" brushRef="#br0" timeOffset="64517.17">4022 10636 0,'26'0'15,"27"0"-15,-26 0 16,-1 27-16,0-27 16,27 0-16,0 0 15,-26 0 1,-27 26 156,0 1-157,0 26-15,-27 26 16,1 53-16,26-26 16,0 106-1,53-1 1,-27-158 0,1 27-1,-27-54 1,-27-26 140,-26 0-140,27 0-16,-1 0 15,-26 0-15,1 0 16,-28 0 0,27 0-1,-26 0 1,52 0-1,1 0 1</inkml:trace>
  <inkml:trace contextRef="#ctx0" brushRef="#br0" timeOffset="66769.3">9340 14949 0,'0'0'0,"26"0"16,27 26-16,27 1 16,25-27-16,54 0 15,-79 0-15,52 0 0,-26 0 16,26 0-16,133 0 31,264 79 0,-423-79-31,158 0 32,-26-79-1,-105 0 0,-28-1-15,-25 54-16,-54-1 15,54-52 1,-1-1 0,0 1-1,1-27 1,-54 27-1,1 26 1,-1 0 0,-26-26-1,0-1 1,0 54 0,0-1-1,-26 1 16,-1-1-15,-26 1 0,-26-27 15,52 27-15,-52-1-1,53 1-15,-54-1 16,1-26-1,-1 53 1,28-53 0,-28 27-1,1 0 1,26-1 0,0 1-1,-53 26 1,27-27-1,26 27 1,-27-26 15,1 26-15,26 0 0,-26 0-1,26 26 1,0-26-1,-26 27 1,-27-1 0,26 27-1,27-27 1,1 1 0,-1-1-1,-27 27 1,27-26-1,-79 79 17,79-54-17,-26 1 1,-1-26 0,1 52-1,0-26 1,26 0-1,-27 0 1,1 0 0,0 26-1,52-52 1,-26-1 0,53 1-1,-26-1 1,-1 27-1,27-27 17,0 54-17,0-54 1,0 27 0,53 53-1,27-53 1,-28 0-1,-25-27 1,52 1 0,-26-1-1,0-26 1,27 0 0,-28 0-1,-25 0 1,-1 0 15,1 0 94</inkml:trace>
  <inkml:trace contextRef="#ctx0" brushRef="#br0" timeOffset="69868.92">10742 13758 0,'-79'-132'78,"26"-27"-78,-53 53 15,-26-52-15,-1 25 16,1 1 0,0 79-16,-133-132 31,106 132 0,107 0-15,-28 53-1,-26 0 1,1 0 0,-1 0-1,-27 0 1,-25 0-1,25 27 1,54-1 15,26 1-15,27-27 0,26 26-1,-27-26 157,27-53-156,0-26-16,0-1 15,0 54 1,0-53 0,0 26-1,-53 79 126,27 1-141,-27 52 15,53-53-15,-53 1 16,53 26-16,0-27 16,0 1 62,0-1-16,26 1-62,27-1 16,-53 27-16,53-27 16,-26-26-16,52 53 15,-26-26 1,-27-27-1,27 53 17,-26-53-32,-1 0 31,1 0-31,-27 26 16,26-26-1,1 0 1,26 27-1,-27-1 1,0-26 0,1 27-1</inkml:trace>
  <inkml:trace contextRef="#ctx0" brushRef="#br0" timeOffset="72351.5">4763 10636 0,'0'106'140,"0"0"-140,52 53 16,-25-53-16,-1-27 16,-26-26-16,0 0 15,27-27-15,-27 54 31,0-28 1,0-25-1,0-1-15,0 54-1,26 26 1,-26-80-1,0 1 1,0-1 0</inkml:trace>
  <inkml:trace contextRef="#ctx0" brushRef="#br0" timeOffset="73865.05">4815 10848 0,'27'0'31,"-1"0"-31,1 0 16,26 0-16,26 26 16,-26-26-16,-27 0 15,1 0-15,26 0 16,-27 27-16,27-27 31,0 0 0,27 26 1,-28-26-1,-25 0 0,-1 0-15,1 0-1,-1 27 1,1-27 15,-1 0 1,-26 53 93,0-27-125,0 54 15,0 25-15,27 1 16,26 26-16,52 133 15,-52-159 1,-26-53 0,-27-27-1,-27-26 126,1 0-125,-27 0-16,0 0 15,27 0-15,-1 0 16,-52 0-16,26 0 15</inkml:trace>
  <inkml:trace contextRef="#ctx0" brushRef="#br0" timeOffset="75125.95">6562 11113 0,'0'26'15,"0"80"-15,26-27 0,1 1 16,-1-1 0,1 0-16,25 54 15,-25-80-15,-1 26 16,1-26-16,-1 0 16,1-27-16,-1 1 15,-26 52 1,27-26 15</inkml:trace>
  <inkml:trace contextRef="#ctx0" brushRef="#br0" timeOffset="76910.55">6456 11165 0,'26'0'32,"1"0"-17,26 0-15,0 0 16,-27 0-16,1 0 15,25 0-15,-25 0 16,-1 0-16,1 0 16,-1 27-1,1-27-15,26 0 32,0 0-1,-27 26-16,0-26 1,1 0-16,-1 0 31,1 0 1,-1 27-17,1-27 79,-1 0 0,1 106-79,-1-53-15,1-1 16,-27-25-16,26-1 16,1 54-1,-27-27 1,26-27-1,-26 1 1,0-1 31,26-26-31,-26 27-16,27-1 15,-1 53 1,1 1-1,26-27 1,-53 0-16,53-1 16,-53 1 15,0-26 0,-27-27 125,1 0-140,-1-27-16,-26 27 16,0-26-16,-26 26 15,0-27 1,52 27 0,-52 0-1,26 0 1,53-26-1</inkml:trace>
  <inkml:trace contextRef="#ctx0" brushRef="#br0" timeOffset="79012.5">2011 12091 0,'0'53'78,"0"53"-78,0 0 16,0 26-16,26-52 15,-26-1 1,0 53 15</inkml:trace>
  <inkml:trace contextRef="#ctx0" brushRef="#br0" timeOffset="80586.7">2408 12118 0,'0'0'0,"26"0"15,1 0-15,-1 0 16,27 0-16,-27 0 16,1 0-1,-1 0 1,-26 53 171,27 26-187,26 80 16,0-53-16,-27 0 16,27-27-1,-26-26 1,-27-27-1,-27-26 142,1 0-157,-1 0 15,1 0-15,-54 0 16,-26 27 0,80-27-16,0 0 15,-80 26 1,26-26-1,27 0 1,-26 0 0,0 0 15,52 0-15,1 0-1,-1 0 1,1 0-1</inkml:trace>
  <inkml:trace contextRef="#ctx0" brushRef="#br0" timeOffset="81245.45">3625 13653 0</inkml:trace>
  <inkml:trace contextRef="#ctx0" brushRef="#br0" timeOffset="83088.39">6879 15505 0,'53'105'109,"0"54"-93,-27-27-16,1-26 16,-1 27-1,1-80 16,-27-27 1</inkml:trace>
  <inkml:trace contextRef="#ctx0" brushRef="#br0" timeOffset="85193.82">6800 15531 0,'53'0'15,"-27"0"1,1 0-16,26 0 15,-1 0-15,-25 0 16,-1 0-16,27 0 16,-26 0-1,132-26 17,-133 26-1,0 0 0,1 0-15,-1 0-1,1 0 1,-1 0 0,1 0-1,-1 0 1,1 0-1,-1 53 173,-26 26-188,27-26 16,-27 0-16,0-27 15,26 80 1,0-53-1,-26-27 1,0 1 62,0-1 16,0 1-78,0-1 15,-52 1-16,25-1 1,-26-26 0,27 0-16,-1 0 15,-79 27 1,27-1 0,0-26-1,26 27 1,26-27 203,1 0-188</inkml:trace>
  <inkml:trace contextRef="#ctx0" brushRef="#br0" timeOffset="95309.7">10927 17727 0,'0'0'0,"-26"0"0,-27-26 15,0-1-15,0 1 16,0-1-16,0 1 15,27 26-15,-27-27 16,26 1-16,-25 26 16,25-27-16,-52 1 15,-27 0 17,0-1-1,27 27 0,52 0-31,-26-26 16,27 26-1,-54-27 1,28 27 0,-1-26-1,26 26 1,-26-27-1,27 27 1,-54-53 0,27 53-1,-26-26 1,0-1 0,26 27 15,0 0-16,0-26 1,27 26 0,-1 0-1,27-27 17,-26-25 186,26 25-202,-27-26-16,27 27 16,0-1-16,0 1 15,0-1 16,-26 27 188,-1 27-203,27-1-16,0 1 15,0 26-15,-26-27 16,-1 53 0,27-52-1,0-1 1,0 1 93,27-27-93,-27 26 0,26 1-16,54 26 15,-27-27-15,-1 27 16,54 0-1,-26 26 1,-54-52 0,27-27-1,-27 0-15,-26 26 16,27-26 0</inkml:trace>
  <inkml:trace contextRef="#ctx0" brushRef="#br0" timeOffset="133653.65">8043 9657 0,'0'-26'63,"27"26"-47,-1-27-1,27 1-15,-26-1 16,-1 27-1,53-52 17,54-54-1,-54 26-15,-52 54-16,52-53 15,-26-1 1,26 27-1,1-26 1,-27 26 0,-27 26-1,-26 1 48,26 26-32,1 0 16,-1 0-47,1 0 16,26-26-1,26-1 1,27 1-1,-27-1 1,-26 27 0,27-26-1,-27 26 1,-27-27 0,-26 1 15,-26-27 63,-27 26-79,26-25-15,-26 25 16,27 1-16,-1-1 15,-52-26 1,26 0-16,27 27 16,-27 26-1,53-27 1,26 54 218,27-1-218,-26 27-16,-1-53 16,27 53-1,106 53 16,-106-80-31,79 54 47,-79-27-15,-27-53-1,-52 0 109,-1 0-140,1 26 16,-27 1-16,26-1 16,-52 53-1,26-26 1,27 0 0,-27-26-1,53-1 1</inkml:trace>
  <inkml:trace contextRef="#ctx0" brushRef="#br0" timeOffset="134687.34">8731 9604 0,'53'133'78,"0"25"-78,0 28 16,0-28-16,0 1 15,79 212 17,-132-319-1</inkml:trace>
  <inkml:trace contextRef="#ctx0" brushRef="#br0" timeOffset="136106.79">8599 9710 0,'26'0'141,"1"0"-110,26 27-31,-27-1 16,80 54 15,0 25 0,-80-78 0,54 26-15,-54-27 0,27 1-1,-53-1 1,27-26 0,-27 27 46,26-1-46,-26 0-1,27 1-15,-1 52 32,0-26-17,-26 27 1,0-54-16,0 1 31,0-1-31,0 0 47,0 1-16,-26-27-15,0 0-1,-54 0 1,27 0 0,0 0-1,0 0 17,0 0-32,53 26 31,-26-26-16</inkml:trace>
  <inkml:trace contextRef="#ctx0" brushRef="#br0" timeOffset="137099.37">9208 9710 0,'26'0'93,"0"27"-77,27 52 0,-53-52-16,53 78 31,-53 54 0,27-132 0,-27-1 32,0 0 62</inkml:trace>
  <inkml:trace contextRef="#ctx0" brushRef="#br0" timeOffset="138928.69">9446 9657 0,'0'0'0,"26"0"0,1 0 31,-1 0-15,0 0-1,27 27 17,0-27-1,-53 26 0,0 1 94,0-1-125,0 1 16,0 26-16,0-27 15,0 0 1,0 1 0,0-1-16,-26-26 109,-27 0-93,26 0-1,1 0-15,0 0 16,-1 0-1,1 0 17,-1 0 46,1 0-47,26 27 47,26-27-47,1 0 1,-1 53-32,1-53 15,-1 26-15,0-26 16,1 27-16,26 26 31,-27-53-15,1 26 31,-1 0-32,1-26 1,-27 27 93,0-1-93,-27-26-16,27 27 16,-26-27-16,26 26 15,-27-26 1,-26 0-1,27 0 1,-1 0 0,-25 0-1,25 0 1,-26 0 0</inkml:trace>
  <inkml:trace contextRef="#ctx0" brushRef="#br0" timeOffset="140138.24">9843 9657 0,'26'0'31,"0"0"-16,1 0 1,26 0-16,-27 0 16,1 0-1,-1 27-15,1-27 16,-1 26 0,1-26 15,-27 27 16,0 26-47,0 0 15,-27-1 1,-26 1 0,53-26 77,27-1-46,26 1-31,-27-27-1,0 26-15,27 1 16,-26-27-16,52 0 16,-26 0-1,-26 0 1,-1 0 0</inkml:trace>
  <inkml:trace contextRef="#ctx0" brushRef="#br0" timeOffset="141072.87">10398 9472 0,'27'0'62,"-1"79"-62,1 27 16,-27-26-16,26-1 15,-26 27 1,0-53 15,0-27 79,26-26-95,1 0 1,-1 0-16,27 0 16,-26 0-16,26 0 15</inkml:trace>
  <inkml:trace contextRef="#ctx0" brushRef="#br0" timeOffset="141661.47">10636 9525 0,'27'53'62,"-1"26"-62,27 1 16,-26-27-16,-1-27 15,0 1-15,-26 25 16</inkml:trace>
  <inkml:trace contextRef="#ctx0" brushRef="#br0" timeOffset="142006.6">10610 9287 0</inkml:trace>
  <inkml:trace contextRef="#ctx0" brushRef="#br0" timeOffset="142704.17">10954 10054 0,'0'-79'78,"0"-27"-63,0 53-15,26-26 16,27 26-16</inkml:trace>
  <inkml:trace contextRef="#ctx0" brushRef="#br0" timeOffset="142953.72">11165 9684 0,'0'0'0,"27"0"78,-27-80-78,53-78 16,-27-1-16,27 0 16,0 27-16</inkml:trace>
  <inkml:trace contextRef="#ctx0" brushRef="#br0" timeOffset="143349.06">11430 8599 0,'0'0'0,"0"106"0,0 53 15,53 105 1,-27 1 0,27 26-1,53-106 1,-79-132-1,-1-27 1</inkml:trace>
  <inkml:trace contextRef="#ctx0" brushRef="#br0" timeOffset="144353.12">11615 8943 0,'0'0'0,"0"26"31,0 1 110,27 26-125,26-27-1,-27 1-15,186 131 47,-133-78-31,-26-54-16,0 54 15,0-80 1,-27 26 0,-26 1-1,27-27 1</inkml:trace>
  <inkml:trace contextRef="#ctx0" brushRef="#br0" timeOffset="146471.31">11959 9472 0,'0'0'0,"-26"-26"15,-1-1-15,27 1 16,-26-1-16,-1 27 15,27-26-15,-26 26 16,26-27 0,-27 27-16,27-26 15,-26 26 1,0-53 15,-1 53 0,1 0-15,26-26 0,0-1 156,0 1-172,0-27 15,26 0-15,1 26 16,52-79-1,0 27 1,-26 26 0,0-26-1,-26 26 1,-27 26-16,26 27 16,-26-26 15,0 0 0,0-1 0,-26 54 79,-1 25-95,-26-25-15,27-1 16,-27 27-16,26 0 16,27-26 15,-53-1-31,27 1 31,0-1-15,-27-26-1,0 0-15,26 0 16,-26 26 0,-26 1-1,26-1 1,0 1-1,27-1 1,-1 1 15,54 26 63,-1-53-78,27 53-16,-27-27 15,1 1 1,52-1-16,-26 27 16,27-27-1,-1 1 1,0-1-1,-52 1 1,26-1 0,-27-26-1,27 27 1,-26-27 15,-1 0 94</inkml:trace>
  <inkml:trace contextRef="#ctx0" brushRef="#br0" timeOffset="-180305.14">2487 2196 0,'27'-53'125,"25"0"-109,1 0-16,0-26 15,53-106 1,106-80 15,-133 186 0,-79 52-15,27 27 109</inkml:trace>
  <inkml:trace contextRef="#ctx0" brushRef="#br0" timeOffset="-179367.78">2937 2593 0,'0'-27'78,"79"-78"-62,27-28-16,-27 1 16,1 0-16,79-1 15,26-25 17,-132 105-1,-53 26 16</inkml:trace>
  <inkml:trace contextRef="#ctx0" brushRef="#br0" timeOffset="-162205.22">8890 11060 0,'26'0'47,"1"0"-16,-1 0-15,1 0-16,-1 0 31,1 0-15,-1 0-1,27 53 1,0-53-1,0 26 1,0 0 0,0 1-16,0-1 15,53 27 1,-27-26 0,0-1-1,27-26 1,-26 27-1,-1-27 17,53 0-17,-79 0 1,53-53 0,-53 53-1,0-53 1,53-27-1,-27 28 1,0-28 0,54 1-1,-1-54 1,-26 54 0,26 0-1,0-27 1,-26 0-1,0 27 17,0-1-17,-53 1 1,26 0 0,-26 52-16,0-26 15,0-26 1,0 26-1,26-53 1,-52 27 0,-1-1-1,-26-52 1,0 0 0,0-27-1,-53-26 1,0 79 15,-26 27-15,52 26-1,-25-27 1,25 1 0,-26 52-1,27 1 1,26 0-1,-27-1 1,1 1 0,-1 26-1,-26-27 1,27 27 0,-53-26-1,26 26 1,0-27 15,0 27-31,-53 0 31,27-26-15,-54-1 0,-25 27-1,-28-26 1,28-54-1,-1 80 1,53-26 0,0 0-1,27 26 1,26-27 0,-26 27-1,26-26 1,-53-1-1,26 27 17,1 0-17,-27 53 1,27-26 0,26-1-1,-26 27 1,-1-53-1,1 53 1,26-27 0,-27 1-1,1 52 1,26-52 0,-53 26-1,80-53 1,-27 52-1,27-52 17,26 27-17,-27-27 1,27 26 0,-26-26-1,-1 27 1,1 26-1,-1-27 1,1 1 0,26-1-16,-27 1 31,27 25-15,-26-25-1,-1 52 1,27-26-1,-26 0 1,26 0 15,0 0-15,-27-27 0,27 27-1,0 0 1,-26-26-1,0-1 1,26 1-16,0 26 16,0-27-1,0 27 1,0 0 0,0 0-1,0 0 1,0 0-1,0 52 1,0-25 15,0-27-15,0 0 0,0 0-1,0-27 1,0 0-1,0 1 1,0-1 0,0 27-1,26 0 1,-26 0 0,26 0-1,1-26 1,-27 25-1,26-25 17,-26-1-17,27 1 1,-27-1 0,26-26-1,1 27 1,-1-1 31,1-26-16,-27 27-15,0-1-1,26-26 1,1 27-16,-1-1 15,1 27 17,-1 0-17,27 0 1,26 0 0,1 26-1,-27-26 1,-1 0-1,-25-27 1,-1-26 375,1 0-376,-27 27 17,26-27-1,1 0 0,-1 0 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7T10:43:48.510"/>
    </inkml:context>
    <inkml:brush xml:id="br0">
      <inkml:brushProperty name="width" value="0.05292" units="cm"/>
      <inkml:brushProperty name="height" value="0.05292" units="cm"/>
      <inkml:brushProperty name="color" value="#FF0000"/>
    </inkml:brush>
  </inkml:definitions>
  <inkml:trace contextRef="#ctx0" brushRef="#br0">4260 8255 0,'26'0'125,"-26"26"-110,53 1-15,-53-1 16,27 54 0,-27 26 15,26-106 0,-26 26 16,0 1-31,0-1-1,0 53 1,0-26 0,0 27-1,0-27 1,0-1-1,0-25 1,27-1 47,-27 1 62</inkml:trace>
  <inkml:trace contextRef="#ctx0" brushRef="#br0" timeOffset="1021.94">4366 8255 0,'26'0'156,"1"0"-140,-1 0-16,0-26 15,1 26-15,-1 0 16,1 0-16,-1 0 16,-26-27 30,27 27-30,-1 0 31,1 0-16</inkml:trace>
  <inkml:trace contextRef="#ctx0" brushRef="#br0" timeOffset="1940.45">4419 8546 0,'26'0'109,"0"0"-93,1 0 0,-1 0-1,1 0 48,-1 0 15,1 0-63,-1 0-15,1 0 32</inkml:trace>
  <inkml:trace contextRef="#ctx0" brushRef="#br0" timeOffset="2879.35">4524 9022 0,'0'0'0,"27"0"0,26 0 16,-27 0-16,1 0 15,-1 0 1,27 0-16,-26 0 31</inkml:trace>
  <inkml:trace contextRef="#ctx0" brushRef="#br0" timeOffset="4027.9">5186 8599 0,'0'26'0,"0"1"16,0-1-16,0 1 16,0-1 46,26 1-46,-26-1-1,0 1 1,0-1 62,0 1 0,0-1-62,27 0-16,-27 1 16,0-1-16,0 1 15</inkml:trace>
  <inkml:trace contextRef="#ctx0" brushRef="#br0" timeOffset="5491.71">5133 8149 0,'-27'0'31,"27"53"0,0-26-15,0 25 0,27 1-1,52 133 17,-52-81-1,-1-52 0,-26-26 0,0-1-31,27-26 16,-27 27 0,0-1 15,26-26-16,-26 27 17,0-1-17,0 1 1,0-1 15,0 0-15,0 1 78,0-1-79,0-79 126,0-52-126,0 52-15,0 0 16,0 0-16,0 0 16,0-26-1,0 52 1,0-26-16</inkml:trace>
  <inkml:trace contextRef="#ctx0" brushRef="#br0" timeOffset="7095.71">5424 8334 0,'0'0'0,"26"27"15,1-1 1,-27 1-1,26-27-15,1 0 16,-1 26 0,1-26-16,-1 27 15,27-1 1,26 1 15,-52-1 0,-1-26-31,1 27 63,-1-27-47,1 0-1,-1 0 1,27-27-1,-26-26 1,-1 27 0,27-54-1,26 1 1,1 26 0,-1-26-1,-52-1 1,-1 54-1,-26-1 1,26 27 31,1 0 47,26 106-79,-27 26 1,27 27-16,0-26 16,0 25-1,-26-78-15,-1 25 16,-26-78-1,0-1 110,0 1-109,0-1 0,0 1-16,26-1 15,-26 27 1</inkml:trace>
  <inkml:trace contextRef="#ctx0" brushRef="#br0" timeOffset="12286.75">3572 13176 0,'0'-53'46,"26"-79"-46,1-27 16,-27 53-16,26-52 16,-26-1 31,0 265 62,0 26-109,-26 27 16,26-53-16,0 0 15,0 52 1,0-78-1,0-54 32,26-26 31,1-53-62,-1 27-16,-26-27 16,0 26-16,0-26 15,0 1 1,0-28 0,0 54-16,0-1 15,0 107 126,0-1-126,0-26-15,0 0 16,0-27-16</inkml:trace>
  <inkml:trace contextRef="#ctx0" brushRef="#br0" timeOffset="13590.43">10980 9551 0,'27'0'63,"-1"0"-47,1 0-16,-1 0 15,53 27 1,54-27 15,-54 0 0,-52 0-15,-1 0 0,-26 26-1,26-26 1,1 0-1,-1 0 64</inkml:trace>
  <inkml:trace contextRef="#ctx0" brushRef="#br0" timeOffset="14488.84">11271 13176 0,'53'0'47,"0"0"-31,0 0-16,-27 0 0,54 0 31,-1 0 0,-52 0 0</inkml:trace>
  <inkml:trace contextRef="#ctx0" brushRef="#br0" timeOffset="16917.73">23389 8334 0</inkml:trace>
  <inkml:trace contextRef="#ctx0" brushRef="#br0" timeOffset="20036.66">26220 16589 0,'0'0'0,"27"-105"16,-1 25-16,1 1 15,-1 52-15,-26 1 16</inkml:trace>
  <inkml:trace contextRef="#ctx0" brushRef="#br0" timeOffset="20874.45">25982 10954 0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7T10:45:38.847"/>
    </inkml:context>
    <inkml:brush xml:id="br0">
      <inkml:brushProperty name="width" value="0.05292" units="cm"/>
      <inkml:brushProperty name="height" value="0.05292" units="cm"/>
      <inkml:brushProperty name="color" value="#FF0000"/>
    </inkml:brush>
  </inkml:definitions>
  <inkml:trace contextRef="#ctx0" brushRef="#br0">11404 5980 0,'26'0'172,"0"0"-156,1 0-1,-1 0 1,1 0 15,-1 0-15,27 0 0,-26 0-1,-1 0 1,1 0-1,-1 0 1,1-27 0,-1 27-1,53-26 1,-26 26 0,-26-27-1,-1 27 1,1 0-1,-1 0 17,27 0-17,-27 0 1,1 0 0,-1 0-16,27 0 15,0-26 1,0 26-1,0 0 1,26 0 0,-26 0-1,-26 0 1,-1 0 0,1 0 171,-1 0-187,27 0 16,-26 0-16,25-27 15</inkml:trace>
  <inkml:trace contextRef="#ctx0" brushRef="#br0" timeOffset="1127.33">15108 4895 0,'26'0'78,"27"-27"-47,-26-26-31,52-26 16,27-53 31,-80 105-16</inkml:trace>
  <inkml:trace contextRef="#ctx0" brushRef="#br0" timeOffset="1873.3">17171 4736 0</inkml:trace>
  <inkml:trace contextRef="#ctx0" brushRef="#br0" timeOffset="2711.35">19817 4604 0,'27'0'94,"-1"0"-94,27-80 15,27 27-15,-28-79 16,213-291 15,-239 343 16</inkml:trace>
  <inkml:trace contextRef="#ctx0" brushRef="#br0" timeOffset="3860.78">26776 5212 0,'0'-26'47,"26"-54"-31,27-52-16,0 53 0,-26 26 15,-1 0-15,1 27 16,-27-1-16,0 1 16,26 26-1</inkml:trace>
  <inkml:trace contextRef="#ctx0" brushRef="#br0" timeOffset="4603.07">28549 4842 0,'26'-53'47,"27"0"-32,-27 27-15,27-1 16,-26-26-16,-1 27 16,-26-1-1,27 27 1</inkml:trace>
  <inkml:trace contextRef="#ctx0" brushRef="#br0" timeOffset="18070.16">20267 9763 0,'0'0'0,"-26"0"328,-1 0-328,1 0 16,-27 0-16</inkml:trace>
  <inkml:trace contextRef="#ctx0" brushRef="#br0" timeOffset="19985.28">18812 9948 0,'0'-26'15,"26"26"189,1 0-204,-1 0 15,1 0 1,-1 0-16,27 0 15,-26 0 1,-1 0 15,0 0-31,1 0 32,-1 0-32,1 26 31,26-26-16,-27 0 1,1 0-16,-1 0 16,27 0-1,0 0 1,0 0 0,26 0-1,-26 0 1,-26 0-1,26 0 1,26 27 0,-53-27-1,27 0 1,-26 0 15,-1 0-15,27 0-1,-26 0 1,26 0 15,-27 0-15,27 0 0,-27 0-1,54 0 1,-54 0-1,27 0 1,26 0 0,-26 0-1,0 0-15,-26 0 16,26 0 15,-27 0-15,1 0-1,26 0 1,-27 0 0,0 0-1</inkml:trace>
  <inkml:trace contextRef="#ctx0" brushRef="#br0" timeOffset="31451.06">7329 10478 0</inkml:trace>
  <inkml:trace contextRef="#ctx0" brushRef="#br0" timeOffset="35043.58">2752 12621 0,'0'0'0,"0"-27"47</inkml:trace>
  <inkml:trace contextRef="#ctx0" brushRef="#br0" timeOffset="41674.65">4233 14526 0</inkml:trace>
  <inkml:trace contextRef="#ctx0" brushRef="#br0" timeOffset="42291.46">6033 14658 0</inkml:trace>
  <inkml:trace contextRef="#ctx0" brushRef="#br0" timeOffset="42876.57">8149 15108 0,'27'0'94,"-1"0"-31,1-53-48</inkml:trace>
  <inkml:trace contextRef="#ctx0" brushRef="#br0" timeOffset="48653.48">12462 15108 0,'26'0'47</inkml:trace>
  <inkml:trace contextRef="#ctx0" brushRef="#br0" timeOffset="49198.95">15108 14896 0</inkml:trace>
  <inkml:trace contextRef="#ctx0" brushRef="#br0" timeOffset="61056.49">17383 14843 0,'27'0'63,"-1"0"-63,1 0 15,25 0-15,-25 0 16,52 0 0,54 0 15,-28 0 0,-78 0 0,-1 0 16</inkml:trace>
  <inkml:trace contextRef="#ctx0" brushRef="#br0" timeOffset="64604.13">20426 14923 0,'26'0'0,"1"0"16,-1 0 0,1 0-1,-1 0 1,1 0 0,-1 0-16,1 0 15,52 0 1,0 0 15,80 0 0,-133 0-31,107 0 47,-80 0-31,26 0-1,0 0 1,-26 0 0,27 0-1,-54 0-15,27 0 16,-26 0 0,25 0-1,28 26 1,-1-26-1,-26 0 1,-26 26 0,-1-26 15,1 0-15</inkml:trace>
  <inkml:trace contextRef="#ctx0" brushRef="#br0" timeOffset="65808.27">25188 12965 0,'53'-106'16,"0"0"-16,27-53 15,-28 53 1,1 27-16,-26 53 0,26-27 16,-27 0-16</inkml:trace>
  <inkml:trace contextRef="#ctx0" brushRef="#br0" timeOffset="66632.32">26458 12091 0</inkml:trace>
  <inkml:trace contextRef="#ctx0" brushRef="#br0" timeOffset="111614.17">16960 13229 0,'53'0'32,"79"-79"-32,0 26 15,27-26-15,-27-1 16,27 27-16,-106 27 15,0-1 1,-27 27 15</inkml:trace>
  <inkml:trace contextRef="#ctx0" brushRef="#br0" timeOffset="-212236.28">22622 794 0,'0'79'63,"0"-26"-48,0 26-15,0 1 16,0-1 0,53 106-1,106 318 16,-107-318 1,-25-79-17,-1 0 1,-26-80 0,27 1-16,-27 52 15,0-26 1,0 27-1,26-1 1,-26-26 15,27 26-31,-27-26 32,0-26-17,0-1 1</inkml:trace>
  <inkml:trace contextRef="#ctx0" brushRef="#br0" timeOffset="-209902.84">24315 900 0,'0'26'94,"0"53"-94,0 1 15,0 26-15,0 158 31,53 160 1,0-239-1,-26-159-31,25 133 31,1-106-15,-26 26-1,-1 1 1,-26-27 0,27 52 15,-27-78 31,-27-27-15,-26 0-47,27 0 16,-1 0-16,-25 0 16,-1 0-1,-27 0 1,1 0-1,26 0 1,0 0 0,0 26-16,0-26 15,0 0 17,-26 27-17,26-27 1,-26 0-1,26 0 1,26 0 0,-26 0-16,0 0 15,0 0 1,1 0 0,25 0-1,-26 0 1,27 0-1,-27 0 1,-27 0 0,28 0-1,-1 0 17,26 0-17</inkml:trace>
  <inkml:trace contextRef="#ctx0" brushRef="#br0" timeOffset="-208829.38">22992 767 0,'0'0'0,"27"0"15,-1 0-15,1 0 16,-1 0-16,1 0 16,-1 0-16,1 0 15,-1 0 1,0 0 0,1 0-1,52 0 16,-52 27-15,52-1 0,0-26-1,-26 53 1,27-26 0,-1-1-1,-52-26-15,52 27 16,-26-1-1,26-26 1,1 26 0,-27-26-1,-1 0 1,-25 0 0</inkml:trace>
  <inkml:trace contextRef="#ctx0" brushRef="#br0" timeOffset="-208712.29">24236 1005 0</inkml:trace>
  <inkml:trace contextRef="#ctx0" brushRef="#br0" timeOffset="-207590.43">23469 1376 0,'0'53'47,"0"-27"-31,0 1-16,0 26 15,0 26-15,0-53 16,26 1-16,0 26 16,-26 0 15,0 0 0,27 0-15,-27-1-1,26 28 1,-26-27 15,0-27-15,27 1-1,-27 52 1,0-52-16,26 25 16,-26-25-1,27 26-15,-27-27 32</inkml:trace>
  <inkml:trace contextRef="#ctx0" brushRef="#br0" timeOffset="-206098.72">23945 1429 0,'0'26'93,"-27"-26"-93,27 27 0,-53 26 16,27-27 0,26 27-16,-53 26 31,27-52 0,-1-27 32,27 26-48,-26-26 1,26 27-1,-27-27 1,1 0 0,-1 0-16,1 26 31,-1-26-15,1 0-1,-1 27 1,27-1 15,0 1 157,27-1-188,26 27 15,-27-27 1,1 1-16,52 26 15,1 0 1,-80-27 0,26-26-1,0 0 110,-26 27-125,27-27 16,-1 26-16,1 1 16,-1-27-1,-26 26 1,27-26-1,-27 26 17</inkml:trace>
  <inkml:trace contextRef="#ctx0" brushRef="#br0" timeOffset="-205108">22119 3228 0,'27'0'31,"-1"-53"-15,1-53-1,25 0-15,1-26 16,0 26-16,27-79 16,52 26 15,-79 80 16,-27 79-47,-26-27 15,27 27 1</inkml:trace>
  <inkml:trace contextRef="#ctx0" brushRef="#br0" timeOffset="-202944.79">29633 10954 0,'-26'0'63,"26"106"-1,0 26-46,0-26-16,0 158 16,0-26 15,0-132-16,0-26 1,0-1 0,0-26-16,0 0 15,26 26 1,1 1 0,-27-27-1,0 26 1,0 0-1,53-26 1,-53 27 0,53 25-1,-53-25 1,26-27 0,-26-27 15,0 1 78</inkml:trace>
  <inkml:trace contextRef="#ctx0" brushRef="#br0" timeOffset="-200647.66">29686 10954 0,'0'-27'31,"27"27"-15,-1 0-16,1 0 15,-1 0-15,27 0 16,-27 0-16,27 0 16,27 0-1,52 0-15,477-158 32,-107 25-1,-422 133-16,-1 0 1,0 0 0,-26-26-1,0 26 1,27 0 15,-27 0-15,26 0-1,-26 0 1,26 0 0,1 0-1,-27 0 1,26 0 0,-26 0-1,-27 0 16,-26 26 157,27 80-172,-1 53-16,1 26 15,-1-26-15,1-27 16,25 80-1,28-80 1,-54-26 0,1-53-1,-27-27 1,0 27-16,0 0 31,26 26-15,-26-26-1,27 53 1,-1 0 0,1-27-1,-1 27 1,-26-26 0,0-54-1,-26-26 79,-1 0-63,1 0-31,-1 0 0,-26 0 16,27 0-1,-27 0 1,-79 0 0,-1 0-1,1 0 1,0 0 0,52 0-1,-52 0 1,26 27-1,0-1 1,27-26 0,0 26-1,-1 1 1,27-1 0,0-26-1,27 0 1,-53 53-1,-1-53 1,1 53 0,0-53-1,-27 27 1,-27 26 0,-25-53-1,-1 53 1,-26-27-1,79 0 1,0 1 0,27-27-1,-1 26 1,54-26 15</inkml:trace>
  <inkml:trace contextRef="#ctx0" brushRef="#br0" timeOffset="-199722.78">30215 12118 0,'0'26'0,"0"1"15,0 26 1,0-27-16,0 1 16,0 26-16,0-27 15,0 1-15,0 25 16,0-25 15</inkml:trace>
  <inkml:trace contextRef="#ctx0" brushRef="#br0" timeOffset="-198137.93">30321 11880 0,'0'0'0,"0"-80"16,0 1-16,0 26 15,0 0 1,0 0 0,0 27-1,0-27 16,0 0-15,0 0 0,27 27-16,-27-1 15,0 1 1,0-1 0,26 27 249,27 27-249,-26-1-16,25 27 15,-25-26-15,-1-1 16,27 0-16,-26 27 16,-1-53-16,-26 27 15,53-1-15,-53 1 16,80 79 15,-54-80 16,-26 1-31,26-27 124,1-27-124,-1-26-16,27 27 16,-53-27-16,80-27 15,-54 27 1,27 27 15,-27 26 16,27 0-31,-26 0-1,52-53 1,-52 53-1,26-26 1,-27 26 0,1 0-1,-1 26 157,-26 106-172,26 1 16,1 25-16,26 1 15,0 106 1,-27-133 0,-26-26-1,0-80 1</inkml:trace>
  <inkml:trace contextRef="#ctx0" brushRef="#br0" timeOffset="-187300.72">22543 1984 0,'0'-26'47,"26"26"-47,0 0 15,1-27-15,-1 1 16,1 26-16,26-26 15,0-1 32,-27 27 0,1 0-16,-1 0-15,0 0 31,-52 27 78,-27-1-125,27 27 16,-27-27-16,26 27 15,1-26 1,105-27 124,-52 0-124,-1 0-16,1 0 16,25 0-1,-25 0 1</inkml:trace>
  <inkml:trace contextRef="#ctx0" brushRef="#br0" timeOffset="-181456.65">21220 3519 0,'26'-26'1703,"1"26"-1687,-27-27-16,0-26 15,26 27-15,-26-1 16,0 1-16,26-1 16,1-26-16,-27 27 15,26-27 1,1 27 0,-1-54-1,1 1 16,26-1-15,-27 28 0,1-28-1,-1 27 1,0 27-16,-26-1 16,27 1-1,-1-27 1,1 26-1,-27-25 1,26 52 0,-26-27 15,27 1-15,-1-1 15,-26 1-31,27-1 15,-1 1 17,1 26-32,-1-53 15,27 0 1,-27 27 0,1-1-1,-1 27 1,-26-26-1,53-1 1,-53 1 0,27 26-1,-1 0 32,-26-27-47,27 27 16,-1 0-1,-26-26 17,27-1-17,-1 27 1,0 0 0,1 0-1,-1-26 1,1 26-1,26 0 1,-27 0 0,1 0-16,-1-27 15,1 27 1,26 0 0,-27 0-1,0-26 1,54-1 15,-54 27-15,1 0-1,-1 0 1,1 0 0,-1 0 15,1 0 16,-1 0-32,0 0 48,-26-26 62,-26 26-125,0-53 15,-27 27-15,0 26 16,-27 0 0,27 0-1,-26 0 1,26 0 0,27 0-16,-54 0 15,27 0 16,0 0-15,27 0 0,0 0 15,52 0 141,0 0-172,27 0 15,-26 0 1,-1 26-16,27 1 16,0-27-1,-26 0 1,26 26 0,-27-26-1,0 0 1,27 0-1,-26 0 1,-1 0-16,1 0 16,-1 0-1,1 0 17,-27 26 374,0 1-375,-27-1-31,1 1 31,26-1-31,-27 1 16,27-1 0,-26-26-1,26 27 1,-27 52 15,27-52 0,0-1-15,-26-26 0,26 26-1,-27-26 32,27 27-16,-26-27 47</inkml:trace>
  <inkml:trace contextRef="#ctx0" brushRef="#br0" timeOffset="-174016.63">22595 1349 0,'0'27'3313,"-26"-27"-3313,0 0 31,-1 0-15,1 26-1,-1-26 1,1 0 0,-1 27-1,1-27 1,-27 53 15,0-53 0,26 26-15,1-26 0,26 27-1,-26-27 1,-1 26-1,27 1 1,-26-1 0,-1-26-1,27 26 1,-26-26 0,-1 27-16,-26 52 15,0-52 1,-26 52-1,26-26 1,0 0 15,-26 0-15,26-27 0,26 1-1,1-27 1,0 26-1,-1-26 1,1 27 0,-1-1 15,1 1-15,-1-1-1,-26 1 1,53-1-1,-26 0 1,-1-26 15,27 27-15,-26-27 0,0 26-1,-1-26 1,27 27-1,-26-27-15,26 26 16,-27-26 15,27 27-15,-26-27 0,26 53-1,-53-27 1,53 1-1,-27 25 1,1-25 0,-1-1 15,1 1-15,26-1-1,-27 1 1,1-1-16,0 27 15,-1-26 1,27-1 0,-26-26-1,52 0 157,1 0-156,-1 0-16,0 0 15,1 0-15,-1 0 16,1-26 0,26-54-1,-27 27 1,1 0 0,-27 27-16,53-1 15,-53 1-15,26 0 16,-26-54-1,53 27 1,-53-26 15,0 52-15,0 1 0,26 0-1,-26-27 1,0 26-1,0 1 1,0-1 140,-26 27-93,0 0-48,-27 0-15,26 0 16,1 0-16,-27 0 16,0 0-1,0 0 1,-26 0 0,26 53-1,-27 0 1,1-26-1,52 25-15,1-52 16,-53 80 15,52-27-15,27 0 0,0 26-1,0-53 1,0 27-1,0 27 1,0-27 0,0 0 15,0-27-15,0 1 343,27-27-343,-1 0-16,1 26 31,-1-26-16,0 0 1,1 0-16,-1 0 16,1 26 15,26-26 0</inkml:trace>
  <inkml:trace contextRef="#ctx0" brushRef="#br0" timeOffset="-154258.42">25665 12197 0,'0'0'0,"26"0"16,1 0-1,-1 0 1,-26-26-16,26 26 15,27 0-15,-26-27 16,-1 1-16,27 26 16,106-53 15,-27 27 16,-79-1-32,27 1 1,-1-1 0,-26 27-1,0-26-15,0 26 16,26 0 0,0-27-1,-52 27 1,-1 0 15,1 0 16,-1 0-31,1 0-1,-1 0 1,54 0-1,-28-26 1,-25 26-16,26 0 16,26 0-1,-26 0 1,26 0 0,-26 0-1,27 0 1,-1 0-1,-26 0 1,53 0 0,-27 0-1,-52 0 17,-1 0-17,1 0 1,-1 0 15,1 0-15,25 0-1,28 0 1,-54 0-16,1 0 16,26 0-16,0 0 15,26 0 1,-26 0-1,-27 0 1,54 0 0,-27 0-1,0 0 1,26 0 15,27 0-15,-53 0-1,0 0 1,-27 0 0,1 0-1,-1 0 1,27 0 0,0 0-1,0 0 1,0 0-1,-27 0 1,27 0 0,-27 0-16,1 0 15,52 0 1,-52 0 15,-1 0-15,27 0-1,0 0 1,0 0 0,-27 0-1,-26-27 110,0 1-109,-26-1-16,0 1 16,-27 0-16,26-1 15,1 27 1,-54-26-1,1-1 1,52 27 0,-25-26-16,-1-1 15,26 1 1,-26-1 0,0 1-1,27-1 1,-53-26-1,52 27 1,1 26 0,79 26 156,105 27-157,-78 27-15,52-54 0,-53 27 16,54 0-1,-133-26 1,26-27 15,-26 26 188,27-26-203,-1 0-16,0 26 15,-26 1 282,-26-1-297,26 27 16,-26-53-16,-1 53 15,1-53 79,-1 27-78,1-27-1,-1 26-15,27 1 16,-26-1-16,-1 27 16,27 0-1,0-27 1,0 1 109,-26-27-94,-1 0-15,1 0-16,-1 0 31,27 26-31,-26-26 31,0 0 79,-1 0-79,27 27 0,-26-27 79</inkml:trace>
  <inkml:trace contextRef="#ctx0" brushRef="#br0" timeOffset="-148091.39">31988 12065 0,'-26'0'109,"26"26"-93,0 1-16,0 26 15,0-27-15,0 1 16,-27 52 15,27-26 0,0-26-15,0-1 0,0 27-1,-26-27 16,-1 1-15,-26 26 0,27 26-1,-80 27 1,80-53 0,-1-53-16,-26 53 15,-26-27 1,0 1-1,26-1 1,-27 1 0,1-27-1,26 26 1,-53 1 0,0-27-1,53 26 16,-26 0-15,0 1 0,-27-1-1,26 1 1,1 26 0,-27-27-1,-26 1 1,26-27-1,0 0 1,0 0 0,27 0-1,0 26 1,26-26 0,-53 0-1,0 0 16,27 0-15,-1 0 0,1 0-1,26 0 1,-26-26 0,26 26-1,0 0 1,53-27-1</inkml:trace>
  <inkml:trace contextRef="#ctx0" brushRef="#br0" timeOffset="53315.82">847 11906 0,'0'106'125,"0"-27"-125,0 27 15,0-26-15,0 78 16,26 1 15,-26-53 16,0-80-31,0 1-1,0-1 1,0 27 0,27-26-16,-27-1 15,0 1 48,26-27 15</inkml:trace>
  <inkml:trace contextRef="#ctx0" brushRef="#br0" timeOffset="54206.62">1191 11933 0</inkml:trace>
  <inkml:trace contextRef="#ctx0" brushRef="#br0" timeOffset="56205.87">1005 12118 0,'27'-27'78,"-1"1"-78,54 0 16,-54-1-16,1 1 16,52 26-1,-26 0 17,-27 0 14,1 0-30,-1 0 0,1 0 15,-1 0-15</inkml:trace>
  <inkml:trace contextRef="#ctx0" brushRef="#br0" timeOffset="56940.63">900 12515 0,'26'0'15,"1"0"1,-1 0 0,0 0-1,1 0-15,-1 0 16,1 0-1,105 0 17,-53 0-1,-52 0-15</inkml:trace>
  <inkml:trace contextRef="#ctx0" brushRef="#br0" timeOffset="58737.15">979 12991 0,'26'0'78,"1"-26"-62,52 26-1,-52 0 1,-1-27-16,80 27 31,-80-26-15,1 26-1</inkml:trace>
  <inkml:trace contextRef="#ctx0" brushRef="#br0" timeOffset="60026.75">1799 12197 0,'-26'0'62,"26"53"-46,0-26-16,0-1 16,0 1-16,0 52 15,0 53 32,0-52-16,0-54-15,0 1-16,0-1 16,26 0 30,-26 1-14,27-27 155,-1 0-171,1 0-1,-27-27-15,26-25 16,-26-1-16,0 0 16,0-27-1,0 54 1</inkml:trace>
  <inkml:trace contextRef="#ctx0" brushRef="#br0" timeOffset="60887.93">2434 12277 0,'27'26'15,"26"27"1,-27 0-16,27 0 16,-27-27-16,-26 1 15,27 26-15,-27-27 16</inkml:trace>
  <inkml:trace contextRef="#ctx0" brushRef="#br0" timeOffset="61907.09">1879 12356 0,'0'0'0,"0"53"0,0 0 15,26 0-15,0 0 16,-26-27-16,0 1 16</inkml:trace>
  <inkml:trace contextRef="#ctx0" brushRef="#br0" timeOffset="62553.89">2487 12250 0,'27'27'16,"25"26"-16,-25 0 16,-1-27-16,-26 0 15</inkml:trace>
  <inkml:trace contextRef="#ctx0" brushRef="#br0" timeOffset="65692.92">2223 12462 0,'26'0'344,"0"53"-329,1 0-15,-27 0 16,26 0-16,1-27 0,-27 0 16,26-131 124,1-1-124,-1 26-16,-26-52 16,27 79-1,-27 0 1,26 27-1,-26-1 17,0 1-17,27 26 1,-1 0 46,0 53-62,27 0 16,27 211 0,26 1-1,-27-106 1,-53-106 0</inkml:trace>
  <inkml:trace contextRef="#ctx0" brushRef="#br0" timeOffset="66609.69">3149 11827 0,'26'106'94,"0"52"-79,1-25-15,26 26 16,-27-1-16,27 133 31,-53-53 1,27-158-1,-27-27 0,0-27-15,0 1-16</inkml:trace>
  <inkml:trace contextRef="#ctx0" brushRef="#br0" timeOffset="67729.95">3228 12277 0,'0'-27'78,"0"1"-46,26-1-32,27-26 31,-26 27-15,-1 26 30,1 0-46,-1 0 16,1 0 0,-27 26-1,53-26 1,-27 53 0,0-26-1,1-27 1,-27 26-1,26 1 1,-26-1 15,27 1-31,-27 26 16,0-27 0,0 27-1,0-27 1,0 1-1,-27-1 1,-26-26 0,27 0-1,-27 0 1,27 0 0,-1 0-1,-26 0 1,27 0 15</inkml:trace>
  <inkml:trace contextRef="#ctx0" brushRef="#br0" timeOffset="70233.97">4075 12356 0,'0'27'15,"-27"78"-15,1 28 16,-1 25-16,1-52 16,26-26-16,0-27 15,0-27-15,-27 0 16,27 1-16,0-1 15,-26 1 32,26-80 63,0 26-110,0 1 0,0-27 15,0 27 1,0-1-16,0-52 16,0 26-1,26 0 1,-26 26-1</inkml:trace>
  <inkml:trace contextRef="#ctx0" brushRef="#br0" timeOffset="71339.42">4419 12541 0,'-53'0'63,"26"0"-63,1 0 0,-27 0 15,0 53 1,-106 0 15,159-26-15,-132-1 15,105 0 0,54 1 141,-1 26-172,1-27 16,26 1-16,-53-1 15,53-26 1,-27 0 15,1 0 16,-27 27-31,26-27 15,0 0-31,1 26 16,-1 1-16,54-1 15,-1 27 1,-52-27-1</inkml:trace>
  <inkml:trace contextRef="#ctx0" brushRef="#br0" timeOffset="72567.75">4948 12726 0,'-27'-26'63,"1"0"-47,-27 26-1,26 0-15,1-27 16,-27 27-16,-79-26 31,-1 26 16,81 0-31,25 0-1,1 0 1,-1 26-1,1-26 1,-1 79 0,1-52-16,26 52 15,-27-26 1,27 0 0,0-26-1,0-1 1,0 1 31,27-1-32,-1 0 1,54-26 0,-1 53-1,-26-53 1,0 0-1,-27 0-15,1 0 32,26-53-17,0-26 1,-27 26-16,1 0 16,-1-26-1,-26-1 16,0 28-31,0-1 32,0 0-17,0 0 1,0 26 0,-26 27 124</inkml:trace>
  <inkml:trace contextRef="#ctx0" brushRef="#br0" timeOffset="73411.39">5212 12435 0,'-26'106'32,"-27"0"-32,0-27 15,27-52-15,-1 26 16,1-27-16,26 1 31,26-1 47,27 1-78,26-1 16,-26 1-16,0-1 16,-26-26-16</inkml:trace>
  <inkml:trace contextRef="#ctx0" brushRef="#br0" timeOffset="75655.8">2355 13864 0,'0'-26'31,"-27"-1"0,1 1-31,-27 26 16,0 0-16,-26-27 16,-54 1 31,54 26-16,79-27-16,-26 27 1,-1 0-16,54-26 141,-1-27-141,0-53 15,1 53-15,-1-79 16,-26 53 0,0-80-1,0 106 1,0 27-16,0-1 15,0 1 173,-26 26-126,-1 0-46,1 0 0,0 26-16,-1 27 0,1-27 15,-1 54 1,1-27 0,26-27 15,26-52 156,1-27-171,-1 26-16,27-26 16,-27 1-16,-26 25 15,53-52 1,-53 52-1,27 27 32,-1 0-31,27 80 0,27 52-1,25 53 1,-78-132-1</inkml:trace>
  <inkml:trace contextRef="#ctx0" brushRef="#br0" timeOffset="78779.92">582 11721 0,'0'0'0,"-26"53"0,-1-27 15,27 1-15,-26-1 16,-1 1-16,1 26 15,-1-53-15,27 26 16,-26 1-16,26-1 16,-27 1-16,27 25 15,-26-25 1,0 105 15,-1-79-31,1 53 31,-1-27 1,27-26-17,-26 27 1,26-1 0,0-53-1,0 54 1,0-27-1,0 0 1,0 0 0,0-27-1,26 27 1,1-27 0,-1 54-1,1-54 1,-1 27-1,27-26 17,0 26-17,26 26 1,1 27 0,-54-106-1,0 26 1,1-26-1,-1 27 1,27-27 0,-26 26-1,26 1 1,26-1 0,0 1-1,-26-27 1,27 26-1,-27-26 17,52 26-17,-25 1 1,26-1 0,0-26-1,-27 0 1,53 27-1,-79-27 1,26 0 0,-52 0-16,79 53 15,26-53 1,27 53 0,-53-27-1,-1 27 1,-25-27-1,-27-26 17,-27 27-17,54-27 1,-27 0 0,52 0-1,-25 26 1,-1-26-1,80 0 1,-80 0 0,1 0-1,-27 0 1,-1-53 0,28 27-1,158-53 1,159-80-1,-212 106 1,-26-53 15,0 53-15,26 0 0,-53-53-1,-79 106-15,0-26 16,26-27-1,1 0-15,25-26 16,-25-1 0,-1 28-1,-26-1 1,26-27 0,1 1-1,-1-1 1,1 1-1,-1-80 17,-79 54-17,0 25 1,0 27 0,0-26-1,0 26 1,0 0-1,0 27 1,0-27 0,-79 0-1,-1 0 1,1 0 0,-106 0-1,-53-26 1,-54-1-1,-25-26 17,-133 1-17,159 78 1,0 1 0,27 26-1,25 0 1,107 0-1,26 26 1,27-26 0,26 0-1,-106 0 1,27 0 0,0 27-1,26-1 1,-53 27-1,0 26 1,27-26 15,0 27-15,-80 25 0,186-105-1,-27 27-15,0-1 16,0 27-1,26-53 1,1 0 0,-27 0-1,27 0 1,-80 27 0,53-27-1,0 0 1,26 0-1,1 0 1,0 0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2-04T09:38:58.932"/>
    </inkml:context>
    <inkml:brush xml:id="br0">
      <inkml:brushProperty name="width" value="0.05292" units="cm"/>
      <inkml:brushProperty name="height" value="0.05292" units="cm"/>
      <inkml:brushProperty name="color" value="#FF0000"/>
    </inkml:brush>
  </inkml:definitions>
  <inkml:trace contextRef="#ctx0" brushRef="#br0">22860 8758 0,'53'0'140,"26"53"-140,27 0 16,53-1-16,-27 1 15,27-26-15,0 26 16,26 0-16,27 0 16,-27 0-16,-26-1 15,26 1-15,-27 0 16,1 0-16,-53-26 16,0-1-16,26 1 15,-52-1-15,-1-26 16,-53 0-16,54 26 15,-27-26-15,53 0 16,-54 0-16,81 27 16,-27-27-16,-1 0 15,1 0-15,-26 0 16,52 0-16,0 0 16,27 0-16,-27 0 15,80 0-15,0 0 16,-1 0-16,1 0 15,-27 0-15,0-27 16,1 27-16,-54-26 16,0 0-16,-26-1 15,-80 27-15,27 0 16,-26 0 0,-27-26-16,53 26 15,-53-27-15,26 27 16,-26-26 15,53-1-31,-26 1 16,-1-27-16,27 26 15,-27-25-15,27 25 16,-26 1-16,26-27 16,0 26-16,-27-26 15,27 27-15,-27 26 16,1-27-16,-1 1 15,-26-1 32,0 1-31,0 0 0,0-27-16,0 26 15,0 1-15,0-27 16,0 26-16,0 1 15,0-1-15,0-25 16,0-1-16,0 26 16,0 1-16,0-27 15,0 26-15,0 1 16,-26-27-16,26 26 16,-27 1-16,1-27 15,26 27-15,-27-1 16,27-26-16,-26 27 15,26-1-15,-26 27 16,26-26-16,-27-27 16,1 27-1,26-1-15,-27-26 16,-26 53-16,53-53 16,-53 27-16,27-27 15,-1 26-15,1 1 16,-27-27-16,27 27 15,-1-27-15,-26 53 16,27-27-16,-1 1 16,1-1-16,-27-26 15,26 53-15,1-53 16,-27 53-16,27-26 16,-27 0-16,26-1 15,1-26 1,-1 53-16,1-26 0,-27-1 15,0-26-15,27 27 16,-27-27-16,26 53 16,1-27-16,-27 1 15,26 0 1,-26-1-16,27 27 16,0-26-16,-27-1 15,26 27-15,1-26 0,-27-1 16,0 1-1,26 26-15,-52-27 0,26 1 16,0 26 0,-26 0-16,52-27 15,-26 1-15,1 0 16,-1 26-16,0 0 16,0-27-16,26 1 15,1 26-15,-27 0 16,27-27-16,-1 27 15,-26-26-15,27 26 16,-1 0-16,-26 0 16,0 0-16,0-27 15,27 27-15,-53 0 16,-27 0-16,26-26 16,1 26-16,53 0 15,-54 0-15,1 0 16,-1 0-16,28 0 15,-28 0-15,54 0 16,-54 0-16,27 0 16,1 0-16,-28 0 15,27 0-15,27 0 16,-1-27-16,-26 27 16,27 0-16,-1 0 15,1 0-15,-27 0 16,27 0-16,-1 0 15,-26 0-15,27 0 16,-1 0-16,1 0 16,-53 0-16,-1 0 15,-52 0-15,0 0 16,-27 0-16,27 27 16,-27-1-16,79 1 15,1-27-15,26 26 16,27-26-16,-27 0 15,26 0-15,1 27 16,-1-27-16,1 0 16,-1 0-16,1 0 15,0 26-15,-1-26 16,1 0-16,-1 0 16,-26 0-16,27 27 15,-1-27-15,1 0 16,-1 0-16,1 0 15,-1 0-15,1 26 16,0-26 0,-1 26-1,1-26-15,-1 0 0,1 27 16,-1-1 0,-26-26-16,27 53 15,-1-26-15,-25-27 0,52 26 16,-53 1-16,26 26 15,1-53 1,-27 52-16,26-25 16,-26-1-16,27 1 15,-27 26-15,27-27 16,-1 1-16,-26-1 16,27 1-16,-1-27 0,-26 26 15,53 1 1,-53-1-16,53 0 15,-26-26-15,0 27 16,-1-1-16,27 1 16,-26-27-16,26 26 15,-27-26-15,1 27 16,26 26 0,-27-27-16,27 1 15,0-1-15,-26 0 16,26 1-16,-27 26 15,27-27-15,0 1 16,0 26-16,0-27 16,0 1-16,0-1 15,0 27-15,0-27 16,0 1-16,0 26 16,27-27-16,-27 1 15,26 26-15,1-27 16,-1 27-16,1-53 15,-27 26-15,26 1 16,-26-1-16,27-26 16,-1 27-16,0-1 15,1-26 1,-1 27-16,1-1 16,-1 1-1,1-1-15,-1-26 16,1 53-16,-1-53 15,1 27-15,-1-1 16,0-26-16,1 26 16,26 1-16,-27-1 15,1-26-15,-1 0 16,1 27 0,-1-27-16,1 0 15,-1 26 1,1 1-16,-1-27 31,-26 26-15,0 1 15</inkml:trace>
  <inkml:trace contextRef="#ctx0" brushRef="#br0" timeOffset="1121.99">23892 6985 0,'53'0'125,"-27"26"-125,1 27 0,-1-26 15,1-1-15,26 1 16,-53-1-1,26-26-15,0 27 0,27-27 16,-26 0 0,-27 26-1,26-26-15,27 0 16,-26 0-16,-1 0 0,80-53 16,0-26-16,0 26 15,-27 0-15,0 0 16,27 0-1,-53-53-15,27 80 16,-54-27-16,27 27 16,-53-1-16,26 27 265</inkml:trace>
  <inkml:trace contextRef="#ctx0" brushRef="#br0" timeOffset="2984.64">26009 8784 0,'52'0'78,"-25"0"-62,-1 0-16,1 0 15,26 0-15,-27 0 16,27 0-16,53 0 15,-27 0-15,1 0 16,-54 0-16,27 0 16,-26 0-16,-1 0 15,0 0-15,1 0 16,-1 0 0,1 0-1,-1 0-15,1 0 78</inkml:trace>
  <inkml:trace contextRef="#ctx0" brushRef="#br0" timeOffset="10324.23">4948 8625 0,'26'27'63,"1"-27"-63,-1 53 15,53 0-15,27 53 16,-53-54-16,0-25 16,0 26-16,-26-27 15,-1 1-15,27-1 16,-27-26-16,27 27 15,0-27-15,0 26 16,53-26-16,53-26 16,-1-54-16,1-26 15,26 1-15,-26-28 16,0 1-16,-53 26 16,-80 80-16,27-27 15,-53 26 1,27 27 124,25 0-140</inkml:trace>
  <inkml:trace contextRef="#ctx0" brushRef="#br0" timeOffset="11050.29">8149 9525 0,'27'0'125,"-1"0"-93,27 0-32,0 0 15,0 0-15,26 0 16,-26 0-16,0-53 15,0-26-15,53-80 16,-53 80-16,-27-1 16,27 1-16,-26 52 15,-27 1-15,26 26 63</inkml:trace>
  <inkml:trace contextRef="#ctx0" brushRef="#br0" timeOffset="12182.26">13335 10821 0,'26'0'31,"54"0"-31,-1 0 16,27 0-16,0 0 15,26 0-15,27 27 16,26-1-16,-53 1 16,54-27-16,-28 26 15,-25-26-15,-54 0 16,-52 0-16,-1 0 15</inkml:trace>
  <inkml:trace contextRef="#ctx0" brushRef="#br0" timeOffset="13125.08">16113 8784 0,'53'80'125,"-26"-28"-125,25 28 16,-25-27-16,-27-27 16,26 27-16,1-26 15,-27-1-15,26-26 78,1 0-62,26-53 0,105 0-16,28-53 15,25-26-15,27 26 16,53 27-16,-52 0 15,-1 26-15,-27-27 16,-52 54-16,-53-27 16,-53 0-16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7T10:51:03.542"/>
    </inkml:context>
    <inkml:brush xml:id="br0">
      <inkml:brushProperty name="width" value="0.05292" units="cm"/>
      <inkml:brushProperty name="height" value="0.05292" units="cm"/>
      <inkml:brushProperty name="color" value="#FF0000"/>
    </inkml:brush>
  </inkml:definitions>
  <inkml:trace contextRef="#ctx0" brushRef="#br0">6932 5239 0,'27'0'16,"25"0"-16,-25 0 15,-1-27-15,27 1 16,-26-1-16,26 1 16,-27-27-16,1 53 15,-27-26-15,26 26 78</inkml:trace>
  <inkml:trace contextRef="#ctx0" brushRef="#br0" timeOffset="636.73">11536 5318 0,'0'0'0,"79"-53"0,1 27 16,-1-1-16,53-52 31,-26-53 0,-79 105 1</inkml:trace>
  <inkml:trace contextRef="#ctx0" brushRef="#br0" timeOffset="98856.33">3228 13229 0,'26'-26'672,"1"-1"-657,26-26 1,-27 27-16,27-27 15,-26 27-15,-1-1 16,-26-26-16,53 27 16,-27-27-16,1 0 31,-27 26-31,26 27 16,27-132 15,53 26 0,-79 27-15,-1 0 15,53 26-15,-79 0-1,27 26-15,-27 1 16,26-1-1,1 1 1</inkml:trace>
  <inkml:trace contextRef="#ctx0" brushRef="#br0" timeOffset="110548.27">6403 13309 0,'26'0'500,"27"-53"-484,-26 26-16,26-26 15,-27 27-15,1-1 16,-1-26-16,1 53 16,-27-26-16,26 0 0,0 26 78,-26-27-47,53 27-15,-26-53-16,-1 53 15,1-26 1,-27-1 31</inkml:trace>
  <inkml:trace contextRef="#ctx0" brushRef="#br0" timeOffset="188341.81">16404 14579 0,'27'52'15,"-1"-25"1,-26-1-16,53 27 15,-53-26-15,26-1 16,1-26-16,-27 27 16,26-27 15,133-27-15,0-105-1,502-503 16,-423 423-15,-211 212 0</inkml:trace>
  <inkml:trace contextRef="#ctx0" brushRef="#br0" timeOffset="191901.18">8916 14552 0</inkml:trace>
  <inkml:trace contextRef="#ctx0" brushRef="#br0" timeOffset="196141.15">5821 14658 0,'26'-79'16,"27"-27"-1,-26 53-15,26 0 16,-53 0-16,53 27 16,-53-1-16,0 1 15</inkml:trace>
  <inkml:trace contextRef="#ctx0" brushRef="#br0" timeOffset="200360.95">10504 16431 0</inkml:trace>
  <inkml:trace contextRef="#ctx0" brushRef="#br0" timeOffset="203320.99">16193 16060 0,'52'0'235,"1"0"-235,-26 0 15,-1 0-15,27 0 16,0 0-16,-26 0 16,-1 0-16,0 0 15,1 0 1,-1 0-16,1 0 47,-1 0-16,-26 27 78,-53-27-109,0 0 16,27 0-16,-27 26 16,0-26-16,0 27 15,27-27 1,-1 0 0,54 0 140,-1 0-141,1 0-15,-1 0 16,1 0-16,-1 0 16,27 0-1,-27 0 1,1 0 15,-1 0-15</inkml:trace>
  <inkml:trace contextRef="#ctx0" brushRef="#br0" timeOffset="204581.63">16589 16140 0</inkml:trace>
  <inkml:trace contextRef="#ctx0" brushRef="#br0" timeOffset="206543.86">18759 15981 0,'0'0'0,"26"0"47,27-132-31,0-54-1,0 1-15,27 26 16,-28 80-16,-25 26 16</inkml:trace>
  <inkml:trace contextRef="#ctx0" brushRef="#br0" timeOffset="208080.08">19262 14737 0,'0'-26'62,"26"26"-46,27-27-16,53-26 16,0 1-16,-53 25 15,52-26-15,1 0 16,0 27 15,-79 26 0,-1 26 94,-26 159-109,0 27-16,0-27 16,0 1-16,0-1 15,0 0 1,0-106-1,0-52 1,0-1 125,-26 1-126,-27 26-15,0-27 16,-27 27-16,27-27 16,-26-26-16,-53 53 15,79-53 1,26 0-1,1 0 1</inkml:trace>
  <inkml:trace contextRef="#ctx0" brushRef="#br0" timeOffset="210610">29607 13176 0,'26'0'63,"27"0"-47,0 0-1,0 0-15,-26 0 16,52 0-1,27 0 17,-80 0-1,27 106 125,-26 53-140,-1-27-16,1 0 15,-27-26 1,26 0 0,-26-53-1,26-27 126,-26 1-141,0 26 16,27-27-16,-1 54 15,1-27-15,-1 26 31,1 0-15,-27-52-16,-53-27 156,0 0-140,-53 0-16,-53 0 16,27 0-16,-53 0 15,105 26 16,28-26-31,25 27 16</inkml:trace>
  <inkml:trace contextRef="#ctx0" brushRef="#br0" timeOffset="-197730.11">1905 13044 0,'0'26'62,"26"1"-46,1 26-1,-1-27-15,27 27 16,0 27 0,-26-54 15,581 27 0,-290-159-31,264-185 16,-53 26 15,-317 160-15,-159 52-1</inkml:trace>
  <inkml:trace contextRef="#ctx0" brushRef="#br0" timeOffset="-187995.12">20770 15558 0,'0'-27'78,"53"1"-63,-27-54-15,27 27 16,0-53-16,26 1 16,-26-28 15,-26 133 156</inkml:trace>
  <inkml:trace contextRef="#ctx0" brushRef="#br0" timeOffset="-187251.37">21273 15716 0,'26'0'62,"53"-106"-46,-52 1 0,79-81-1,26 54 17,-132 106-1</inkml:trace>
  <inkml:trace contextRef="#ctx0" brushRef="#br0" timeOffset="-185281.61">1429 12991 0,'53'27'16,"-27"25"-16,80 54 16,-27 53-16,1 0 15,-27 0-15,0-80 16,-27-26-16,0-53 31,27 53-31,450-212 31,397-1217 1,-583 741-17,-264 529 1,-53 53-1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18T04:29:09.974"/>
    </inkml:context>
    <inkml:brush xml:id="br0">
      <inkml:brushProperty name="width" value="0.05292" units="cm"/>
      <inkml:brushProperty name="height" value="0.05292" units="cm"/>
      <inkml:brushProperty name="color" value="#FF0000"/>
    </inkml:brush>
  </inkml:definitions>
  <inkml:trace contextRef="#ctx0" brushRef="#br0">16880 10028 0,'27'0'62,"-1"-53"-62,27-27 16,27 28-16,-54-1 15,53-53-15,-52 79 16,-1-26 0,27 0 15</inkml:trace>
  <inkml:trace contextRef="#ctx0" brushRef="#br0" timeOffset="28116.99">15822 10107 0,'0'53'125,"0"26"-109,0 1-16,0-27 15,0 53-15,0-27 16,0 133 15,27-133-31,-27 27 31,0-53 1,0 26-17,0 0 1,0 27-1,0-79 1,26-1-16,0 54 16,-26-28-1,27 28 1,-1-27 0,-26 53-1,0-53 16,0-27-31</inkml:trace>
  <inkml:trace contextRef="#ctx0" brushRef="#br0" timeOffset="30225.47">17277 10769 0,'0'0'15,"27"79"-15,26-26 16,-53 26-16,53 27 16,-27 0-16,27-27 15,-27 1-15,27-1 16,-26 27-16,-1-53 0,27 26 31,-26 1 0,-27-54 79,-27-26-95,-26 0 1,27 0 0,-1 0-16,1 0 15,-27 0-15,27 0 16,-54 0-1,1 0 1,-1 0 0,27-26-1,-26 26 1,-27 0 0,0-27-1</inkml:trace>
  <inkml:trace contextRef="#ctx0" brushRef="#br0" timeOffset="31024.12">16219 11589 0,'0'0'0,"-53"-27"15,27 1 1,26-27 171,-53 0-171,26-26-16,1 26 16,-27 0-16,26-27 15,-26 1 1,1 0-1,-1-1 1,53 1 0,-27 52-1,27-25 1,-26 25 0,26-26-1,0-26 1,0-1-1,-27 54 1,27 0 0,-26-27-1,26 0 1,0 0 0,0 26-1,0 1 16,0-1-15</inkml:trace>
  <inkml:trace contextRef="#ctx0" brushRef="#br0" timeOffset="32191.01">17357 10795 0,'0'0'0,"26"26"0,1 27 16,-1 0-16,-26-26 15,27-1-15,-1 27 16,-26-26-1,0 26 1,26-53-16,-26 26 16,0 27-1,53 53 1,-26-53 15,-1-27-15</inkml:trace>
  <inkml:trace contextRef="#ctx0" brushRef="#br0" timeOffset="38478.11">29025 11404 0,'-27'0'47,"1"0"-31,-1 0 15,1 0-31,0 0 16,-1 0 15,-79 0 16,53 0-32,0-27 1,0 27 0,-26 0-1,53 0-15,-27 0 16,0 0 0,26 27-1,1-1 1,-1 27-1,27 0 1,0-27 140,27 27-124,26-53-32,-27 27 15,1-1-15,52-26 16,0 53-1,-26-26 1,0-1 0,-26-26-1,-1 0 1,1 26 15,-1 1-31,54 26 31,-28 26-15,-25-52 0,-27 26-1,0-27 1,0 27 0,0-27-1,-79-26 1,-1 27-1,27-27 1,0 0 0,0 0-1,27 0 17,-1 0-17</inkml:trace>
  <inkml:trace contextRef="#ctx0" brushRef="#br0" timeOffset="40110.49">29448 11800 0,'-26'0'16,"26"27"0,0-1-16,0 1 15,0 52-15,0-52 16,0 26-16,0-1 16,0-25-16,0 26 15,0 79 16,0-105 1,0-80 108,0-53-124,0 26-16,0-25 16,0 25-16,0 1 15,0-27 1,-27 53-1,27 27 1,0 158 203,-26 27-204,26-53-15,0-54 16,0 1 0,0 0-16,0-26 15</inkml:trace>
  <inkml:trace contextRef="#ctx0" brushRef="#br0" timeOffset="45596.14">28469 12938 0,'-26'0'141,"-27"-26"-110,26-1-31,-26 1 16,27-27-16,0 26 16,-27-26-16,26 27 15,-26 0-15,27-27 0,-27 26 16,26-26-1,1 27-15,-53-54 16,-80-78 15,-26 25 1,-27 28-1,53 25-16,-26 1 1,26 26 0,-26 0-1,-27 0 1,27 53 0,-106-53-1,-26-53 1,184 80-16,-184-80 15,52 53 1,80 27 0,0 26-1,-27-27 1,0 27 0,1 0 15,-213 53-16,107 0 1,-80 26 0,-53 54-1,80-27 1,26-1 0,53-52-1,26 53 1,-52 0-1,26 0 1,-133 26 0,133 0-1,133-52 1,25 26 0,54-27 15,0 0-16,-1 27 1,-26 0 0,27-27-1,53-52 1,-107 105 0,54-79-1,26 26 1,0 1-1,0-1 1,0 1 0,0 25-1,0-25 1,0-27 0,27-53-1,0 53 1,-1-27-1,1-52 95,-27-80-95,26 26-15,-26 1 16,27 0-16,-27-1 16,27 1-1,26 52 1,-27 1-16,27-1 16,0 1 15,-26 26 109,26 26-124,0 54-16,0-1 16,0 1-16,0 52 15,0 0 1,26-79 0,27 26 15,0 1-16,-27-54 1,1 1 0,-1-27 15,27 26-15,-26-26-1,52 27 1,53-27-1,-26-27 1,53-52 0,-106 26-16,-27 53 15,27-27 1,-53 1 234</inkml:trace>
  <inkml:trace contextRef="#ctx0" brushRef="#br0" timeOffset="46880.61">13520 13203 0,'0'0'16,"53"53"-16,0-27 0,-26 1 15,25-1-15,-52 0 16,27-26-1,-27 27 64,26-1-79,-26 1 15,27 52-15,-27-26 31,-27 27-15,-52-28 0,26-25-1,0-27 1,0 0 0,27 0 15,-1 0-16</inkml:trace>
  <inkml:trace contextRef="#ctx0" brushRef="#br0" timeOffset="47729.65">13996 13467 0,'27'-26'63,"-1"26"-47,1 0-1,-1 0 16,1 0 1,-27 26-32,0 345 31,0-265-15,0-54-1,26 1 32,54-26-31,396 26 15,-317-53-31,-1 79 16,-78-52-1,-27-27 1</inkml:trace>
  <inkml:trace contextRef="#ctx0" brushRef="#br0" timeOffset="50802.01">28390 12515 0,'-80'-80'16,"1"1"-16,-27-53 16,-26-1-16,-27-25 15,0-1-15,-52-26 16,52 26-16,-79 27 16,53-53-1,-265-1 1,-132 28-1,-106-81 32,582 213-31,0-27 0,-26 27-1,-53-27 1,-106 26-1,-159-26 1,53-53 0,-53 54 15,291 52-31,-52-27 0,-160 1 16,-25-1-1,-1-26 16,-27 27-15,-211 26 0,212-27-1,-27 54 1,27-1 0,0-26-1,26-26 1,-80-27-1,-290-53 1,238 80 0,53 26-1,52 26 1,1 27 0,-53 26-1,0 27 16,26 26-15,26 1 0,-25-27-1,-81 52 1,239-78 0,53-54-1,80 80 1,25-27-1,27 1 1,1-1 0,-54 27-1,-26 53 1,26-27 0,27-53 15,26 1-16,26-1 1,1-26 0,0 26-1,-1 1 1,27-27 0,-53 53-1,27-54 1,-53 54-1,-106 0 1,-80 79 0,27 53-1,0-52 1,132-80 0,80-27 15,-27 0-16,53-26 1,0 27 0,0-1-1,-26-26 1,53 0 0,-1 0-1,1-27 1,-27 80-1,53-80 1,-27 1 0,1-1-1,26 1 1,-27 26 0,-52 26 15,53-52-31,26 25 15,-27-52 1,27 27 0,0-80 46,0-53-62,0-132 16,27 159-1,-27 52-15,0-26 16,-53 159 140,26 26-156,-26 1 16,0 25-16,27-52 16,-1 27-1,27-80-15,0-27 31,53-26 1,-26 0-32,-1 0 15,80 0 1,-79 0-16,52-53 16,0 0 15,-52 0-16,26 27 1,-53-1 0,26 1-1,1 26 1,-27-27 0,26 27-1,0-26 1,1 26 15</inkml:trace>
  <inkml:trace contextRef="#ctx0" brushRef="#br0" timeOffset="53152.56">8943 13996 0,'26'0'94,"1"0"-63,-27 27 47,0-1-62,0 27-16,-27-26 15,27 26 1,-53-27 0,-26-26-1,53 0 1,131 27 109,54 26-125,-26-27 16,25 27-16,-25 0 15,-54-27 1,-26 27-1,-53-26 32,0-1-31,-27 53 0,1-52-16,-27-1 15,0 54 1,-26-54-1,52-26-15,1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D1A7B-019C-4AAF-BFDB-C81E0435CE8B}" type="datetimeFigureOut">
              <a:rPr lang="en-US" smtClean="0"/>
              <a:pPr/>
              <a:t>3/4/2022</a:t>
            </a:fld>
            <a:endParaRPr lang="en-US"/>
          </a:p>
        </p:txBody>
      </p:sp>
      <p:sp>
        <p:nvSpPr>
          <p:cNvPr id="4" name="Slide Image Placeholder 3"/>
          <p:cNvSpPr>
            <a:spLocks noGrp="1" noRot="1" noChangeAspect="1"/>
          </p:cNvSpPr>
          <p:nvPr>
            <p:ph type="sldImg" idx="2"/>
          </p:nvPr>
        </p:nvSpPr>
        <p:spPr>
          <a:xfrm>
            <a:off x="428625" y="685800"/>
            <a:ext cx="6000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DE632-794E-487C-834B-556E0BCA6055}" type="slidenum">
              <a:rPr lang="en-US" smtClean="0"/>
              <a:pPr/>
              <a:t>‹#›</a:t>
            </a:fld>
            <a:endParaRPr lang="en-US"/>
          </a:p>
        </p:txBody>
      </p:sp>
    </p:spTree>
    <p:extLst>
      <p:ext uri="{BB962C8B-B14F-4D97-AF65-F5344CB8AC3E}">
        <p14:creationId xmlns:p14="http://schemas.microsoft.com/office/powerpoint/2010/main" val="875272854"/>
      </p:ext>
    </p:extLst>
  </p:cSld>
  <p:clrMap bg1="lt1" tx1="dk1" bg2="lt2" tx2="dk2" accent1="accent1" accent2="accent2" accent3="accent3" accent4="accent4" accent5="accent5" accent6="accent6" hlink="hlink" folHlink="folHlink"/>
  <p:notesStyle>
    <a:lvl1pPr marL="0" algn="l" defTabSz="1044851" rtl="0" eaLnBrk="1" latinLnBrk="0" hangingPunct="1">
      <a:defRPr sz="1400" kern="1200">
        <a:solidFill>
          <a:schemeClr val="tx1"/>
        </a:solidFill>
        <a:latin typeface="+mn-lt"/>
        <a:ea typeface="+mn-ea"/>
        <a:cs typeface="+mn-cs"/>
      </a:defRPr>
    </a:lvl1pPr>
    <a:lvl2pPr marL="522425" algn="l" defTabSz="1044851" rtl="0" eaLnBrk="1" latinLnBrk="0" hangingPunct="1">
      <a:defRPr sz="1400" kern="1200">
        <a:solidFill>
          <a:schemeClr val="tx1"/>
        </a:solidFill>
        <a:latin typeface="+mn-lt"/>
        <a:ea typeface="+mn-ea"/>
        <a:cs typeface="+mn-cs"/>
      </a:defRPr>
    </a:lvl2pPr>
    <a:lvl3pPr marL="1044851" algn="l" defTabSz="1044851" rtl="0" eaLnBrk="1" latinLnBrk="0" hangingPunct="1">
      <a:defRPr sz="1400" kern="1200">
        <a:solidFill>
          <a:schemeClr val="tx1"/>
        </a:solidFill>
        <a:latin typeface="+mn-lt"/>
        <a:ea typeface="+mn-ea"/>
        <a:cs typeface="+mn-cs"/>
      </a:defRPr>
    </a:lvl3pPr>
    <a:lvl4pPr marL="1567276" algn="l" defTabSz="1044851" rtl="0" eaLnBrk="1" latinLnBrk="0" hangingPunct="1">
      <a:defRPr sz="1400" kern="1200">
        <a:solidFill>
          <a:schemeClr val="tx1"/>
        </a:solidFill>
        <a:latin typeface="+mn-lt"/>
        <a:ea typeface="+mn-ea"/>
        <a:cs typeface="+mn-cs"/>
      </a:defRPr>
    </a:lvl4pPr>
    <a:lvl5pPr marL="2089702" algn="l" defTabSz="1044851" rtl="0" eaLnBrk="1" latinLnBrk="0" hangingPunct="1">
      <a:defRPr sz="1400" kern="1200">
        <a:solidFill>
          <a:schemeClr val="tx1"/>
        </a:solidFill>
        <a:latin typeface="+mn-lt"/>
        <a:ea typeface="+mn-ea"/>
        <a:cs typeface="+mn-cs"/>
      </a:defRPr>
    </a:lvl5pPr>
    <a:lvl6pPr marL="2612128" algn="l" defTabSz="1044851" rtl="0" eaLnBrk="1" latinLnBrk="0" hangingPunct="1">
      <a:defRPr sz="1400" kern="1200">
        <a:solidFill>
          <a:schemeClr val="tx1"/>
        </a:solidFill>
        <a:latin typeface="+mn-lt"/>
        <a:ea typeface="+mn-ea"/>
        <a:cs typeface="+mn-cs"/>
      </a:defRPr>
    </a:lvl6pPr>
    <a:lvl7pPr marL="3134553" algn="l" defTabSz="1044851" rtl="0" eaLnBrk="1" latinLnBrk="0" hangingPunct="1">
      <a:defRPr sz="1400" kern="1200">
        <a:solidFill>
          <a:schemeClr val="tx1"/>
        </a:solidFill>
        <a:latin typeface="+mn-lt"/>
        <a:ea typeface="+mn-ea"/>
        <a:cs typeface="+mn-cs"/>
      </a:defRPr>
    </a:lvl7pPr>
    <a:lvl8pPr marL="3656978" algn="l" defTabSz="1044851" rtl="0" eaLnBrk="1" latinLnBrk="0" hangingPunct="1">
      <a:defRPr sz="1400" kern="1200">
        <a:solidFill>
          <a:schemeClr val="tx1"/>
        </a:solidFill>
        <a:latin typeface="+mn-lt"/>
        <a:ea typeface="+mn-ea"/>
        <a:cs typeface="+mn-cs"/>
      </a:defRPr>
    </a:lvl8pPr>
    <a:lvl9pPr marL="4179404" algn="l" defTabSz="1044851"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kern="1200" dirty="0">
                <a:solidFill>
                  <a:schemeClr val="tx1"/>
                </a:solidFill>
                <a:effectLst/>
                <a:latin typeface="+mn-lt"/>
                <a:ea typeface="+mn-ea"/>
                <a:cs typeface="+mn-cs"/>
              </a:rPr>
              <a:t>Modular Development</a:t>
            </a:r>
            <a:r>
              <a:rPr lang="en-US" sz="1400" b="0" i="0" kern="1200" dirty="0">
                <a:solidFill>
                  <a:schemeClr val="tx1"/>
                </a:solidFill>
                <a:effectLst/>
                <a:latin typeface="+mn-lt"/>
                <a:ea typeface="+mn-ea"/>
                <a:cs typeface="+mn-cs"/>
              </a:rPr>
              <a:t> − If the system needs to be expanded to new locations or new units, in centralized database systems, the action requires substantial efforts and disruption in the existing functioning. However, in distributed databases, the work simply requires adding new computers and local data to the new site and finally connecting them to the distributed system, with no interruption in current functions.</a:t>
            </a:r>
          </a:p>
          <a:p>
            <a:r>
              <a:rPr lang="en-US" sz="1400" b="1" i="0" kern="1200" dirty="0">
                <a:solidFill>
                  <a:schemeClr val="tx1"/>
                </a:solidFill>
                <a:effectLst/>
                <a:latin typeface="+mn-lt"/>
                <a:ea typeface="+mn-ea"/>
                <a:cs typeface="+mn-cs"/>
              </a:rPr>
              <a:t>More Reliable</a:t>
            </a:r>
            <a:r>
              <a:rPr lang="en-US" sz="1400" b="0" i="0" kern="1200" dirty="0">
                <a:solidFill>
                  <a:schemeClr val="tx1"/>
                </a:solidFill>
                <a:effectLst/>
                <a:latin typeface="+mn-lt"/>
                <a:ea typeface="+mn-ea"/>
                <a:cs typeface="+mn-cs"/>
              </a:rPr>
              <a:t> − In case of database failures, the total system of centralized databases comes to a halt. However, in distributed systems, when a component fails, the functioning of the system continues may be at a reduced performance. Hence DDBMS is more reliable.</a:t>
            </a:r>
          </a:p>
          <a:p>
            <a:r>
              <a:rPr lang="en-US" sz="1400" b="1" i="0" kern="1200" dirty="0">
                <a:solidFill>
                  <a:schemeClr val="tx1"/>
                </a:solidFill>
                <a:effectLst/>
                <a:latin typeface="+mn-lt"/>
                <a:ea typeface="+mn-ea"/>
                <a:cs typeface="+mn-cs"/>
              </a:rPr>
              <a:t>Better Response</a:t>
            </a:r>
            <a:r>
              <a:rPr lang="en-US" sz="1400" b="0" i="0" kern="1200" dirty="0">
                <a:solidFill>
                  <a:schemeClr val="tx1"/>
                </a:solidFill>
                <a:effectLst/>
                <a:latin typeface="+mn-lt"/>
                <a:ea typeface="+mn-ea"/>
                <a:cs typeface="+mn-cs"/>
              </a:rPr>
              <a:t> − If data is distributed in an efficient manner, then user requests can be met from local data itself, thus providing faster response. On the other hand, in centralized systems, all queries have to pass through the central computer for processing, which increases the response time.</a:t>
            </a:r>
          </a:p>
          <a:p>
            <a:r>
              <a:rPr lang="en-US" sz="1400" b="1" i="0" kern="1200" dirty="0">
                <a:solidFill>
                  <a:schemeClr val="tx1"/>
                </a:solidFill>
                <a:effectLst/>
                <a:latin typeface="+mn-lt"/>
                <a:ea typeface="+mn-ea"/>
                <a:cs typeface="+mn-cs"/>
              </a:rPr>
              <a:t>Lower Communication Cost</a:t>
            </a:r>
            <a:r>
              <a:rPr lang="en-US" sz="1400" b="0" i="0" kern="1200" dirty="0">
                <a:solidFill>
                  <a:schemeClr val="tx1"/>
                </a:solidFill>
                <a:effectLst/>
                <a:latin typeface="+mn-lt"/>
                <a:ea typeface="+mn-ea"/>
                <a:cs typeface="+mn-cs"/>
              </a:rPr>
              <a:t> − In distributed database systems, if data is located locally where it is mostly used, then the communication costs for data manipulation can be minimized. This is not feasible in centralized systems.</a:t>
            </a:r>
          </a:p>
          <a:p>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4</a:t>
            </a:fld>
            <a:endParaRPr lang="en-US"/>
          </a:p>
        </p:txBody>
      </p:sp>
    </p:spTree>
    <p:extLst>
      <p:ext uri="{BB962C8B-B14F-4D97-AF65-F5344CB8AC3E}">
        <p14:creationId xmlns:p14="http://schemas.microsoft.com/office/powerpoint/2010/main" val="145983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Global Schema : EMP ( </a:t>
            </a:r>
            <a:r>
              <a:rPr lang="en-US" b="1" dirty="0" err="1"/>
              <a:t>eno</a:t>
            </a:r>
            <a:r>
              <a:rPr lang="en-US" b="1" dirty="0"/>
              <a:t>, name, add, </a:t>
            </a:r>
            <a:r>
              <a:rPr lang="en-US" b="1" dirty="0" err="1"/>
              <a:t>sal</a:t>
            </a:r>
            <a:r>
              <a:rPr lang="en-US" b="1" dirty="0"/>
              <a:t>, comm, skill, degree) . The advantage of the global schema is to reduce the naming anomalies. </a:t>
            </a:r>
          </a:p>
          <a:p>
            <a:endParaRPr lang="en-US" b="1" dirty="0"/>
          </a:p>
          <a:p>
            <a:r>
              <a:rPr lang="en-US" b="1" dirty="0"/>
              <a:t>Fragment Schema : EMP -&gt; EMP</a:t>
            </a:r>
            <a:r>
              <a:rPr lang="en-US" b="1" baseline="-25000" dirty="0"/>
              <a:t>1</a:t>
            </a:r>
            <a:r>
              <a:rPr lang="en-US" b="1" dirty="0"/>
              <a:t>, EMP</a:t>
            </a:r>
            <a:r>
              <a:rPr lang="en-US" b="1" baseline="-25000" dirty="0"/>
              <a:t>2</a:t>
            </a:r>
            <a:r>
              <a:rPr lang="en-US" b="1" dirty="0"/>
              <a:t>, EMP</a:t>
            </a:r>
            <a:r>
              <a:rPr lang="en-US" b="1" baseline="-25000" dirty="0"/>
              <a:t>3</a:t>
            </a:r>
            <a:r>
              <a:rPr lang="en-US" b="1" dirty="0"/>
              <a:t> </a:t>
            </a:r>
          </a:p>
          <a:p>
            <a:endParaRPr lang="en-US" b="1" dirty="0"/>
          </a:p>
          <a:p>
            <a:endParaRPr lang="en-US" b="1" dirty="0"/>
          </a:p>
          <a:p>
            <a:pPr marL="0" marR="0" lvl="0" indent="0" algn="l" defTabSz="1044851" rtl="0" eaLnBrk="1" fontAlgn="auto" latinLnBrk="0" hangingPunct="1">
              <a:lnSpc>
                <a:spcPct val="100000"/>
              </a:lnSpc>
              <a:spcBef>
                <a:spcPts val="0"/>
              </a:spcBef>
              <a:spcAft>
                <a:spcPts val="0"/>
              </a:spcAft>
              <a:buClrTx/>
              <a:buSzTx/>
              <a:buFontTx/>
              <a:buNone/>
              <a:tabLst/>
              <a:defRPr/>
            </a:pPr>
            <a:r>
              <a:rPr lang="en-US" b="1" dirty="0"/>
              <a:t>Allocation Schema : EMP</a:t>
            </a:r>
            <a:r>
              <a:rPr lang="en-US" b="1" baseline="-25000" dirty="0"/>
              <a:t>1</a:t>
            </a:r>
            <a:r>
              <a:rPr lang="en-US" b="1" baseline="30000" dirty="0"/>
              <a:t>2</a:t>
            </a:r>
            <a:r>
              <a:rPr lang="en-US" b="1" dirty="0"/>
              <a:t>, EMP</a:t>
            </a:r>
            <a:r>
              <a:rPr lang="en-US" b="1" baseline="-25000" dirty="0"/>
              <a:t>2</a:t>
            </a:r>
            <a:r>
              <a:rPr lang="en-US" b="1" baseline="30000" dirty="0"/>
              <a:t>3</a:t>
            </a:r>
            <a:r>
              <a:rPr lang="en-US" b="1" dirty="0"/>
              <a:t>, EMP</a:t>
            </a:r>
            <a:r>
              <a:rPr lang="en-US" b="1" baseline="-25000" dirty="0"/>
              <a:t>3</a:t>
            </a:r>
            <a:r>
              <a:rPr lang="en-US" b="1" baseline="30000" dirty="0"/>
              <a:t>1</a:t>
            </a:r>
            <a:r>
              <a:rPr lang="en-US" b="1" dirty="0"/>
              <a:t> </a:t>
            </a:r>
          </a:p>
          <a:p>
            <a:pPr marL="0" marR="0" lvl="0" indent="0" algn="l" defTabSz="1044851"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1044851"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1044851" rtl="0" eaLnBrk="1" fontAlgn="auto" latinLnBrk="0" hangingPunct="1">
              <a:lnSpc>
                <a:spcPct val="100000"/>
              </a:lnSpc>
              <a:spcBef>
                <a:spcPts val="0"/>
              </a:spcBef>
              <a:spcAft>
                <a:spcPts val="0"/>
              </a:spcAft>
              <a:buClrTx/>
              <a:buSzTx/>
              <a:buFontTx/>
              <a:buNone/>
              <a:tabLst/>
              <a:defRPr/>
            </a:pPr>
            <a:r>
              <a:rPr lang="en-US" b="1" dirty="0"/>
              <a:t>Site independence also implies that in every site ( the site of oracle or site of DB2), these three modules remains on top of the RDBMS/DBMS. </a:t>
            </a:r>
          </a:p>
          <a:p>
            <a:pPr marL="0" marR="0" lvl="0" indent="0" algn="l" defTabSz="1044851"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1044851" rtl="0" eaLnBrk="1" fontAlgn="auto" latinLnBrk="0" hangingPunct="1">
              <a:lnSpc>
                <a:spcPct val="100000"/>
              </a:lnSpc>
              <a:spcBef>
                <a:spcPts val="0"/>
              </a:spcBef>
              <a:spcAft>
                <a:spcPts val="0"/>
              </a:spcAft>
              <a:buClrTx/>
              <a:buSzTx/>
              <a:buFontTx/>
              <a:buNone/>
              <a:tabLst/>
              <a:defRPr/>
            </a:pPr>
            <a:r>
              <a:rPr lang="en-US" b="1" dirty="0"/>
              <a:t>Local Mapping Schema : It integrates the site independent layers to the database of the site. </a:t>
            </a:r>
          </a:p>
          <a:p>
            <a:pPr marL="285750" marR="0" lvl="0" indent="-285750" algn="l" defTabSz="104485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It transforms the lexigraphy. </a:t>
            </a:r>
          </a:p>
          <a:p>
            <a:pPr marL="285750" marR="0" lvl="0" indent="-285750" algn="l" defTabSz="104485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It transforms all the </a:t>
            </a:r>
            <a:r>
              <a:rPr lang="en-US" b="1" dirty="0" err="1"/>
              <a:t>instrunction</a:t>
            </a:r>
            <a:r>
              <a:rPr lang="en-US" b="1" dirty="0"/>
              <a:t> which are relevant to the site e.g., you use ISNULL in oracle database, however data is actually in DB2 site, the local mapping schema will take the necessary actions.  </a:t>
            </a:r>
          </a:p>
          <a:p>
            <a:endParaRPr lang="en-IN" b="1"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23</a:t>
            </a:fld>
            <a:endParaRPr lang="en-US"/>
          </a:p>
        </p:txBody>
      </p:sp>
    </p:spTree>
    <p:extLst>
      <p:ext uri="{BB962C8B-B14F-4D97-AF65-F5344CB8AC3E}">
        <p14:creationId xmlns:p14="http://schemas.microsoft.com/office/powerpoint/2010/main" val="177431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ourier"/>
              </a:rPr>
              <a:t>In determining the allocation of fragments, it is important to distinguish whether we design a final nonredundant or redundant allocation.</a:t>
            </a:r>
          </a:p>
          <a:p>
            <a:pPr algn="l"/>
            <a:r>
              <a:rPr lang="en-US" sz="1800" b="0" i="0" u="none" strike="noStrike" baseline="0" dirty="0">
                <a:latin typeface="Courier"/>
              </a:rPr>
              <a:t>Determining a nonredundant final allocation is easier. The simplest method is  a "best-fit" approach; a measure is associated with each possible allocation, and</a:t>
            </a:r>
          </a:p>
          <a:p>
            <a:pPr algn="l"/>
            <a:r>
              <a:rPr lang="en-US" sz="1800" b="0" i="0" u="none" strike="noStrike" baseline="0" dirty="0">
                <a:latin typeface="Courier"/>
              </a:rPr>
              <a:t>the site with the best measure is selected. This approach gives a solution which disregards the "mutual" effect of placing a fragment at a given site if a related</a:t>
            </a:r>
          </a:p>
          <a:p>
            <a:pPr algn="l"/>
            <a:r>
              <a:rPr lang="en-US" sz="1800" b="0" i="0" u="none" strike="noStrike" baseline="0" dirty="0">
                <a:latin typeface="Courier"/>
              </a:rPr>
              <a:t>fragment is also at that site.</a:t>
            </a:r>
          </a:p>
          <a:p>
            <a:pPr algn="l"/>
            <a:endParaRPr lang="en-US" sz="1800" b="0" i="0" u="none" strike="noStrike" baseline="0" dirty="0">
              <a:latin typeface="Courier"/>
            </a:endParaRPr>
          </a:p>
          <a:p>
            <a:pPr algn="l"/>
            <a:endParaRPr lang="en-US" sz="1800" b="0" i="0" u="none" strike="noStrike" baseline="0" dirty="0">
              <a:latin typeface="Courier"/>
            </a:endParaRPr>
          </a:p>
          <a:p>
            <a:pPr algn="l"/>
            <a:r>
              <a:rPr lang="en-US" sz="1800" b="0" i="0" u="none" strike="noStrike" baseline="0" dirty="0">
                <a:latin typeface="Courier"/>
              </a:rPr>
              <a:t>Replication introduces further complexity in the design, because:</a:t>
            </a:r>
          </a:p>
          <a:p>
            <a:pPr algn="l"/>
            <a:endParaRPr lang="en-US" sz="1800" b="0" i="0" u="none" strike="noStrike" baseline="0" dirty="0">
              <a:latin typeface="Courier"/>
            </a:endParaRPr>
          </a:p>
          <a:p>
            <a:pPr algn="l"/>
            <a:r>
              <a:rPr lang="en-US" sz="1800" b="0" i="0" u="none" strike="noStrike" baseline="0" dirty="0">
                <a:latin typeface="Courier"/>
              </a:rPr>
              <a:t>1. The degree of replication of each fragment becomes a variable of the problem.</a:t>
            </a:r>
          </a:p>
          <a:p>
            <a:pPr algn="l"/>
            <a:r>
              <a:rPr lang="en-US" sz="1800" b="0" i="0" u="none" strike="noStrike" baseline="0" dirty="0">
                <a:latin typeface="Courier"/>
              </a:rPr>
              <a:t>2. Modeling read applications is complicated by the fact that the applications</a:t>
            </a:r>
          </a:p>
          <a:p>
            <a:pPr algn="l"/>
            <a:r>
              <a:rPr lang="en-US" sz="1800" b="0" i="0" u="none" strike="noStrike" baseline="0" dirty="0">
                <a:latin typeface="Courier"/>
              </a:rPr>
              <a:t>can now select among several alternative sites for accessing fragments.</a:t>
            </a:r>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32</a:t>
            </a:fld>
            <a:endParaRPr lang="en-US"/>
          </a:p>
        </p:txBody>
      </p:sp>
    </p:spTree>
    <p:extLst>
      <p:ext uri="{BB962C8B-B14F-4D97-AF65-F5344CB8AC3E}">
        <p14:creationId xmlns:p14="http://schemas.microsoft.com/office/powerpoint/2010/main" val="306999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33</a:t>
            </a:fld>
            <a:endParaRPr lang="en-US"/>
          </a:p>
        </p:txBody>
      </p:sp>
    </p:spTree>
    <p:extLst>
      <p:ext uri="{BB962C8B-B14F-4D97-AF65-F5344CB8AC3E}">
        <p14:creationId xmlns:p14="http://schemas.microsoft.com/office/powerpoint/2010/main" val="162360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kern="1200" dirty="0">
                <a:solidFill>
                  <a:schemeClr val="tx1"/>
                </a:solidFill>
                <a:effectLst/>
                <a:latin typeface="+mn-lt"/>
                <a:ea typeface="+mn-ea"/>
                <a:cs typeface="+mn-cs"/>
              </a:rPr>
              <a:t>Distributed Nature of Organizational Units</a:t>
            </a:r>
            <a:r>
              <a:rPr lang="en-US" sz="1400" b="0" i="0" kern="1200" dirty="0">
                <a:solidFill>
                  <a:schemeClr val="tx1"/>
                </a:solidFill>
                <a:effectLst/>
                <a:latin typeface="+mn-lt"/>
                <a:ea typeface="+mn-ea"/>
                <a:cs typeface="+mn-cs"/>
              </a:rPr>
              <a:t> − Most organizations in the current times are subdivided into multiple units that are physically distributed over the globe. Each unit requires its own set of local data. Thus, the overall database of the organization becomes distributed.</a:t>
            </a:r>
          </a:p>
          <a:p>
            <a:r>
              <a:rPr lang="en-US" sz="1400" b="1" i="0" kern="1200" dirty="0">
                <a:solidFill>
                  <a:schemeClr val="tx1"/>
                </a:solidFill>
                <a:effectLst/>
                <a:latin typeface="+mn-lt"/>
                <a:ea typeface="+mn-ea"/>
                <a:cs typeface="+mn-cs"/>
              </a:rPr>
              <a:t>Need for Sharing of Data</a:t>
            </a:r>
            <a:r>
              <a:rPr lang="en-US" sz="1400" b="0" i="0" kern="1200" dirty="0">
                <a:solidFill>
                  <a:schemeClr val="tx1"/>
                </a:solidFill>
                <a:effectLst/>
                <a:latin typeface="+mn-lt"/>
                <a:ea typeface="+mn-ea"/>
                <a:cs typeface="+mn-cs"/>
              </a:rPr>
              <a:t> − The multiple organizational units often need to communicate with each other and share their data and resources. This demands common databases or replicated databases that should be used in a synchronized manner.</a:t>
            </a:r>
          </a:p>
          <a:p>
            <a:r>
              <a:rPr lang="en-US" sz="1400" b="1" i="0" kern="1200" dirty="0">
                <a:solidFill>
                  <a:schemeClr val="tx1"/>
                </a:solidFill>
                <a:effectLst/>
                <a:latin typeface="+mn-lt"/>
                <a:ea typeface="+mn-ea"/>
                <a:cs typeface="+mn-cs"/>
              </a:rPr>
              <a:t>Support for Both OLTP and OLAP</a:t>
            </a:r>
            <a:r>
              <a:rPr lang="en-US" sz="1400" b="0" i="0" kern="1200" dirty="0">
                <a:solidFill>
                  <a:schemeClr val="tx1"/>
                </a:solidFill>
                <a:effectLst/>
                <a:latin typeface="+mn-lt"/>
                <a:ea typeface="+mn-ea"/>
                <a:cs typeface="+mn-cs"/>
              </a:rPr>
              <a:t> − Online Transaction Processing (OLTP) and Online Analytical Processing (OLAP) work upon diversified systems which may have common data. Distributed database systems aid both these processing by providing synchronized data.</a:t>
            </a:r>
          </a:p>
          <a:p>
            <a:r>
              <a:rPr lang="en-US" sz="1400" b="1" i="0" kern="1200" dirty="0">
                <a:solidFill>
                  <a:schemeClr val="tx1"/>
                </a:solidFill>
                <a:effectLst/>
                <a:latin typeface="+mn-lt"/>
                <a:ea typeface="+mn-ea"/>
                <a:cs typeface="+mn-cs"/>
              </a:rPr>
              <a:t>Database Recovery</a:t>
            </a:r>
            <a:r>
              <a:rPr lang="en-US" sz="1400" b="0" i="0" kern="1200" dirty="0">
                <a:solidFill>
                  <a:schemeClr val="tx1"/>
                </a:solidFill>
                <a:effectLst/>
                <a:latin typeface="+mn-lt"/>
                <a:ea typeface="+mn-ea"/>
                <a:cs typeface="+mn-cs"/>
              </a:rPr>
              <a:t> − One of the common techniques used in DDBMS is replication of data across different sites. Replication of data automatically helps in data recovery if database in any site is damaged. Users can access data from other sites while the damaged site is being reconstructed. Thus, database failure may become almost inconspicuous to users.</a:t>
            </a:r>
          </a:p>
          <a:p>
            <a:r>
              <a:rPr lang="en-US" sz="1400" b="1" i="0" kern="1200" dirty="0">
                <a:solidFill>
                  <a:schemeClr val="tx1"/>
                </a:solidFill>
                <a:effectLst/>
                <a:latin typeface="+mn-lt"/>
                <a:ea typeface="+mn-ea"/>
                <a:cs typeface="+mn-cs"/>
              </a:rPr>
              <a:t>Support for Multiple Application Software</a:t>
            </a:r>
            <a:r>
              <a:rPr lang="en-US" sz="1400" b="0" i="0" kern="1200" dirty="0">
                <a:solidFill>
                  <a:schemeClr val="tx1"/>
                </a:solidFill>
                <a:effectLst/>
                <a:latin typeface="+mn-lt"/>
                <a:ea typeface="+mn-ea"/>
                <a:cs typeface="+mn-cs"/>
              </a:rPr>
              <a:t> − Most organizations use a variety of application software each with its specific database support. DDBMS provides a uniform functionality for using the same data among different platforms.</a:t>
            </a:r>
          </a:p>
          <a:p>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5</a:t>
            </a:fld>
            <a:endParaRPr lang="en-US"/>
          </a:p>
        </p:txBody>
      </p:sp>
    </p:spTree>
    <p:extLst>
      <p:ext uri="{BB962C8B-B14F-4D97-AF65-F5344CB8AC3E}">
        <p14:creationId xmlns:p14="http://schemas.microsoft.com/office/powerpoint/2010/main" val="303012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Homogeneous Distributed Databases</a:t>
            </a:r>
          </a:p>
          <a:p>
            <a:r>
              <a:rPr lang="en-US" sz="1400" b="0" i="0" kern="1200" dirty="0">
                <a:solidFill>
                  <a:schemeClr val="tx1"/>
                </a:solidFill>
                <a:effectLst/>
                <a:latin typeface="+mn-lt"/>
                <a:ea typeface="+mn-ea"/>
                <a:cs typeface="+mn-cs"/>
              </a:rPr>
              <a:t>In a homogeneous distributed database, all the sites use identical DBMS and operating systems. Its properties are −</a:t>
            </a:r>
          </a:p>
          <a:p>
            <a:r>
              <a:rPr lang="en-US" sz="1400" b="0" i="0" kern="1200" dirty="0">
                <a:solidFill>
                  <a:schemeClr val="tx1"/>
                </a:solidFill>
                <a:effectLst/>
                <a:latin typeface="+mn-lt"/>
                <a:ea typeface="+mn-ea"/>
                <a:cs typeface="+mn-cs"/>
              </a:rPr>
              <a:t>The sites use very similar software.</a:t>
            </a:r>
          </a:p>
          <a:p>
            <a:r>
              <a:rPr lang="en-US" sz="1400" b="0" i="0" kern="1200" dirty="0">
                <a:solidFill>
                  <a:schemeClr val="tx1"/>
                </a:solidFill>
                <a:effectLst/>
                <a:latin typeface="+mn-lt"/>
                <a:ea typeface="+mn-ea"/>
                <a:cs typeface="+mn-cs"/>
              </a:rPr>
              <a:t>The sites use identical DBMS or DBMS from the same vendor.</a:t>
            </a:r>
          </a:p>
          <a:p>
            <a:r>
              <a:rPr lang="en-US" sz="1400" b="0" i="0" kern="1200" dirty="0">
                <a:solidFill>
                  <a:schemeClr val="tx1"/>
                </a:solidFill>
                <a:effectLst/>
                <a:latin typeface="+mn-lt"/>
                <a:ea typeface="+mn-ea"/>
                <a:cs typeface="+mn-cs"/>
              </a:rPr>
              <a:t>Each site is aware of all other sites and cooperates with other sites to process user requests.</a:t>
            </a:r>
          </a:p>
          <a:p>
            <a:r>
              <a:rPr lang="en-US" sz="1400" b="0" i="0" kern="1200" dirty="0">
                <a:solidFill>
                  <a:schemeClr val="tx1"/>
                </a:solidFill>
                <a:effectLst/>
                <a:latin typeface="+mn-lt"/>
                <a:ea typeface="+mn-ea"/>
                <a:cs typeface="+mn-cs"/>
              </a:rPr>
              <a:t>The database is accessed through a single interface as if it is a single database.</a:t>
            </a:r>
          </a:p>
          <a:p>
            <a:r>
              <a:rPr lang="en-US" sz="1400" b="0" i="0" kern="1200" dirty="0">
                <a:solidFill>
                  <a:schemeClr val="tx1"/>
                </a:solidFill>
                <a:effectLst/>
                <a:latin typeface="+mn-lt"/>
                <a:ea typeface="+mn-ea"/>
                <a:cs typeface="+mn-cs"/>
              </a:rPr>
              <a:t>Types of Homogeneous Distributed Database</a:t>
            </a:r>
          </a:p>
          <a:p>
            <a:r>
              <a:rPr lang="en-US" sz="1400" b="0" i="0" kern="1200" dirty="0">
                <a:solidFill>
                  <a:schemeClr val="tx1"/>
                </a:solidFill>
                <a:effectLst/>
                <a:latin typeface="+mn-lt"/>
                <a:ea typeface="+mn-ea"/>
                <a:cs typeface="+mn-cs"/>
              </a:rPr>
              <a:t>There are two types of homogeneous distributed database −</a:t>
            </a:r>
          </a:p>
          <a:p>
            <a:r>
              <a:rPr lang="en-US" sz="1400" b="1" i="0" kern="1200" dirty="0">
                <a:solidFill>
                  <a:schemeClr val="tx1"/>
                </a:solidFill>
                <a:effectLst/>
                <a:latin typeface="+mn-lt"/>
                <a:ea typeface="+mn-ea"/>
                <a:cs typeface="+mn-cs"/>
              </a:rPr>
              <a:t>Autonomous</a:t>
            </a:r>
            <a:r>
              <a:rPr lang="en-US" sz="1400" b="0" i="0" kern="1200" dirty="0">
                <a:solidFill>
                  <a:schemeClr val="tx1"/>
                </a:solidFill>
                <a:effectLst/>
                <a:latin typeface="+mn-lt"/>
                <a:ea typeface="+mn-ea"/>
                <a:cs typeface="+mn-cs"/>
              </a:rPr>
              <a:t> − Each database is independent that functions on its own. They are integrated by a controlling application and use message passing to share data updates.</a:t>
            </a:r>
          </a:p>
          <a:p>
            <a:r>
              <a:rPr lang="en-US" sz="1400" b="1" i="0" kern="1200" dirty="0">
                <a:solidFill>
                  <a:schemeClr val="tx1"/>
                </a:solidFill>
                <a:effectLst/>
                <a:latin typeface="+mn-lt"/>
                <a:ea typeface="+mn-ea"/>
                <a:cs typeface="+mn-cs"/>
              </a:rPr>
              <a:t>Non-autonomous</a:t>
            </a:r>
            <a:r>
              <a:rPr lang="en-US" sz="1400" b="0" i="0" kern="1200" dirty="0">
                <a:solidFill>
                  <a:schemeClr val="tx1"/>
                </a:solidFill>
                <a:effectLst/>
                <a:latin typeface="+mn-lt"/>
                <a:ea typeface="+mn-ea"/>
                <a:cs typeface="+mn-cs"/>
              </a:rPr>
              <a:t> − Data is distributed across the homogeneous nodes and a central or master DBMS co-ordinates data updates across the sites.</a:t>
            </a:r>
          </a:p>
          <a:p>
            <a:r>
              <a:rPr lang="en-US" sz="1400" b="0" i="0" kern="1200" dirty="0">
                <a:solidFill>
                  <a:schemeClr val="tx1"/>
                </a:solidFill>
                <a:effectLst/>
                <a:latin typeface="+mn-lt"/>
                <a:ea typeface="+mn-ea"/>
                <a:cs typeface="+mn-cs"/>
              </a:rPr>
              <a:t>Heterogeneous Distributed Databases</a:t>
            </a:r>
          </a:p>
          <a:p>
            <a:r>
              <a:rPr lang="en-US" sz="1400" b="0" i="0" kern="1200" dirty="0">
                <a:solidFill>
                  <a:schemeClr val="tx1"/>
                </a:solidFill>
                <a:effectLst/>
                <a:latin typeface="+mn-lt"/>
                <a:ea typeface="+mn-ea"/>
                <a:cs typeface="+mn-cs"/>
              </a:rPr>
              <a:t>In a heterogeneous distributed database, different sites have different operating systems, DBMS products and data models. Its properties are −</a:t>
            </a:r>
          </a:p>
          <a:p>
            <a:r>
              <a:rPr lang="en-US" sz="1400" b="0" i="0" kern="1200" dirty="0">
                <a:solidFill>
                  <a:schemeClr val="tx1"/>
                </a:solidFill>
                <a:effectLst/>
                <a:latin typeface="+mn-lt"/>
                <a:ea typeface="+mn-ea"/>
                <a:cs typeface="+mn-cs"/>
              </a:rPr>
              <a:t>Different sites use dissimilar schemas and software.</a:t>
            </a:r>
          </a:p>
          <a:p>
            <a:r>
              <a:rPr lang="en-US" sz="1400" b="0" i="0" kern="1200" dirty="0">
                <a:solidFill>
                  <a:schemeClr val="tx1"/>
                </a:solidFill>
                <a:effectLst/>
                <a:latin typeface="+mn-lt"/>
                <a:ea typeface="+mn-ea"/>
                <a:cs typeface="+mn-cs"/>
              </a:rPr>
              <a:t>The system may be composed of a variety of DBMSs like relational, network, hierarchical or object oriented.</a:t>
            </a:r>
          </a:p>
          <a:p>
            <a:r>
              <a:rPr lang="en-US" sz="1400" b="0" i="0" kern="1200" dirty="0">
                <a:solidFill>
                  <a:schemeClr val="tx1"/>
                </a:solidFill>
                <a:effectLst/>
                <a:latin typeface="+mn-lt"/>
                <a:ea typeface="+mn-ea"/>
                <a:cs typeface="+mn-cs"/>
              </a:rPr>
              <a:t>Query processing is complex due to dissimilar schemas.</a:t>
            </a:r>
          </a:p>
          <a:p>
            <a:r>
              <a:rPr lang="en-US" sz="1400" b="0" i="0" kern="1200" dirty="0">
                <a:solidFill>
                  <a:schemeClr val="tx1"/>
                </a:solidFill>
                <a:effectLst/>
                <a:latin typeface="+mn-lt"/>
                <a:ea typeface="+mn-ea"/>
                <a:cs typeface="+mn-cs"/>
              </a:rPr>
              <a:t>Transaction processing is complex due to dissimilar software.</a:t>
            </a:r>
          </a:p>
          <a:p>
            <a:r>
              <a:rPr lang="en-US" sz="1400" b="0" i="0" kern="1200" dirty="0">
                <a:solidFill>
                  <a:schemeClr val="tx1"/>
                </a:solidFill>
                <a:effectLst/>
                <a:latin typeface="+mn-lt"/>
                <a:ea typeface="+mn-ea"/>
                <a:cs typeface="+mn-cs"/>
              </a:rPr>
              <a:t>A site may not be aware of other sites and so there is limited co-operation in processing user requests.</a:t>
            </a:r>
          </a:p>
          <a:p>
            <a:r>
              <a:rPr lang="en-US" sz="1400" b="0" i="0" kern="1200" dirty="0">
                <a:solidFill>
                  <a:schemeClr val="tx1"/>
                </a:solidFill>
                <a:effectLst/>
                <a:latin typeface="+mn-lt"/>
                <a:ea typeface="+mn-ea"/>
                <a:cs typeface="+mn-cs"/>
              </a:rPr>
              <a:t>Types of Heterogeneous Distributed Databases</a:t>
            </a:r>
          </a:p>
          <a:p>
            <a:r>
              <a:rPr lang="en-US" sz="1400" b="1" i="0" kern="1200" dirty="0">
                <a:solidFill>
                  <a:schemeClr val="tx1"/>
                </a:solidFill>
                <a:effectLst/>
                <a:latin typeface="+mn-lt"/>
                <a:ea typeface="+mn-ea"/>
                <a:cs typeface="+mn-cs"/>
              </a:rPr>
              <a:t>Federated</a:t>
            </a:r>
            <a:r>
              <a:rPr lang="en-US" sz="1400" b="0" i="0" kern="1200" dirty="0">
                <a:solidFill>
                  <a:schemeClr val="tx1"/>
                </a:solidFill>
                <a:effectLst/>
                <a:latin typeface="+mn-lt"/>
                <a:ea typeface="+mn-ea"/>
                <a:cs typeface="+mn-cs"/>
              </a:rPr>
              <a:t> − The heterogeneous database systems are independent in nature and integrated together so that they function as a single database system.</a:t>
            </a:r>
          </a:p>
          <a:p>
            <a:r>
              <a:rPr lang="en-US" sz="1400" b="1" i="0" kern="1200" dirty="0">
                <a:solidFill>
                  <a:schemeClr val="tx1"/>
                </a:solidFill>
                <a:effectLst/>
                <a:latin typeface="+mn-lt"/>
                <a:ea typeface="+mn-ea"/>
                <a:cs typeface="+mn-cs"/>
              </a:rPr>
              <a:t>Un-federated</a:t>
            </a:r>
            <a:r>
              <a:rPr lang="en-US" sz="1400" b="0" i="0" kern="1200" dirty="0">
                <a:solidFill>
                  <a:schemeClr val="tx1"/>
                </a:solidFill>
                <a:effectLst/>
                <a:latin typeface="+mn-lt"/>
                <a:ea typeface="+mn-ea"/>
                <a:cs typeface="+mn-cs"/>
              </a:rPr>
              <a:t> − The database systems employ a central coordinating module through which the databases are accessed.</a:t>
            </a:r>
          </a:p>
          <a:p>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6</a:t>
            </a:fld>
            <a:endParaRPr lang="en-US"/>
          </a:p>
        </p:txBody>
      </p:sp>
    </p:spTree>
    <p:extLst>
      <p:ext uri="{BB962C8B-B14F-4D97-AF65-F5344CB8AC3E}">
        <p14:creationId xmlns:p14="http://schemas.microsoft.com/office/powerpoint/2010/main" val="369009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This is a two-level architecture where the functionality is divided into servers and clients. The server functions primarily encompass data management, query processing, optimization and transaction management. Client functions include mainly user interface. However, they have some functions like consistency checking and transaction management.</a:t>
            </a:r>
          </a:p>
          <a:p>
            <a:r>
              <a:rPr lang="en-US" sz="1400" b="0" i="0" kern="1200" dirty="0">
                <a:solidFill>
                  <a:schemeClr val="tx1"/>
                </a:solidFill>
                <a:effectLst/>
                <a:latin typeface="+mn-lt"/>
                <a:ea typeface="+mn-ea"/>
                <a:cs typeface="+mn-cs"/>
              </a:rPr>
              <a:t>The two different client - server architecture are −</a:t>
            </a:r>
          </a:p>
          <a:p>
            <a:r>
              <a:rPr lang="en-US" sz="1400" b="0" i="0" kern="1200" dirty="0">
                <a:solidFill>
                  <a:schemeClr val="tx1"/>
                </a:solidFill>
                <a:effectLst/>
                <a:latin typeface="+mn-lt"/>
                <a:ea typeface="+mn-ea"/>
                <a:cs typeface="+mn-cs"/>
              </a:rPr>
              <a:t>Single Server Multiple Client</a:t>
            </a:r>
          </a:p>
          <a:p>
            <a:r>
              <a:rPr lang="en-US" sz="1400" b="0" i="0" kern="1200" dirty="0">
                <a:solidFill>
                  <a:schemeClr val="tx1"/>
                </a:solidFill>
                <a:effectLst/>
                <a:latin typeface="+mn-lt"/>
                <a:ea typeface="+mn-ea"/>
                <a:cs typeface="+mn-cs"/>
              </a:rPr>
              <a:t>Multiple Server Multiple Client (shown in the following diagram)</a:t>
            </a:r>
          </a:p>
          <a:p>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8</a:t>
            </a:fld>
            <a:endParaRPr lang="en-US"/>
          </a:p>
        </p:txBody>
      </p:sp>
    </p:spTree>
    <p:extLst>
      <p:ext uri="{BB962C8B-B14F-4D97-AF65-F5344CB8AC3E}">
        <p14:creationId xmlns:p14="http://schemas.microsoft.com/office/powerpoint/2010/main" val="163240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Abhimanyu – department      job role: programmer </a:t>
            </a:r>
          </a:p>
          <a:p>
            <a:r>
              <a:rPr lang="en-US" dirty="0"/>
              <a:t>Ankit : Hybrid fragmentation -&gt; 	attribute: job, Details (D)  </a:t>
            </a:r>
          </a:p>
          <a:p>
            <a:endParaRPr lang="en-US" dirty="0"/>
          </a:p>
          <a:p>
            <a:r>
              <a:rPr lang="en-IN" dirty="0"/>
              <a:t>Inconsistent -&gt; incorrect </a:t>
            </a:r>
          </a:p>
          <a:p>
            <a:r>
              <a:rPr lang="en-IN" dirty="0"/>
              <a:t>P1 :  Dept= 1 and job = P</a:t>
            </a:r>
          </a:p>
          <a:p>
            <a:r>
              <a:rPr lang="en-IN" dirty="0"/>
              <a:t>p2 : Dept != 1 and job =p</a:t>
            </a:r>
          </a:p>
          <a:p>
            <a:r>
              <a:rPr lang="en-IN" dirty="0"/>
              <a:t>P3: Dept = 1 and job != p</a:t>
            </a:r>
          </a:p>
          <a:p>
            <a:r>
              <a:rPr lang="en-IN" dirty="0"/>
              <a:t>P4: Dept != 1 and Job != p </a:t>
            </a:r>
          </a:p>
          <a:p>
            <a:endParaRPr lang="en-IN" dirty="0"/>
          </a:p>
          <a:p>
            <a:r>
              <a:rPr lang="en-IN" dirty="0"/>
              <a:t>P5= Dept= 2 and job = p</a:t>
            </a:r>
          </a:p>
        </p:txBody>
      </p:sp>
      <p:sp>
        <p:nvSpPr>
          <p:cNvPr id="4" name="Slide Number Placeholder 3"/>
          <p:cNvSpPr>
            <a:spLocks noGrp="1"/>
          </p:cNvSpPr>
          <p:nvPr>
            <p:ph type="sldNum" sz="quarter" idx="5"/>
          </p:nvPr>
        </p:nvSpPr>
        <p:spPr/>
        <p:txBody>
          <a:bodyPr/>
          <a:lstStyle/>
          <a:p>
            <a:fld id="{F20DE632-794E-487C-834B-556E0BCA6055}" type="slidenum">
              <a:rPr lang="en-US" smtClean="0"/>
              <a:pPr/>
              <a:t>15</a:t>
            </a:fld>
            <a:endParaRPr lang="en-US"/>
          </a:p>
        </p:txBody>
      </p:sp>
    </p:spTree>
    <p:extLst>
      <p:ext uri="{BB962C8B-B14F-4D97-AF65-F5344CB8AC3E}">
        <p14:creationId xmlns:p14="http://schemas.microsoft.com/office/powerpoint/2010/main" val="421030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18</a:t>
            </a:fld>
            <a:endParaRPr lang="en-US"/>
          </a:p>
        </p:txBody>
      </p:sp>
    </p:spTree>
    <p:extLst>
      <p:ext uri="{BB962C8B-B14F-4D97-AF65-F5344CB8AC3E}">
        <p14:creationId xmlns:p14="http://schemas.microsoft.com/office/powerpoint/2010/main" val="421505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44851" rtl="0" eaLnBrk="1" fontAlgn="auto" latinLnBrk="0" hangingPunct="1">
              <a:lnSpc>
                <a:spcPct val="100000"/>
              </a:lnSpc>
              <a:spcBef>
                <a:spcPts val="0"/>
              </a:spcBef>
              <a:spcAft>
                <a:spcPts val="0"/>
              </a:spcAft>
              <a:buClrTx/>
              <a:buSzTx/>
              <a:buFontTx/>
              <a:buNone/>
              <a:tabLst/>
              <a:defRPr/>
            </a:pPr>
            <a:r>
              <a:rPr lang="en-US" dirty="0"/>
              <a:t>Centralized System principally reduce redundancy to maintain the consistency of the data whereas DDBMS forces replication to increase reliability and availability. </a:t>
            </a:r>
          </a:p>
          <a:p>
            <a:pPr marL="0" marR="0" lvl="0" indent="0" algn="l" defTabSz="1044851"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44851" rtl="0" eaLnBrk="1" fontAlgn="auto" latinLnBrk="0" hangingPunct="1">
              <a:lnSpc>
                <a:spcPct val="100000"/>
              </a:lnSpc>
              <a:spcBef>
                <a:spcPts val="0"/>
              </a:spcBef>
              <a:spcAft>
                <a:spcPts val="0"/>
              </a:spcAft>
              <a:buClrTx/>
              <a:buSzTx/>
              <a:buFontTx/>
              <a:buNone/>
              <a:tabLst/>
              <a:defRPr/>
            </a:pPr>
            <a:r>
              <a:rPr lang="en-US" dirty="0"/>
              <a:t>Reliability implies the amount of times that system performs according to specification within the predefined duration of time. </a:t>
            </a:r>
          </a:p>
          <a:p>
            <a:pPr marL="0" marR="0" lvl="0" indent="0" algn="l" defTabSz="1044851" rtl="0" eaLnBrk="1" fontAlgn="auto" latinLnBrk="0" hangingPunct="1">
              <a:lnSpc>
                <a:spcPct val="100000"/>
              </a:lnSpc>
              <a:spcBef>
                <a:spcPts val="0"/>
              </a:spcBef>
              <a:spcAft>
                <a:spcPts val="0"/>
              </a:spcAft>
              <a:buClrTx/>
              <a:buSzTx/>
              <a:buFontTx/>
              <a:buNone/>
              <a:tabLst/>
              <a:defRPr/>
            </a:pPr>
            <a:r>
              <a:rPr lang="en-US" dirty="0"/>
              <a:t>Availability of the system implies the amount of time the system is available within predefines duration of time. </a:t>
            </a:r>
          </a:p>
          <a:p>
            <a:pPr marL="0" marR="0" lvl="0" indent="0" algn="l" defTabSz="1044851"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44851" rtl="0" eaLnBrk="1" fontAlgn="auto" latinLnBrk="0" hangingPunct="1">
              <a:lnSpc>
                <a:spcPct val="100000"/>
              </a:lnSpc>
              <a:spcBef>
                <a:spcPts val="0"/>
              </a:spcBef>
              <a:spcAft>
                <a:spcPts val="0"/>
              </a:spcAft>
              <a:buClrTx/>
              <a:buSzTx/>
              <a:buFontTx/>
              <a:buNone/>
              <a:tabLst/>
              <a:defRPr/>
            </a:pPr>
            <a:r>
              <a:rPr lang="en-US" dirty="0"/>
              <a:t>Reliability is measured by Mean-time-to-failure (MTTF) whereas availability is Mean time to Repair (MTTR)</a:t>
            </a:r>
          </a:p>
          <a:p>
            <a:pPr marL="0" marR="0" lvl="0" indent="0" algn="l" defTabSz="1044851"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44851" rtl="0" eaLnBrk="1" fontAlgn="auto" latinLnBrk="0" hangingPunct="1">
              <a:lnSpc>
                <a:spcPct val="100000"/>
              </a:lnSpc>
              <a:spcBef>
                <a:spcPts val="0"/>
              </a:spcBef>
              <a:spcAft>
                <a:spcPts val="0"/>
              </a:spcAft>
              <a:buClrTx/>
              <a:buSzTx/>
              <a:buFontTx/>
              <a:buNone/>
              <a:tabLst/>
              <a:defRPr/>
            </a:pPr>
            <a:r>
              <a:rPr lang="en-US" dirty="0"/>
              <a:t>The cost of the product greatly influence on there two metrics. </a:t>
            </a:r>
            <a:endParaRPr lang="en-IN" dirty="0"/>
          </a:p>
          <a:p>
            <a:endParaRPr lang="en-IN"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19</a:t>
            </a:fld>
            <a:endParaRPr lang="en-US"/>
          </a:p>
        </p:txBody>
      </p:sp>
    </p:spTree>
    <p:extLst>
      <p:ext uri="{BB962C8B-B14F-4D97-AF65-F5344CB8AC3E}">
        <p14:creationId xmlns:p14="http://schemas.microsoft.com/office/powerpoint/2010/main" val="379786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synchronous replication approach, the database is synchronized so that all the replications always have the same value. A transaction requesting a data item will have access to the same value in all the sites. To ensure this uniformity, a transaction that updates a data item is expanded so that it makes the update in all the copies of the data item. Generally, Three / two-phase commit protocol is used for the purpose.</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In asynchronous replication approach, the replicas do not always maintain the same value. One or more replicas may store an outdated value, and a transaction can see the different values. The process of bringing all the replicas to the current value is called </a:t>
            </a:r>
            <a:r>
              <a:rPr lang="en-US" sz="1400" b="1" i="0" kern="1200" dirty="0">
                <a:solidFill>
                  <a:schemeClr val="tx1"/>
                </a:solidFill>
                <a:effectLst/>
                <a:latin typeface="+mn-lt"/>
                <a:ea typeface="+mn-ea"/>
                <a:cs typeface="+mn-cs"/>
              </a:rPr>
              <a:t>synchronization</a:t>
            </a:r>
            <a:r>
              <a:rPr lang="en-US" sz="1400" b="0" i="0" kern="1200" dirty="0">
                <a:solidFill>
                  <a:schemeClr val="tx1"/>
                </a:solidFill>
                <a:effectLst/>
                <a:latin typeface="+mn-lt"/>
                <a:ea typeface="+mn-ea"/>
                <a:cs typeface="+mn-cs"/>
              </a:rPr>
              <a:t>.</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Asynchronous Update : With each record / tuple, a dirty bit is associated ( </a:t>
            </a:r>
            <a:r>
              <a:rPr lang="en-US" sz="1400" b="0" i="0" kern="1200" dirty="0" err="1">
                <a:solidFill>
                  <a:schemeClr val="tx1"/>
                </a:solidFill>
                <a:effectLst/>
                <a:latin typeface="+mn-lt"/>
                <a:ea typeface="+mn-ea"/>
                <a:cs typeface="+mn-cs"/>
              </a:rPr>
              <a:t>bydefault</a:t>
            </a:r>
            <a:r>
              <a:rPr lang="en-US" sz="1400" b="0" i="0" kern="1200" dirty="0">
                <a:solidFill>
                  <a:schemeClr val="tx1"/>
                </a:solidFill>
                <a:effectLst/>
                <a:latin typeface="+mn-lt"/>
                <a:ea typeface="+mn-ea"/>
                <a:cs typeface="+mn-cs"/>
              </a:rPr>
              <a:t> value is 0). While the record gets update, the dirty bit is set (1). DDBMS in low load time, checks the dirty bit, and send the request to the concerned site to update the data. </a:t>
            </a:r>
          </a:p>
          <a:p>
            <a:r>
              <a:rPr lang="en-IN" dirty="0"/>
              <a:t> </a:t>
            </a:r>
          </a:p>
        </p:txBody>
      </p:sp>
      <p:sp>
        <p:nvSpPr>
          <p:cNvPr id="4" name="Slide Number Placeholder 3"/>
          <p:cNvSpPr>
            <a:spLocks noGrp="1"/>
          </p:cNvSpPr>
          <p:nvPr>
            <p:ph type="sldNum" sz="quarter" idx="5"/>
          </p:nvPr>
        </p:nvSpPr>
        <p:spPr/>
        <p:txBody>
          <a:bodyPr/>
          <a:lstStyle/>
          <a:p>
            <a:fld id="{F20DE632-794E-487C-834B-556E0BCA6055}" type="slidenum">
              <a:rPr lang="en-US" smtClean="0"/>
              <a:pPr/>
              <a:t>21</a:t>
            </a:fld>
            <a:endParaRPr lang="en-US"/>
          </a:p>
        </p:txBody>
      </p:sp>
    </p:spTree>
    <p:extLst>
      <p:ext uri="{BB962C8B-B14F-4D97-AF65-F5344CB8AC3E}">
        <p14:creationId xmlns:p14="http://schemas.microsoft.com/office/powerpoint/2010/main" val="32302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Suffix is used to represent the fragments. </a:t>
            </a:r>
          </a:p>
          <a:p>
            <a:endParaRPr lang="en-US" b="1" dirty="0"/>
          </a:p>
          <a:p>
            <a:r>
              <a:rPr lang="en-US" b="1" dirty="0"/>
              <a:t>On which basis we allocate the fragment into the site? </a:t>
            </a:r>
            <a:endParaRPr lang="en-IN" b="1" dirty="0"/>
          </a:p>
        </p:txBody>
      </p:sp>
      <p:sp>
        <p:nvSpPr>
          <p:cNvPr id="4" name="Slide Number Placeholder 3"/>
          <p:cNvSpPr>
            <a:spLocks noGrp="1"/>
          </p:cNvSpPr>
          <p:nvPr>
            <p:ph type="sldNum" sz="quarter" idx="5"/>
          </p:nvPr>
        </p:nvSpPr>
        <p:spPr/>
        <p:txBody>
          <a:bodyPr/>
          <a:lstStyle/>
          <a:p>
            <a:fld id="{F20DE632-794E-487C-834B-556E0BCA6055}" type="slidenum">
              <a:rPr lang="en-US" smtClean="0"/>
              <a:pPr/>
              <a:t>22</a:t>
            </a:fld>
            <a:endParaRPr lang="en-US"/>
          </a:p>
        </p:txBody>
      </p:sp>
    </p:spTree>
    <p:extLst>
      <p:ext uri="{BB962C8B-B14F-4D97-AF65-F5344CB8AC3E}">
        <p14:creationId xmlns:p14="http://schemas.microsoft.com/office/powerpoint/2010/main" val="211922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 y="243843"/>
            <a:ext cx="10881360" cy="4876799"/>
          </a:xfrm>
        </p:spPr>
        <p:txBody>
          <a:bodyPr anchor="ctr">
            <a:noAutofit/>
          </a:bodyPr>
          <a:lstStyle>
            <a:lvl1pPr>
              <a:lnSpc>
                <a:spcPct val="100000"/>
              </a:lnSpc>
              <a:defRPr sz="10100" spc="-91"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40080" y="5120640"/>
            <a:ext cx="9601200" cy="975360"/>
          </a:xfrm>
        </p:spPr>
        <p:txBody>
          <a:bodyPr/>
          <a:lstStyle>
            <a:lvl1pPr marL="0" indent="0" algn="l">
              <a:buNone/>
              <a:defRPr b="0" cap="all" spc="137" baseline="0">
                <a:solidFill>
                  <a:schemeClr val="tx2"/>
                </a:solidFill>
                <a:latin typeface="+mj-lt"/>
              </a:defRPr>
            </a:lvl1pPr>
            <a:lvl2pPr marL="522425" indent="0" algn="ctr">
              <a:buNone/>
              <a:defRPr>
                <a:solidFill>
                  <a:schemeClr val="tx1">
                    <a:tint val="75000"/>
                  </a:schemeClr>
                </a:solidFill>
              </a:defRPr>
            </a:lvl2pPr>
            <a:lvl3pPr marL="1044851" indent="0" algn="ctr">
              <a:buNone/>
              <a:defRPr>
                <a:solidFill>
                  <a:schemeClr val="tx1">
                    <a:tint val="75000"/>
                  </a:schemeClr>
                </a:solidFill>
              </a:defRPr>
            </a:lvl3pPr>
            <a:lvl4pPr marL="1567276" indent="0" algn="ctr">
              <a:buNone/>
              <a:defRPr>
                <a:solidFill>
                  <a:schemeClr val="tx1">
                    <a:tint val="75000"/>
                  </a:schemeClr>
                </a:solidFill>
              </a:defRPr>
            </a:lvl4pPr>
            <a:lvl5pPr marL="2089702" indent="0" algn="ctr">
              <a:buNone/>
              <a:defRPr>
                <a:solidFill>
                  <a:schemeClr val="tx1">
                    <a:tint val="75000"/>
                  </a:schemeClr>
                </a:solidFill>
              </a:defRPr>
            </a:lvl5pPr>
            <a:lvl6pPr marL="2612128" indent="0" algn="ctr">
              <a:buNone/>
              <a:defRPr>
                <a:solidFill>
                  <a:schemeClr val="tx1">
                    <a:tint val="75000"/>
                  </a:schemeClr>
                </a:solidFill>
              </a:defRPr>
            </a:lvl6pPr>
            <a:lvl7pPr marL="3134553" indent="0" algn="ctr">
              <a:buNone/>
              <a:defRPr>
                <a:solidFill>
                  <a:schemeClr val="tx1">
                    <a:tint val="75000"/>
                  </a:schemeClr>
                </a:solidFill>
              </a:defRPr>
            </a:lvl7pPr>
            <a:lvl8pPr marL="3656978" indent="0" algn="ctr">
              <a:buNone/>
              <a:defRPr>
                <a:solidFill>
                  <a:schemeClr val="tx1">
                    <a:tint val="75000"/>
                  </a:schemeClr>
                </a:solidFill>
              </a:defRPr>
            </a:lvl8pPr>
            <a:lvl9pPr marL="41794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0080" y="6583681"/>
            <a:ext cx="4800600" cy="325120"/>
          </a:xfrm>
          <a:prstGeom prst="rect">
            <a:avLst/>
          </a:prstGeom>
        </p:spPr>
        <p:txBody>
          <a:bodyPr/>
          <a:lstStyle/>
          <a:p>
            <a:endParaRPr lang="en-US"/>
          </a:p>
        </p:txBody>
      </p:sp>
      <p:sp>
        <p:nvSpPr>
          <p:cNvPr id="5" name="Footer Placeholder 4"/>
          <p:cNvSpPr>
            <a:spLocks noGrp="1"/>
          </p:cNvSpPr>
          <p:nvPr>
            <p:ph type="ftr" sz="quarter" idx="11"/>
          </p:nvPr>
        </p:nvSpPr>
        <p:spPr>
          <a:xfrm>
            <a:off x="640080" y="6925735"/>
            <a:ext cx="4800600" cy="302768"/>
          </a:xfrm>
          <a:prstGeom prst="rect">
            <a:avLst/>
          </a:prstGeom>
        </p:spPr>
        <p:txBody>
          <a:bodyPr/>
          <a:lstStyle/>
          <a:p>
            <a:r>
              <a:rPr lang="en-US"/>
              <a:t>Supriya Chakraborty</a:t>
            </a:r>
            <a:endParaRPr lang="en-US" dirty="0"/>
          </a:p>
        </p:txBody>
      </p:sp>
      <p:sp>
        <p:nvSpPr>
          <p:cNvPr id="9" name="Rectangle 8"/>
          <p:cNvSpPr/>
          <p:nvPr/>
        </p:nvSpPr>
        <p:spPr>
          <a:xfrm>
            <a:off x="12601575" y="5169408"/>
            <a:ext cx="200026" cy="21457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485" tIns="52243" rIns="104485" bIns="52243" rtlCol="0" anchor="ctr"/>
          <a:lstStyle/>
          <a:p>
            <a:pPr algn="ctr"/>
            <a:endParaRPr lang="en-US"/>
          </a:p>
        </p:txBody>
      </p:sp>
      <p:sp>
        <p:nvSpPr>
          <p:cNvPr id="10" name="Rectangle 9"/>
          <p:cNvSpPr/>
          <p:nvPr/>
        </p:nvSpPr>
        <p:spPr>
          <a:xfrm>
            <a:off x="12601575" y="0"/>
            <a:ext cx="200026" cy="51694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4485" tIns="52243" rIns="104485" bIns="52243" rtlCol="0" anchor="ctr"/>
          <a:lstStyle/>
          <a:p>
            <a:pPr algn="ctr"/>
            <a:endParaRPr lang="en-US"/>
          </a:p>
        </p:txBody>
      </p:sp>
      <p:sp>
        <p:nvSpPr>
          <p:cNvPr id="6" name="Slide Number Placeholder 5"/>
          <p:cNvSpPr>
            <a:spLocks noGrp="1"/>
          </p:cNvSpPr>
          <p:nvPr>
            <p:ph type="sldNum" sz="quarter" idx="12"/>
          </p:nvPr>
        </p:nvSpPr>
        <p:spPr>
          <a:xfrm rot="16200000">
            <a:off x="11615694" y="6217011"/>
            <a:ext cx="1403436" cy="511175"/>
          </a:xfrm>
          <a:prstGeom prst="rect">
            <a:avLst/>
          </a:prstGeom>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40080" y="6583681"/>
            <a:ext cx="4800600" cy="325120"/>
          </a:xfrm>
          <a:prstGeom prst="rect">
            <a:avLst/>
          </a:prstGeom>
        </p:spPr>
        <p:txBody>
          <a:bodyPr/>
          <a:lstStyle/>
          <a:p>
            <a:endParaRPr lang="en-US"/>
          </a:p>
        </p:txBody>
      </p:sp>
      <p:sp>
        <p:nvSpPr>
          <p:cNvPr id="5" name="Footer Placeholder 4"/>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6" name="Slide Number Placeholder 5"/>
          <p:cNvSpPr>
            <a:spLocks noGrp="1"/>
          </p:cNvSpPr>
          <p:nvPr>
            <p:ph type="sldNum" sz="quarter" idx="12"/>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92950"/>
            <a:ext cx="288036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92950"/>
            <a:ext cx="842772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40080" y="6583681"/>
            <a:ext cx="4800600" cy="325120"/>
          </a:xfrm>
          <a:prstGeom prst="rect">
            <a:avLst/>
          </a:prstGeom>
        </p:spPr>
        <p:txBody>
          <a:bodyPr/>
          <a:lstStyle/>
          <a:p>
            <a:endParaRPr lang="en-US"/>
          </a:p>
        </p:txBody>
      </p:sp>
      <p:sp>
        <p:nvSpPr>
          <p:cNvPr id="5" name="Footer Placeholder 4"/>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6" name="Slide Number Placeholder 5"/>
          <p:cNvSpPr>
            <a:spLocks noGrp="1"/>
          </p:cNvSpPr>
          <p:nvPr>
            <p:ph type="sldNum" sz="quarter" idx="12"/>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 y="60960"/>
            <a:ext cx="7437120" cy="1463040"/>
          </a:xfrm>
        </p:spPr>
        <p:style>
          <a:lnRef idx="2">
            <a:schemeClr val="dk1"/>
          </a:lnRef>
          <a:fillRef idx="1">
            <a:schemeClr val="lt1"/>
          </a:fillRef>
          <a:effectRef idx="0">
            <a:schemeClr val="dk1"/>
          </a:effectRef>
          <a:fontRef idx="none"/>
        </p:style>
        <p:txBody>
          <a:bodyPr/>
          <a:lstStyle/>
          <a:p>
            <a:r>
              <a:rPr lang="en-US"/>
              <a:t>Click to edit Master title style</a:t>
            </a:r>
          </a:p>
        </p:txBody>
      </p:sp>
      <p:sp>
        <p:nvSpPr>
          <p:cNvPr id="3" name="Content Placeholder 2"/>
          <p:cNvSpPr>
            <a:spLocks noGrp="1"/>
          </p:cNvSpPr>
          <p:nvPr>
            <p:ph idx="1"/>
          </p:nvPr>
        </p:nvSpPr>
        <p:spPr>
          <a:xfrm>
            <a:off x="228600" y="1600200"/>
            <a:ext cx="119634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0287000" y="41702"/>
            <a:ext cx="2247731" cy="415498"/>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b="1" dirty="0"/>
              <a:t>CSS Framework</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0080" y="1544323"/>
            <a:ext cx="10881360" cy="4609253"/>
          </a:xfrm>
        </p:spPr>
        <p:txBody>
          <a:bodyPr anchor="ctr">
            <a:noAutofit/>
          </a:bodyPr>
          <a:lstStyle>
            <a:lvl1pPr algn="l">
              <a:lnSpc>
                <a:spcPct val="100000"/>
              </a:lnSpc>
              <a:defRPr sz="10100" b="0" cap="all" spc="-91"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40080" y="243841"/>
            <a:ext cx="10881360" cy="1137920"/>
          </a:xfrm>
        </p:spPr>
        <p:txBody>
          <a:bodyPr anchor="b"/>
          <a:lstStyle>
            <a:lvl1pPr marL="0" indent="0">
              <a:buNone/>
              <a:defRPr sz="2300" b="0" cap="all" spc="137" baseline="0">
                <a:solidFill>
                  <a:schemeClr val="tx2"/>
                </a:solidFill>
                <a:latin typeface="+mj-lt"/>
              </a:defRPr>
            </a:lvl1pPr>
            <a:lvl2pPr marL="522425" indent="0">
              <a:buNone/>
              <a:defRPr sz="2100">
                <a:solidFill>
                  <a:schemeClr val="tx1">
                    <a:tint val="75000"/>
                  </a:schemeClr>
                </a:solidFill>
              </a:defRPr>
            </a:lvl2pPr>
            <a:lvl3pPr marL="1044851" indent="0">
              <a:buNone/>
              <a:defRPr sz="1800">
                <a:solidFill>
                  <a:schemeClr val="tx1">
                    <a:tint val="75000"/>
                  </a:schemeClr>
                </a:solidFill>
              </a:defRPr>
            </a:lvl3pPr>
            <a:lvl4pPr marL="1567276" indent="0">
              <a:buNone/>
              <a:defRPr sz="1600">
                <a:solidFill>
                  <a:schemeClr val="tx1">
                    <a:tint val="75000"/>
                  </a:schemeClr>
                </a:solidFill>
              </a:defRPr>
            </a:lvl4pPr>
            <a:lvl5pPr marL="2089702" indent="0">
              <a:buNone/>
              <a:defRPr sz="1600">
                <a:solidFill>
                  <a:schemeClr val="tx1">
                    <a:tint val="75000"/>
                  </a:schemeClr>
                </a:solidFill>
              </a:defRPr>
            </a:lvl5pPr>
            <a:lvl6pPr marL="2612128" indent="0">
              <a:buNone/>
              <a:defRPr sz="1600">
                <a:solidFill>
                  <a:schemeClr val="tx1">
                    <a:tint val="75000"/>
                  </a:schemeClr>
                </a:solidFill>
              </a:defRPr>
            </a:lvl6pPr>
            <a:lvl7pPr marL="3134553" indent="0">
              <a:buNone/>
              <a:defRPr sz="1600">
                <a:solidFill>
                  <a:schemeClr val="tx1">
                    <a:tint val="75000"/>
                  </a:schemeClr>
                </a:solidFill>
              </a:defRPr>
            </a:lvl7pPr>
            <a:lvl8pPr marL="3656978" indent="0">
              <a:buNone/>
              <a:defRPr sz="1600">
                <a:solidFill>
                  <a:schemeClr val="tx1">
                    <a:tint val="75000"/>
                  </a:schemeClr>
                </a:solidFill>
              </a:defRPr>
            </a:lvl8pPr>
            <a:lvl9pPr marL="4179404"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640080" y="6583681"/>
            <a:ext cx="4800600" cy="325120"/>
          </a:xfrm>
          <a:prstGeom prst="rect">
            <a:avLst/>
          </a:prstGeom>
        </p:spPr>
        <p:txBody>
          <a:bodyPr/>
          <a:lstStyle/>
          <a:p>
            <a:endParaRPr lang="en-US"/>
          </a:p>
        </p:txBody>
      </p:sp>
      <p:sp>
        <p:nvSpPr>
          <p:cNvPr id="8" name="Slide Number Placeholder 7"/>
          <p:cNvSpPr>
            <a:spLocks noGrp="1"/>
          </p:cNvSpPr>
          <p:nvPr>
            <p:ph type="sldNum" sz="quarter" idx="11"/>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640080" y="6925735"/>
            <a:ext cx="4800600" cy="302768"/>
          </a:xfrm>
          <a:prstGeom prst="rect">
            <a:avLst/>
          </a:prstGeom>
        </p:spPr>
        <p:txBody>
          <a:bodyPr/>
          <a:lstStyle/>
          <a:p>
            <a:r>
              <a:rPr lang="en-US"/>
              <a:t>Supriya Chakraborty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2952" y="1679788"/>
            <a:ext cx="4608576"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26224" y="1679788"/>
            <a:ext cx="4608576"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6583681"/>
            <a:ext cx="4800600" cy="325120"/>
          </a:xfrm>
          <a:prstGeom prst="rect">
            <a:avLst/>
          </a:prstGeom>
        </p:spPr>
        <p:txBody>
          <a:bodyPr/>
          <a:lstStyle/>
          <a:p>
            <a:endParaRPr lang="en-US"/>
          </a:p>
        </p:txBody>
      </p:sp>
      <p:sp>
        <p:nvSpPr>
          <p:cNvPr id="6" name="Footer Placeholder 5"/>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7" name="Slide Number Placeholder 6"/>
          <p:cNvSpPr>
            <a:spLocks noGrp="1"/>
          </p:cNvSpPr>
          <p:nvPr>
            <p:ph type="sldNum" sz="quarter" idx="12"/>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78684" y="1677620"/>
            <a:ext cx="4608576" cy="682413"/>
          </a:xfrm>
        </p:spPr>
        <p:txBody>
          <a:bodyPr anchor="b">
            <a:noAutofit/>
          </a:bodyPr>
          <a:lstStyle>
            <a:lvl1pPr marL="0" indent="0">
              <a:buNone/>
              <a:defRPr sz="2100" b="0" cap="all" spc="114" baseline="0">
                <a:solidFill>
                  <a:schemeClr val="tx1"/>
                </a:solidFill>
                <a:latin typeface="+mj-lt"/>
              </a:defRPr>
            </a:lvl1pPr>
            <a:lvl2pPr marL="522425" indent="0">
              <a:buNone/>
              <a:defRPr sz="2300" b="1"/>
            </a:lvl2pPr>
            <a:lvl3pPr marL="1044851" indent="0">
              <a:buNone/>
              <a:defRPr sz="2100" b="1"/>
            </a:lvl3pPr>
            <a:lvl4pPr marL="1567276" indent="0">
              <a:buNone/>
              <a:defRPr sz="1800" b="1"/>
            </a:lvl4pPr>
            <a:lvl5pPr marL="2089702" indent="0">
              <a:buNone/>
              <a:defRPr sz="1800" b="1"/>
            </a:lvl5pPr>
            <a:lvl6pPr marL="2612128" indent="0">
              <a:buNone/>
              <a:defRPr sz="1800" b="1"/>
            </a:lvl6pPr>
            <a:lvl7pPr marL="3134553" indent="0">
              <a:buNone/>
              <a:defRPr sz="1800" b="1"/>
            </a:lvl7pPr>
            <a:lvl8pPr marL="3656978" indent="0">
              <a:buNone/>
              <a:defRPr sz="1800" b="1"/>
            </a:lvl8pPr>
            <a:lvl9pPr marL="4179404" indent="0">
              <a:buNone/>
              <a:defRPr sz="1800" b="1"/>
            </a:lvl9pPr>
          </a:lstStyle>
          <a:p>
            <a:pPr lvl="0"/>
            <a:r>
              <a:rPr lang="en-US"/>
              <a:t>Click to edit Master text styles</a:t>
            </a:r>
          </a:p>
        </p:txBody>
      </p:sp>
      <p:sp>
        <p:nvSpPr>
          <p:cNvPr id="4" name="Content Placeholder 3"/>
          <p:cNvSpPr>
            <a:spLocks noGrp="1"/>
          </p:cNvSpPr>
          <p:nvPr>
            <p:ph sz="half" idx="2"/>
          </p:nvPr>
        </p:nvSpPr>
        <p:spPr>
          <a:xfrm>
            <a:off x="2278684" y="2409990"/>
            <a:ext cx="4608576" cy="409651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130492" y="1677620"/>
            <a:ext cx="4608576" cy="682413"/>
          </a:xfrm>
        </p:spPr>
        <p:txBody>
          <a:bodyPr anchor="b">
            <a:noAutofit/>
          </a:bodyPr>
          <a:lstStyle>
            <a:lvl1pPr marL="0" indent="0">
              <a:buNone/>
              <a:defRPr lang="en-US" sz="2100" b="0" kern="1200" cap="all" spc="114" baseline="0" dirty="0" smtClean="0">
                <a:solidFill>
                  <a:schemeClr val="tx1"/>
                </a:solidFill>
                <a:latin typeface="+mj-lt"/>
                <a:ea typeface="+mn-ea"/>
                <a:cs typeface="+mn-cs"/>
              </a:defRPr>
            </a:lvl1pPr>
            <a:lvl2pPr marL="522425" indent="0">
              <a:buNone/>
              <a:defRPr sz="2300" b="1"/>
            </a:lvl2pPr>
            <a:lvl3pPr marL="1044851" indent="0">
              <a:buNone/>
              <a:defRPr sz="2100" b="1"/>
            </a:lvl3pPr>
            <a:lvl4pPr marL="1567276" indent="0">
              <a:buNone/>
              <a:defRPr sz="1800" b="1"/>
            </a:lvl4pPr>
            <a:lvl5pPr marL="2089702" indent="0">
              <a:buNone/>
              <a:defRPr sz="1800" b="1"/>
            </a:lvl5pPr>
            <a:lvl6pPr marL="2612128" indent="0">
              <a:buNone/>
              <a:defRPr sz="1800" b="1"/>
            </a:lvl6pPr>
            <a:lvl7pPr marL="3134553" indent="0">
              <a:buNone/>
              <a:defRPr sz="1800" b="1"/>
            </a:lvl7pPr>
            <a:lvl8pPr marL="3656978" indent="0">
              <a:buNone/>
              <a:defRPr sz="1800" b="1"/>
            </a:lvl8pPr>
            <a:lvl9pPr marL="4179404" indent="0">
              <a:buNone/>
              <a:defRPr sz="1800" b="1"/>
            </a:lvl9pPr>
          </a:lstStyle>
          <a:p>
            <a:pPr marL="0" lvl="0" indent="0" algn="l" defTabSz="1044851" rtl="0" eaLnBrk="1" latinLnBrk="0" hangingPunct="1">
              <a:spcBef>
                <a:spcPct val="20000"/>
              </a:spcBef>
              <a:buFont typeface="Arial" pitchFamily="34" charset="0"/>
              <a:buNone/>
            </a:pPr>
            <a:r>
              <a:rPr lang="en-US" dirty="0"/>
              <a:t>Click to edit Master text styles</a:t>
            </a:r>
          </a:p>
        </p:txBody>
      </p:sp>
      <p:sp>
        <p:nvSpPr>
          <p:cNvPr id="6" name="Content Placeholder 5"/>
          <p:cNvSpPr>
            <a:spLocks noGrp="1"/>
          </p:cNvSpPr>
          <p:nvPr>
            <p:ph sz="quarter" idx="4"/>
          </p:nvPr>
        </p:nvSpPr>
        <p:spPr>
          <a:xfrm>
            <a:off x="7130492" y="2409990"/>
            <a:ext cx="4608576" cy="409651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6583681"/>
            <a:ext cx="4800600" cy="325120"/>
          </a:xfrm>
          <a:prstGeom prst="rect">
            <a:avLst/>
          </a:prstGeom>
        </p:spPr>
        <p:txBody>
          <a:bodyPr/>
          <a:lstStyle/>
          <a:p>
            <a:endParaRPr lang="en-US"/>
          </a:p>
        </p:txBody>
      </p:sp>
      <p:sp>
        <p:nvSpPr>
          <p:cNvPr id="8" name="Footer Placeholder 7"/>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9" name="Slide Number Placeholder 8"/>
          <p:cNvSpPr>
            <a:spLocks noGrp="1"/>
          </p:cNvSpPr>
          <p:nvPr>
            <p:ph type="sldNum" sz="quarter" idx="12"/>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40080" y="6583681"/>
            <a:ext cx="4800600" cy="325120"/>
          </a:xfrm>
          <a:prstGeom prst="rect">
            <a:avLst/>
          </a:prstGeom>
        </p:spPr>
        <p:txBody>
          <a:bodyPr/>
          <a:lstStyle/>
          <a:p>
            <a:endParaRPr lang="en-US"/>
          </a:p>
        </p:txBody>
      </p:sp>
      <p:sp>
        <p:nvSpPr>
          <p:cNvPr id="4" name="Footer Placeholder 3"/>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5" name="Slide Number Placeholder 4"/>
          <p:cNvSpPr>
            <a:spLocks noGrp="1"/>
          </p:cNvSpPr>
          <p:nvPr>
            <p:ph type="sldNum" sz="quarter" idx="12"/>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6583681"/>
            <a:ext cx="4800600" cy="325120"/>
          </a:xfrm>
          <a:prstGeom prst="rect">
            <a:avLst/>
          </a:prstGeom>
        </p:spPr>
        <p:txBody>
          <a:bodyPr/>
          <a:lstStyle/>
          <a:p>
            <a:endParaRPr lang="en-US"/>
          </a:p>
        </p:txBody>
      </p:sp>
      <p:sp>
        <p:nvSpPr>
          <p:cNvPr id="3" name="Footer Placeholder 2"/>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4" name="Slide Number Placeholder 3"/>
          <p:cNvSpPr>
            <a:spLocks noGrp="1"/>
          </p:cNvSpPr>
          <p:nvPr>
            <p:ph type="sldNum" sz="quarter" idx="12"/>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5070" y="1706880"/>
            <a:ext cx="7156450" cy="4779264"/>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0082" y="1706880"/>
            <a:ext cx="4211639" cy="4779264"/>
          </a:xfrm>
        </p:spPr>
        <p:txBody>
          <a:bodyPr>
            <a:normAutofit/>
          </a:bodyPr>
          <a:lstStyle>
            <a:lvl1pPr marL="0" indent="0">
              <a:buNone/>
              <a:defRPr sz="1800"/>
            </a:lvl1pPr>
            <a:lvl2pPr marL="522425" indent="0">
              <a:buNone/>
              <a:defRPr sz="1400"/>
            </a:lvl2pPr>
            <a:lvl3pPr marL="1044851" indent="0">
              <a:buNone/>
              <a:defRPr sz="1100"/>
            </a:lvl3pPr>
            <a:lvl4pPr marL="1567276" indent="0">
              <a:buNone/>
              <a:defRPr sz="1000"/>
            </a:lvl4pPr>
            <a:lvl5pPr marL="2089702" indent="0">
              <a:buNone/>
              <a:defRPr sz="1000"/>
            </a:lvl5pPr>
            <a:lvl6pPr marL="2612128" indent="0">
              <a:buNone/>
              <a:defRPr sz="1000"/>
            </a:lvl6pPr>
            <a:lvl7pPr marL="3134553" indent="0">
              <a:buNone/>
              <a:defRPr sz="1000"/>
            </a:lvl7pPr>
            <a:lvl8pPr marL="3656978" indent="0">
              <a:buNone/>
              <a:defRPr sz="1000"/>
            </a:lvl8pPr>
            <a:lvl9pPr marL="4179404" indent="0">
              <a:buNone/>
              <a:defRPr sz="1000"/>
            </a:lvl9pPr>
          </a:lstStyle>
          <a:p>
            <a:pPr lvl="0"/>
            <a:r>
              <a:rPr lang="en-US"/>
              <a:t>Click to edit Master text styles</a:t>
            </a:r>
          </a:p>
        </p:txBody>
      </p:sp>
      <p:sp>
        <p:nvSpPr>
          <p:cNvPr id="5" name="Date Placeholder 4"/>
          <p:cNvSpPr>
            <a:spLocks noGrp="1"/>
          </p:cNvSpPr>
          <p:nvPr>
            <p:ph type="dt" sz="half" idx="10"/>
          </p:nvPr>
        </p:nvSpPr>
        <p:spPr>
          <a:xfrm>
            <a:off x="640080" y="6583681"/>
            <a:ext cx="4800600" cy="325120"/>
          </a:xfrm>
          <a:prstGeom prst="rect">
            <a:avLst/>
          </a:prstGeom>
        </p:spPr>
        <p:txBody>
          <a:bodyPr/>
          <a:lstStyle/>
          <a:p>
            <a:endParaRPr lang="en-US"/>
          </a:p>
        </p:txBody>
      </p:sp>
      <p:sp>
        <p:nvSpPr>
          <p:cNvPr id="6" name="Footer Placeholder 5"/>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7" name="Slide Number Placeholder 6"/>
          <p:cNvSpPr>
            <a:spLocks noGrp="1"/>
          </p:cNvSpPr>
          <p:nvPr>
            <p:ph type="sldNum" sz="quarter" idx="12"/>
          </p:nvPr>
        </p:nvSpPr>
        <p:spPr>
          <a:xfrm rot="16200000">
            <a:off x="11615694" y="6217011"/>
            <a:ext cx="1403436" cy="511175"/>
          </a:xfrm>
          <a:prstGeom prst="rect">
            <a:avLst/>
          </a:prstGeom>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601575" y="5169408"/>
            <a:ext cx="200026" cy="21457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485" tIns="52243" rIns="104485" bIns="52243" rtlCol="0" anchor="ctr"/>
          <a:lstStyle/>
          <a:p>
            <a:pPr algn="ctr"/>
            <a:endParaRPr lang="en-US"/>
          </a:p>
        </p:txBody>
      </p:sp>
      <p:sp>
        <p:nvSpPr>
          <p:cNvPr id="3" name="Picture Placeholder 2"/>
          <p:cNvSpPr>
            <a:spLocks noGrp="1"/>
          </p:cNvSpPr>
          <p:nvPr>
            <p:ph type="pic" idx="1"/>
          </p:nvPr>
        </p:nvSpPr>
        <p:spPr>
          <a:xfrm>
            <a:off x="0" y="0"/>
            <a:ext cx="12601227" cy="5169408"/>
          </a:xfrm>
          <a:solidFill>
            <a:schemeClr val="bg1">
              <a:lumMod val="75000"/>
            </a:schemeClr>
          </a:solidFill>
        </p:spPr>
        <p:txBody>
          <a:bodyPr/>
          <a:lstStyle>
            <a:lvl1pPr marL="0" indent="0">
              <a:buNone/>
              <a:defRPr sz="3700"/>
            </a:lvl1pPr>
            <a:lvl2pPr marL="522425" indent="0">
              <a:buNone/>
              <a:defRPr sz="3200"/>
            </a:lvl2pPr>
            <a:lvl3pPr marL="1044851" indent="0">
              <a:buNone/>
              <a:defRPr sz="2700"/>
            </a:lvl3pPr>
            <a:lvl4pPr marL="1567276" indent="0">
              <a:buNone/>
              <a:defRPr sz="2300"/>
            </a:lvl4pPr>
            <a:lvl5pPr marL="2089702" indent="0">
              <a:buNone/>
              <a:defRPr sz="2300"/>
            </a:lvl5pPr>
            <a:lvl6pPr marL="2612128" indent="0">
              <a:buNone/>
              <a:defRPr sz="2300"/>
            </a:lvl6pPr>
            <a:lvl7pPr marL="3134553" indent="0">
              <a:buNone/>
              <a:defRPr sz="2300"/>
            </a:lvl7pPr>
            <a:lvl8pPr marL="3656978" indent="0">
              <a:buNone/>
              <a:defRPr sz="2300"/>
            </a:lvl8pPr>
            <a:lvl9pPr marL="4179404" indent="0">
              <a:buNone/>
              <a:defRPr sz="2300"/>
            </a:lvl9pPr>
          </a:lstStyle>
          <a:p>
            <a:r>
              <a:rPr lang="en-US"/>
              <a:t>Click icon to add picture</a:t>
            </a:r>
          </a:p>
        </p:txBody>
      </p:sp>
      <p:sp>
        <p:nvSpPr>
          <p:cNvPr id="4" name="Text Placeholder 3"/>
          <p:cNvSpPr>
            <a:spLocks noGrp="1"/>
          </p:cNvSpPr>
          <p:nvPr>
            <p:ph type="body" sz="half" idx="2"/>
          </p:nvPr>
        </p:nvSpPr>
        <p:spPr>
          <a:xfrm>
            <a:off x="640080" y="6096000"/>
            <a:ext cx="11414760" cy="487680"/>
          </a:xfrm>
        </p:spPr>
        <p:txBody>
          <a:bodyPr/>
          <a:lstStyle>
            <a:lvl1pPr marL="0" indent="0">
              <a:buNone/>
              <a:defRPr sz="1800"/>
            </a:lvl1pPr>
            <a:lvl2pPr marL="522425" indent="0">
              <a:buNone/>
              <a:defRPr sz="1400"/>
            </a:lvl2pPr>
            <a:lvl3pPr marL="1044851" indent="0">
              <a:buNone/>
              <a:defRPr sz="1100"/>
            </a:lvl3pPr>
            <a:lvl4pPr marL="1567276" indent="0">
              <a:buNone/>
              <a:defRPr sz="1000"/>
            </a:lvl4pPr>
            <a:lvl5pPr marL="2089702" indent="0">
              <a:buNone/>
              <a:defRPr sz="1000"/>
            </a:lvl5pPr>
            <a:lvl6pPr marL="2612128" indent="0">
              <a:buNone/>
              <a:defRPr sz="1000"/>
            </a:lvl6pPr>
            <a:lvl7pPr marL="3134553" indent="0">
              <a:buNone/>
              <a:defRPr sz="1000"/>
            </a:lvl7pPr>
            <a:lvl8pPr marL="3656978" indent="0">
              <a:buNone/>
              <a:defRPr sz="1000"/>
            </a:lvl8pPr>
            <a:lvl9pPr marL="4179404" indent="0">
              <a:buNone/>
              <a:defRPr sz="1000"/>
            </a:lvl9pPr>
          </a:lstStyle>
          <a:p>
            <a:pPr lvl="0"/>
            <a:r>
              <a:rPr lang="en-US"/>
              <a:t>Click to edit Master text styles</a:t>
            </a:r>
          </a:p>
        </p:txBody>
      </p:sp>
      <p:sp>
        <p:nvSpPr>
          <p:cNvPr id="5" name="Date Placeholder 4"/>
          <p:cNvSpPr>
            <a:spLocks noGrp="1"/>
          </p:cNvSpPr>
          <p:nvPr>
            <p:ph type="dt" sz="half" idx="10"/>
          </p:nvPr>
        </p:nvSpPr>
        <p:spPr>
          <a:xfrm>
            <a:off x="640080" y="6583681"/>
            <a:ext cx="4800600" cy="325120"/>
          </a:xfrm>
          <a:prstGeom prst="rect">
            <a:avLst/>
          </a:prstGeom>
        </p:spPr>
        <p:txBody>
          <a:bodyPr/>
          <a:lstStyle/>
          <a:p>
            <a:endParaRPr lang="en-US"/>
          </a:p>
        </p:txBody>
      </p:sp>
      <p:sp>
        <p:nvSpPr>
          <p:cNvPr id="6" name="Footer Placeholder 5"/>
          <p:cNvSpPr>
            <a:spLocks noGrp="1"/>
          </p:cNvSpPr>
          <p:nvPr>
            <p:ph type="ftr" sz="quarter" idx="11"/>
          </p:nvPr>
        </p:nvSpPr>
        <p:spPr>
          <a:xfrm>
            <a:off x="640080" y="6925735"/>
            <a:ext cx="4800600" cy="302768"/>
          </a:xfrm>
          <a:prstGeom prst="rect">
            <a:avLst/>
          </a:prstGeom>
        </p:spPr>
        <p:txBody>
          <a:bodyPr/>
          <a:lstStyle/>
          <a:p>
            <a:r>
              <a:rPr lang="en-US"/>
              <a:t>Supriya Chakraborty</a:t>
            </a:r>
          </a:p>
        </p:txBody>
      </p:sp>
      <p:sp>
        <p:nvSpPr>
          <p:cNvPr id="7" name="Slide Number Placeholder 6"/>
          <p:cNvSpPr>
            <a:spLocks noGrp="1"/>
          </p:cNvSpPr>
          <p:nvPr>
            <p:ph type="sldNum" sz="quarter" idx="12"/>
          </p:nvPr>
        </p:nvSpPr>
        <p:spPr>
          <a:xfrm rot="16200000">
            <a:off x="11615694" y="6217011"/>
            <a:ext cx="1403436" cy="511175"/>
          </a:xfrm>
          <a:prstGeom prst="rect">
            <a:avLst/>
          </a:prstGeom>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640080" y="5283200"/>
            <a:ext cx="11414760" cy="812800"/>
          </a:xfrm>
        </p:spPr>
        <p:txBody>
          <a:bodyPr anchor="t">
            <a:normAutofit/>
          </a:bodyPr>
          <a:lstStyle>
            <a:lvl1pPr>
              <a:defRPr sz="3700"/>
            </a:lvl1pPr>
          </a:lstStyle>
          <a:p>
            <a:r>
              <a:rPr lang="en-US"/>
              <a:t>Click to edit Master title style</a:t>
            </a:r>
            <a:endParaRPr lang="en-US" dirty="0"/>
          </a:p>
        </p:txBody>
      </p:sp>
      <p:sp>
        <p:nvSpPr>
          <p:cNvPr id="10" name="Rectangle 9"/>
          <p:cNvSpPr/>
          <p:nvPr/>
        </p:nvSpPr>
        <p:spPr>
          <a:xfrm>
            <a:off x="12601575" y="0"/>
            <a:ext cx="200026" cy="51694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4485" tIns="52243" rIns="104485" bIns="52243"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162899"/>
            <a:ext cx="8107680" cy="1463040"/>
          </a:xfrm>
          <a:prstGeom prst="rect">
            <a:avLst/>
          </a:prstGeom>
        </p:spPr>
        <p:txBody>
          <a:bodyPr vert="horz" lIns="104485" tIns="52243" rIns="104485" bIns="52243"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 y="1869442"/>
            <a:ext cx="10668000" cy="4665134"/>
          </a:xfrm>
          <a:prstGeom prst="rect">
            <a:avLst/>
          </a:prstGeom>
        </p:spPr>
        <p:txBody>
          <a:bodyPr vert="horz" lIns="104485" tIns="52243" rIns="104485" bIns="522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601575" y="0"/>
            <a:ext cx="200026" cy="1463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485" tIns="52243" rIns="104485" bIns="52243" rtlCol="0" anchor="ctr"/>
          <a:lstStyle/>
          <a:p>
            <a:pPr algn="ctr"/>
            <a:endParaRPr lang="en-US"/>
          </a:p>
        </p:txBody>
      </p:sp>
      <p:sp>
        <p:nvSpPr>
          <p:cNvPr id="8" name="Rectangle 7"/>
          <p:cNvSpPr/>
          <p:nvPr/>
        </p:nvSpPr>
        <p:spPr>
          <a:xfrm>
            <a:off x="12601575" y="1463040"/>
            <a:ext cx="200026" cy="5852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4485" tIns="52243" rIns="104485" bIns="52243"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defTabSz="1044851" rtl="0" eaLnBrk="1" latinLnBrk="0" hangingPunct="1">
        <a:spcBef>
          <a:spcPct val="0"/>
        </a:spcBef>
        <a:buNone/>
        <a:defRPr sz="4100" kern="1200" cap="all" spc="-69" baseline="0">
          <a:solidFill>
            <a:schemeClr val="tx2"/>
          </a:solidFill>
          <a:latin typeface="+mj-lt"/>
          <a:ea typeface="+mj-ea"/>
          <a:cs typeface="+mj-cs"/>
        </a:defRPr>
      </a:lvl1pPr>
    </p:titleStyle>
    <p:bodyStyle>
      <a:lvl1pPr marL="0" indent="0" algn="l" defTabSz="1044851" rtl="0" eaLnBrk="1" latinLnBrk="0" hangingPunct="1">
        <a:spcBef>
          <a:spcPct val="20000"/>
        </a:spcBef>
        <a:spcAft>
          <a:spcPts val="686"/>
        </a:spcAft>
        <a:buFont typeface="Arial" pitchFamily="34" charset="0"/>
        <a:buNone/>
        <a:defRPr sz="2300" b="1" kern="1200">
          <a:solidFill>
            <a:schemeClr val="tx1"/>
          </a:solidFill>
          <a:latin typeface="+mn-lt"/>
          <a:ea typeface="+mn-ea"/>
          <a:cs typeface="+mn-cs"/>
        </a:defRPr>
      </a:lvl1pPr>
      <a:lvl2pPr marL="522425" indent="-208970" algn="l" defTabSz="1044851" rtl="0" eaLnBrk="1" latinLnBrk="0" hangingPunct="1">
        <a:spcBef>
          <a:spcPct val="20000"/>
        </a:spcBef>
        <a:buClr>
          <a:schemeClr val="tx2"/>
        </a:buClr>
        <a:buFont typeface="Arial" pitchFamily="34" charset="0"/>
        <a:buChar char="•"/>
        <a:defRPr sz="2300" kern="1200">
          <a:solidFill>
            <a:schemeClr val="tx1"/>
          </a:solidFill>
          <a:latin typeface="+mn-lt"/>
          <a:ea typeface="+mn-ea"/>
          <a:cs typeface="+mn-cs"/>
        </a:defRPr>
      </a:lvl2pPr>
      <a:lvl3pPr marL="1306064" indent="-261213" algn="l" defTabSz="1044851" rtl="0" eaLnBrk="1" latinLnBrk="0" hangingPunct="1">
        <a:spcBef>
          <a:spcPct val="20000"/>
        </a:spcBef>
        <a:buClr>
          <a:schemeClr val="tx2"/>
        </a:buClr>
        <a:buFont typeface="Arial" pitchFamily="34" charset="0"/>
        <a:buChar char="•"/>
        <a:defRPr sz="2100" kern="1200">
          <a:solidFill>
            <a:schemeClr val="tx1"/>
          </a:solidFill>
          <a:latin typeface="+mn-lt"/>
          <a:ea typeface="+mn-ea"/>
          <a:cs typeface="+mn-cs"/>
        </a:defRPr>
      </a:lvl3pPr>
      <a:lvl4pPr marL="1828489" indent="-261213" algn="l" defTabSz="1044851" rtl="0" eaLnBrk="1" latinLnBrk="0" hangingPunct="1">
        <a:spcBef>
          <a:spcPct val="20000"/>
        </a:spcBef>
        <a:buClr>
          <a:schemeClr val="tx2"/>
        </a:buClr>
        <a:buFont typeface="Arial" pitchFamily="34" charset="0"/>
        <a:buChar char="•"/>
        <a:defRPr sz="2100" kern="1200">
          <a:solidFill>
            <a:schemeClr val="tx1"/>
          </a:solidFill>
          <a:latin typeface="+mn-lt"/>
          <a:ea typeface="+mn-ea"/>
          <a:cs typeface="+mn-cs"/>
        </a:defRPr>
      </a:lvl4pPr>
      <a:lvl5pPr marL="2350914" indent="-261213" algn="l" defTabSz="1044851" rtl="0" eaLnBrk="1" latinLnBrk="0" hangingPunct="1">
        <a:spcBef>
          <a:spcPct val="20000"/>
        </a:spcBef>
        <a:buClr>
          <a:schemeClr val="tx2"/>
        </a:buClr>
        <a:buFont typeface="Arial" pitchFamily="34" charset="0"/>
        <a:buChar char="•"/>
        <a:defRPr sz="2100" kern="1200" baseline="0">
          <a:solidFill>
            <a:schemeClr val="tx1"/>
          </a:solidFill>
          <a:latin typeface="+mn-lt"/>
          <a:ea typeface="+mn-ea"/>
          <a:cs typeface="+mn-cs"/>
        </a:defRPr>
      </a:lvl5pPr>
      <a:lvl6pPr marL="2873340" indent="-261213" algn="l" defTabSz="1044851"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95765" indent="-261213" algn="l" defTabSz="1044851"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918192" indent="-261213" algn="l" defTabSz="1044851"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440617" indent="-261213" algn="l" defTabSz="1044851"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p:bodyStyle>
    <p:otherStyle>
      <a:defPPr>
        <a:defRPr lang="en-US"/>
      </a:defPPr>
      <a:lvl1pPr marL="0" algn="l" defTabSz="1044851" rtl="0" eaLnBrk="1" latinLnBrk="0" hangingPunct="1">
        <a:defRPr sz="2100" kern="1200">
          <a:solidFill>
            <a:schemeClr val="tx1"/>
          </a:solidFill>
          <a:latin typeface="+mn-lt"/>
          <a:ea typeface="+mn-ea"/>
          <a:cs typeface="+mn-cs"/>
        </a:defRPr>
      </a:lvl1pPr>
      <a:lvl2pPr marL="522425" algn="l" defTabSz="1044851" rtl="0" eaLnBrk="1" latinLnBrk="0" hangingPunct="1">
        <a:defRPr sz="2100" kern="1200">
          <a:solidFill>
            <a:schemeClr val="tx1"/>
          </a:solidFill>
          <a:latin typeface="+mn-lt"/>
          <a:ea typeface="+mn-ea"/>
          <a:cs typeface="+mn-cs"/>
        </a:defRPr>
      </a:lvl2pPr>
      <a:lvl3pPr marL="1044851" algn="l" defTabSz="1044851" rtl="0" eaLnBrk="1" latinLnBrk="0" hangingPunct="1">
        <a:defRPr sz="2100" kern="1200">
          <a:solidFill>
            <a:schemeClr val="tx1"/>
          </a:solidFill>
          <a:latin typeface="+mn-lt"/>
          <a:ea typeface="+mn-ea"/>
          <a:cs typeface="+mn-cs"/>
        </a:defRPr>
      </a:lvl3pPr>
      <a:lvl4pPr marL="1567276" algn="l" defTabSz="1044851" rtl="0" eaLnBrk="1" latinLnBrk="0" hangingPunct="1">
        <a:defRPr sz="2100" kern="1200">
          <a:solidFill>
            <a:schemeClr val="tx1"/>
          </a:solidFill>
          <a:latin typeface="+mn-lt"/>
          <a:ea typeface="+mn-ea"/>
          <a:cs typeface="+mn-cs"/>
        </a:defRPr>
      </a:lvl4pPr>
      <a:lvl5pPr marL="2089702" algn="l" defTabSz="1044851" rtl="0" eaLnBrk="1" latinLnBrk="0" hangingPunct="1">
        <a:defRPr sz="2100" kern="1200">
          <a:solidFill>
            <a:schemeClr val="tx1"/>
          </a:solidFill>
          <a:latin typeface="+mn-lt"/>
          <a:ea typeface="+mn-ea"/>
          <a:cs typeface="+mn-cs"/>
        </a:defRPr>
      </a:lvl5pPr>
      <a:lvl6pPr marL="2612128" algn="l" defTabSz="1044851" rtl="0" eaLnBrk="1" latinLnBrk="0" hangingPunct="1">
        <a:defRPr sz="2100" kern="1200">
          <a:solidFill>
            <a:schemeClr val="tx1"/>
          </a:solidFill>
          <a:latin typeface="+mn-lt"/>
          <a:ea typeface="+mn-ea"/>
          <a:cs typeface="+mn-cs"/>
        </a:defRPr>
      </a:lvl6pPr>
      <a:lvl7pPr marL="3134553" algn="l" defTabSz="1044851" rtl="0" eaLnBrk="1" latinLnBrk="0" hangingPunct="1">
        <a:defRPr sz="2100" kern="1200">
          <a:solidFill>
            <a:schemeClr val="tx1"/>
          </a:solidFill>
          <a:latin typeface="+mn-lt"/>
          <a:ea typeface="+mn-ea"/>
          <a:cs typeface="+mn-cs"/>
        </a:defRPr>
      </a:lvl7pPr>
      <a:lvl8pPr marL="3656978" algn="l" defTabSz="1044851" rtl="0" eaLnBrk="1" latinLnBrk="0" hangingPunct="1">
        <a:defRPr sz="2100" kern="1200">
          <a:solidFill>
            <a:schemeClr val="tx1"/>
          </a:solidFill>
          <a:latin typeface="+mn-lt"/>
          <a:ea typeface="+mn-ea"/>
          <a:cs typeface="+mn-cs"/>
        </a:defRPr>
      </a:lvl8pPr>
      <a:lvl9pPr marL="4179404" algn="l" defTabSz="104485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16.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21.xml"/></Relationships>
</file>

<file path=ppt/slides/_rels/slide3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customXml" Target="../ink/ink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accent1"/>
            </a:solidFill>
          </a:ln>
        </p:spPr>
        <p:txBody>
          <a:bodyPr/>
          <a:lstStyle/>
          <a:p>
            <a:r>
              <a:rPr lang="en-US" sz="4600" dirty="0"/>
              <a:t>ADBMS</a:t>
            </a:r>
            <a:br>
              <a:rPr lang="en-US" sz="4600" dirty="0"/>
            </a:br>
            <a:br>
              <a:rPr lang="en-US" sz="4600" dirty="0"/>
            </a:br>
            <a:r>
              <a:rPr lang="en-US" sz="7500" dirty="0">
                <a:solidFill>
                  <a:srgbClr val="0070C0"/>
                </a:solidFill>
              </a:rPr>
              <a:t>distributed Database </a:t>
            </a:r>
          </a:p>
        </p:txBody>
      </p:sp>
      <p:sp>
        <p:nvSpPr>
          <p:cNvPr id="3" name="Subtitle 2"/>
          <p:cNvSpPr>
            <a:spLocks noGrp="1"/>
          </p:cNvSpPr>
          <p:nvPr>
            <p:ph type="subTitle" idx="1"/>
          </p:nvPr>
        </p:nvSpPr>
        <p:spPr>
          <a:xfrm>
            <a:off x="2987040" y="5364480"/>
            <a:ext cx="9601200" cy="1950720"/>
          </a:xfrm>
        </p:spPr>
        <p:txBody>
          <a:bodyPr>
            <a:normAutofit/>
          </a:bodyPr>
          <a:lstStyle/>
          <a:p>
            <a:pPr algn="r">
              <a:spcBef>
                <a:spcPts val="0"/>
              </a:spcBef>
              <a:spcAft>
                <a:spcPts val="0"/>
              </a:spcAft>
            </a:pPr>
            <a:r>
              <a:rPr lang="en-US" b="1" cap="none" dirty="0">
                <a:solidFill>
                  <a:schemeClr val="bg1">
                    <a:lumMod val="50000"/>
                  </a:schemeClr>
                </a:solidFill>
                <a:latin typeface="Times New Roman" pitchFamily="18" charset="0"/>
                <a:cs typeface="Times New Roman" pitchFamily="18" charset="0"/>
              </a:rPr>
              <a:t>Supriya Chakraborty</a:t>
            </a:r>
          </a:p>
          <a:p>
            <a:pPr algn="r">
              <a:spcBef>
                <a:spcPts val="0"/>
              </a:spcBef>
              <a:spcAft>
                <a:spcPts val="0"/>
              </a:spcAft>
            </a:pPr>
            <a:r>
              <a:rPr lang="en-US" b="1" cap="none" dirty="0">
                <a:solidFill>
                  <a:schemeClr val="bg1">
                    <a:lumMod val="50000"/>
                  </a:schemeClr>
                </a:solidFill>
                <a:latin typeface="Times New Roman" pitchFamily="18" charset="0"/>
                <a:cs typeface="Times New Roman" pitchFamily="18" charset="0"/>
              </a:rPr>
              <a:t>Assistant Professor (Senior Scale)</a:t>
            </a:r>
          </a:p>
          <a:p>
            <a:pPr algn="r">
              <a:spcBef>
                <a:spcPts val="0"/>
              </a:spcBef>
              <a:spcAft>
                <a:spcPts val="0"/>
              </a:spcAft>
            </a:pPr>
            <a:r>
              <a:rPr lang="en-US" b="1" cap="none" dirty="0">
                <a:solidFill>
                  <a:schemeClr val="bg1">
                    <a:lumMod val="50000"/>
                  </a:schemeClr>
                </a:solidFill>
                <a:latin typeface="Times New Roman" pitchFamily="18" charset="0"/>
                <a:cs typeface="Times New Roman" pitchFamily="18" charset="0"/>
              </a:rPr>
              <a:t>AMITY University, Kolkata supriya_k2@yahoo.com</a:t>
            </a:r>
          </a:p>
        </p:txBody>
      </p:sp>
      <p:sp>
        <p:nvSpPr>
          <p:cNvPr id="4" name="TextBox 3"/>
          <p:cNvSpPr txBox="1"/>
          <p:nvPr/>
        </p:nvSpPr>
        <p:spPr>
          <a:xfrm>
            <a:off x="4843972" y="228600"/>
            <a:ext cx="7957628"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b="1" dirty="0"/>
              <a:t>Disclaimer </a:t>
            </a:r>
          </a:p>
          <a:p>
            <a:r>
              <a:rPr lang="en-US" sz="1600" b="1" dirty="0"/>
              <a:t>The recipients of  this content is advised not to circulate this content</a:t>
            </a:r>
          </a:p>
          <a:p>
            <a:r>
              <a:rPr lang="en-US" sz="1600" b="1" dirty="0"/>
              <a:t>Freely in the internet. This content is solely prepared for the </a:t>
            </a:r>
            <a:r>
              <a:rPr lang="en-US" sz="1600" b="1" dirty="0" err="1"/>
              <a:t>acdemic</a:t>
            </a:r>
            <a:r>
              <a:rPr lang="en-US" sz="1600" b="1" dirty="0"/>
              <a:t> purposes </a:t>
            </a:r>
          </a:p>
          <a:p>
            <a:r>
              <a:rPr lang="en-US" sz="1600" b="1" dirty="0"/>
              <a:t>Of students of AMITY University Kolkata. For any further usage, a written</a:t>
            </a:r>
          </a:p>
          <a:p>
            <a:r>
              <a:rPr lang="en-US" sz="1600" b="1" dirty="0"/>
              <a:t>Expression is required from the author. </a:t>
            </a:r>
          </a:p>
        </p:txBody>
      </p:sp>
    </p:spTree>
    <p:extLst>
      <p:ext uri="{BB962C8B-B14F-4D97-AF65-F5344CB8AC3E}">
        <p14:creationId xmlns:p14="http://schemas.microsoft.com/office/powerpoint/2010/main" val="1968562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4C9-AF18-40C7-9690-B9200AECB875}"/>
              </a:ext>
            </a:extLst>
          </p:cNvPr>
          <p:cNvSpPr>
            <a:spLocks noGrp="1"/>
          </p:cNvSpPr>
          <p:nvPr>
            <p:ph type="title"/>
          </p:nvPr>
        </p:nvSpPr>
        <p:spPr/>
        <p:txBody>
          <a:bodyPr/>
          <a:lstStyle/>
          <a:p>
            <a:r>
              <a:rPr lang="en-US" dirty="0"/>
              <a:t>Horizontal Fragments</a:t>
            </a:r>
            <a:endParaRPr lang="en-IN" dirty="0"/>
          </a:p>
        </p:txBody>
      </p:sp>
      <p:sp>
        <p:nvSpPr>
          <p:cNvPr id="3" name="Content Placeholder 2">
            <a:extLst>
              <a:ext uri="{FF2B5EF4-FFF2-40B4-BE49-F238E27FC236}">
                <a16:creationId xmlns:a16="http://schemas.microsoft.com/office/drawing/2014/main" id="{040605AA-B94B-4651-8080-CDE5275346A3}"/>
              </a:ext>
            </a:extLst>
          </p:cNvPr>
          <p:cNvSpPr>
            <a:spLocks noGrp="1"/>
          </p:cNvSpPr>
          <p:nvPr>
            <p:ph idx="1"/>
          </p:nvPr>
        </p:nvSpPr>
        <p:spPr>
          <a:xfrm>
            <a:off x="228600" y="1600200"/>
            <a:ext cx="7239000" cy="990600"/>
          </a:xfrm>
        </p:spPr>
        <p:style>
          <a:lnRef idx="2">
            <a:schemeClr val="accent1"/>
          </a:lnRef>
          <a:fillRef idx="1">
            <a:schemeClr val="lt1"/>
          </a:fillRef>
          <a:effectRef idx="0">
            <a:schemeClr val="accent1"/>
          </a:effectRef>
          <a:fontRef idx="minor">
            <a:schemeClr val="dk1"/>
          </a:fontRef>
        </p:style>
        <p:txBody>
          <a:bodyPr>
            <a:normAutofit/>
          </a:bodyPr>
          <a:lstStyle/>
          <a:p>
            <a:r>
              <a:rPr lang="en-US" sz="4000" dirty="0"/>
              <a:t>Consider the relation Emp:</a:t>
            </a:r>
            <a:endParaRPr lang="en-IN" sz="4000" dirty="0"/>
          </a:p>
        </p:txBody>
      </p:sp>
      <p:sp>
        <p:nvSpPr>
          <p:cNvPr id="4" name="TextBox 3">
            <a:extLst>
              <a:ext uri="{FF2B5EF4-FFF2-40B4-BE49-F238E27FC236}">
                <a16:creationId xmlns:a16="http://schemas.microsoft.com/office/drawing/2014/main" id="{77E7C51C-8C58-4DC6-8C33-732B73CCF2F5}"/>
              </a:ext>
            </a:extLst>
          </p:cNvPr>
          <p:cNvSpPr txBox="1"/>
          <p:nvPr/>
        </p:nvSpPr>
        <p:spPr>
          <a:xfrm>
            <a:off x="1600200" y="3352800"/>
            <a:ext cx="2438400" cy="3200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cxnSp>
        <p:nvCxnSpPr>
          <p:cNvPr id="6" name="Straight Connector 5">
            <a:extLst>
              <a:ext uri="{FF2B5EF4-FFF2-40B4-BE49-F238E27FC236}">
                <a16:creationId xmlns:a16="http://schemas.microsoft.com/office/drawing/2014/main" id="{57B9E531-D9A9-4F0E-A22A-1CEFFB8F53B0}"/>
              </a:ext>
            </a:extLst>
          </p:cNvPr>
          <p:cNvCxnSpPr/>
          <p:nvPr/>
        </p:nvCxnSpPr>
        <p:spPr>
          <a:xfrm>
            <a:off x="381000" y="4724401"/>
            <a:ext cx="41910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034A6E-4423-4B57-9A30-059A2115683A}"/>
              </a:ext>
            </a:extLst>
          </p:cNvPr>
          <p:cNvCxnSpPr/>
          <p:nvPr/>
        </p:nvCxnSpPr>
        <p:spPr>
          <a:xfrm flipV="1">
            <a:off x="4038600" y="4114800"/>
            <a:ext cx="2895600" cy="60960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C16B13C-D265-4C25-BF7E-7D148B1A4A17}"/>
              </a:ext>
            </a:extLst>
          </p:cNvPr>
          <p:cNvCxnSpPr>
            <a:cxnSpLocks/>
          </p:cNvCxnSpPr>
          <p:nvPr/>
        </p:nvCxnSpPr>
        <p:spPr>
          <a:xfrm flipV="1">
            <a:off x="3996267" y="2667000"/>
            <a:ext cx="2937933" cy="761999"/>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FF4752-A6B9-4C29-BDCA-0E1E8F376C87}"/>
              </a:ext>
            </a:extLst>
          </p:cNvPr>
          <p:cNvSpPr/>
          <p:nvPr/>
        </p:nvSpPr>
        <p:spPr>
          <a:xfrm>
            <a:off x="6934200" y="2667000"/>
            <a:ext cx="1981200" cy="1463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Fragment 1</a:t>
            </a:r>
            <a:endParaRPr lang="en-IN" dirty="0"/>
          </a:p>
        </p:txBody>
      </p:sp>
      <p:cxnSp>
        <p:nvCxnSpPr>
          <p:cNvPr id="14" name="Straight Connector 13">
            <a:extLst>
              <a:ext uri="{FF2B5EF4-FFF2-40B4-BE49-F238E27FC236}">
                <a16:creationId xmlns:a16="http://schemas.microsoft.com/office/drawing/2014/main" id="{12EC1BD8-75A8-436D-9D53-5FE4965FE3B3}"/>
              </a:ext>
            </a:extLst>
          </p:cNvPr>
          <p:cNvCxnSpPr/>
          <p:nvPr/>
        </p:nvCxnSpPr>
        <p:spPr>
          <a:xfrm>
            <a:off x="3996267" y="4724401"/>
            <a:ext cx="2937933" cy="38099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1DBA2A6-C7FC-45BC-8C0C-524AD8EFCF22}"/>
              </a:ext>
            </a:extLst>
          </p:cNvPr>
          <p:cNvCxnSpPr/>
          <p:nvPr/>
        </p:nvCxnSpPr>
        <p:spPr>
          <a:xfrm>
            <a:off x="3996267" y="6553200"/>
            <a:ext cx="2937933" cy="304802"/>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32FD44-014E-4EA7-8579-79FA3357B2D9}"/>
              </a:ext>
            </a:extLst>
          </p:cNvPr>
          <p:cNvSpPr/>
          <p:nvPr/>
        </p:nvSpPr>
        <p:spPr>
          <a:xfrm>
            <a:off x="6908800" y="5105400"/>
            <a:ext cx="1981200" cy="17678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Fragment 2</a:t>
            </a:r>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4F26BA0-6582-4A6D-AAC8-C7FCADB9E24E}"/>
                  </a:ext>
                </a:extLst>
              </p14:cNvPr>
              <p14:cNvContentPartPr/>
              <p14:nvPr/>
            </p14:nvContentPartPr>
            <p14:xfrm>
              <a:off x="1285920" y="2895480"/>
              <a:ext cx="8191800" cy="3076920"/>
            </p14:xfrm>
          </p:contentPart>
        </mc:Choice>
        <mc:Fallback xmlns="">
          <p:pic>
            <p:nvPicPr>
              <p:cNvPr id="5" name="Ink 4">
                <a:extLst>
                  <a:ext uri="{FF2B5EF4-FFF2-40B4-BE49-F238E27FC236}">
                    <a16:creationId xmlns:a16="http://schemas.microsoft.com/office/drawing/2014/main" id="{84F26BA0-6582-4A6D-AAC8-C7FCADB9E24E}"/>
                  </a:ext>
                </a:extLst>
              </p:cNvPr>
              <p:cNvPicPr/>
              <p:nvPr/>
            </p:nvPicPr>
            <p:blipFill>
              <a:blip r:embed="rId3"/>
              <a:stretch>
                <a:fillRect/>
              </a:stretch>
            </p:blipFill>
            <p:spPr>
              <a:xfrm>
                <a:off x="1276560" y="2886120"/>
                <a:ext cx="8210520" cy="3095640"/>
              </a:xfrm>
              <a:prstGeom prst="rect">
                <a:avLst/>
              </a:prstGeom>
            </p:spPr>
          </p:pic>
        </mc:Fallback>
      </mc:AlternateContent>
    </p:spTree>
    <p:extLst>
      <p:ext uri="{BB962C8B-B14F-4D97-AF65-F5344CB8AC3E}">
        <p14:creationId xmlns:p14="http://schemas.microsoft.com/office/powerpoint/2010/main" val="186162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A815-9881-4893-8E64-6F71346E3650}"/>
              </a:ext>
            </a:extLst>
          </p:cNvPr>
          <p:cNvSpPr>
            <a:spLocks noGrp="1"/>
          </p:cNvSpPr>
          <p:nvPr>
            <p:ph type="title"/>
          </p:nvPr>
        </p:nvSpPr>
        <p:spPr/>
        <p:txBody>
          <a:bodyPr/>
          <a:lstStyle/>
          <a:p>
            <a:r>
              <a:rPr lang="en-US" dirty="0"/>
              <a:t>How Horizontal Fragment is formed?</a:t>
            </a:r>
            <a:endParaRPr lang="en-IN" dirty="0"/>
          </a:p>
        </p:txBody>
      </p:sp>
      <p:sp>
        <p:nvSpPr>
          <p:cNvPr id="3" name="Content Placeholder 2">
            <a:extLst>
              <a:ext uri="{FF2B5EF4-FFF2-40B4-BE49-F238E27FC236}">
                <a16:creationId xmlns:a16="http://schemas.microsoft.com/office/drawing/2014/main" id="{8B7B0C60-1726-4409-9E0F-A7C95CD58CE0}"/>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457200" indent="-457200">
              <a:buFont typeface="Arial" panose="020B0604020202020204" pitchFamily="34" charset="0"/>
              <a:buChar char="•"/>
            </a:pPr>
            <a:r>
              <a:rPr lang="en-US" sz="3200" dirty="0"/>
              <a:t>Consider schema EMP (</a:t>
            </a:r>
            <a:r>
              <a:rPr lang="en-US" sz="3200" dirty="0" err="1"/>
              <a:t>eno</a:t>
            </a:r>
            <a:r>
              <a:rPr lang="en-US" sz="3200" dirty="0"/>
              <a:t>, name, city, skill, </a:t>
            </a:r>
            <a:r>
              <a:rPr lang="en-US" sz="3200" dirty="0" err="1"/>
              <a:t>sal</a:t>
            </a:r>
            <a:r>
              <a:rPr lang="en-US" sz="3200" dirty="0"/>
              <a:t>, comm) and the organization has few branches in every metropolitan city of India. </a:t>
            </a:r>
          </a:p>
          <a:p>
            <a:pPr marL="457200" indent="-457200">
              <a:buFont typeface="Arial" panose="020B0604020202020204" pitchFamily="34" charset="0"/>
              <a:buChar char="•"/>
            </a:pPr>
            <a:r>
              <a:rPr lang="en-US" sz="3200" dirty="0"/>
              <a:t>Fragments are created using PREDICATE that exactly suits the need</a:t>
            </a:r>
          </a:p>
          <a:p>
            <a:endParaRPr lang="en-US" sz="3200" dirty="0"/>
          </a:p>
          <a:p>
            <a:pPr marL="571500" indent="-571500">
              <a:buFont typeface="Arial" panose="020B0604020202020204" pitchFamily="34" charset="0"/>
              <a:buChar char="•"/>
            </a:pPr>
            <a:r>
              <a:rPr lang="el-GR" sz="4000" dirty="0"/>
              <a:t>Π</a:t>
            </a:r>
            <a:r>
              <a:rPr lang="en-US" sz="4000" baseline="-25000" dirty="0" err="1"/>
              <a:t>eno,name,city</a:t>
            </a:r>
            <a:r>
              <a:rPr lang="en-US" sz="4000" baseline="-25000" dirty="0"/>
              <a:t>, </a:t>
            </a:r>
            <a:r>
              <a:rPr lang="en-US" sz="4000" baseline="-25000" dirty="0" err="1"/>
              <a:t>skoll</a:t>
            </a:r>
            <a:r>
              <a:rPr lang="en-US" sz="4000" baseline="-25000" dirty="0"/>
              <a:t>, </a:t>
            </a:r>
            <a:r>
              <a:rPr lang="en-US" sz="4000" baseline="-25000" dirty="0" err="1"/>
              <a:t>sal,comm</a:t>
            </a:r>
            <a:r>
              <a:rPr lang="en-US" sz="4000" baseline="-25000" dirty="0"/>
              <a:t>  </a:t>
            </a:r>
            <a:r>
              <a:rPr lang="en-US" sz="4000" dirty="0"/>
              <a:t>(</a:t>
            </a:r>
            <a:r>
              <a:rPr lang="el-GR" sz="4000" b="0" dirty="0"/>
              <a:t>σ</a:t>
            </a:r>
            <a:r>
              <a:rPr lang="en-US" sz="4000" baseline="-25000" dirty="0"/>
              <a:t>city=‘Kolkata’</a:t>
            </a:r>
            <a:r>
              <a:rPr lang="en-US" sz="4000" dirty="0"/>
              <a:t> (EMP))</a:t>
            </a:r>
          </a:p>
          <a:p>
            <a:pPr marL="571500" indent="-571500">
              <a:buFont typeface="Arial" panose="020B0604020202020204" pitchFamily="34" charset="0"/>
              <a:buChar char="•"/>
            </a:pPr>
            <a:r>
              <a:rPr lang="el-GR" sz="4000" dirty="0"/>
              <a:t>Π</a:t>
            </a:r>
            <a:r>
              <a:rPr lang="en-US" sz="4000" baseline="-25000" dirty="0" err="1"/>
              <a:t>eno,name,city</a:t>
            </a:r>
            <a:r>
              <a:rPr lang="en-US" sz="4000" baseline="-25000" dirty="0"/>
              <a:t>, </a:t>
            </a:r>
            <a:r>
              <a:rPr lang="en-US" sz="4000" baseline="-25000" dirty="0" err="1"/>
              <a:t>skoll</a:t>
            </a:r>
            <a:r>
              <a:rPr lang="en-US" sz="4000" baseline="-25000" dirty="0"/>
              <a:t>, </a:t>
            </a:r>
            <a:r>
              <a:rPr lang="en-US" sz="4000" baseline="-25000" dirty="0" err="1"/>
              <a:t>sal,comm</a:t>
            </a:r>
            <a:r>
              <a:rPr lang="en-US" sz="4000" baseline="-25000" dirty="0"/>
              <a:t>  </a:t>
            </a:r>
            <a:r>
              <a:rPr lang="en-US" sz="4000" dirty="0"/>
              <a:t>(</a:t>
            </a:r>
            <a:r>
              <a:rPr lang="el-GR" sz="4000" b="0" dirty="0"/>
              <a:t>σ</a:t>
            </a:r>
            <a:r>
              <a:rPr lang="en-US" sz="4000" baseline="-25000" dirty="0"/>
              <a:t>city=‘Mumbai’</a:t>
            </a:r>
            <a:r>
              <a:rPr lang="en-US" sz="4000" dirty="0"/>
              <a:t> (EMP))</a:t>
            </a:r>
          </a:p>
          <a:p>
            <a:pPr marL="571500" indent="-571500">
              <a:buFont typeface="Arial" panose="020B0604020202020204" pitchFamily="34" charset="0"/>
              <a:buChar char="•"/>
            </a:pPr>
            <a:r>
              <a:rPr lang="el-GR" sz="4000" dirty="0"/>
              <a:t>Π</a:t>
            </a:r>
            <a:r>
              <a:rPr lang="en-US" sz="4000" baseline="-25000" dirty="0" err="1"/>
              <a:t>eno,name,city</a:t>
            </a:r>
            <a:r>
              <a:rPr lang="en-US" sz="4000" baseline="-25000" dirty="0"/>
              <a:t>, </a:t>
            </a:r>
            <a:r>
              <a:rPr lang="en-US" sz="4000" baseline="-25000" dirty="0" err="1"/>
              <a:t>skoll</a:t>
            </a:r>
            <a:r>
              <a:rPr lang="en-US" sz="4000" baseline="-25000" dirty="0"/>
              <a:t>, </a:t>
            </a:r>
            <a:r>
              <a:rPr lang="en-US" sz="4000" baseline="-25000" dirty="0" err="1"/>
              <a:t>sal,comm</a:t>
            </a:r>
            <a:r>
              <a:rPr lang="en-US" sz="4000" baseline="-25000" dirty="0"/>
              <a:t>  </a:t>
            </a:r>
            <a:r>
              <a:rPr lang="en-US" sz="4000" dirty="0"/>
              <a:t>(</a:t>
            </a:r>
            <a:r>
              <a:rPr lang="el-GR" sz="4000" b="0" dirty="0"/>
              <a:t>σ</a:t>
            </a:r>
            <a:r>
              <a:rPr lang="en-US" sz="4000" baseline="-25000" dirty="0"/>
              <a:t>city=‘Delhi’</a:t>
            </a:r>
            <a:r>
              <a:rPr lang="en-US" sz="4000" dirty="0"/>
              <a:t> (EMP))</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IN" sz="4000"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52299D8-E938-4735-95FD-DFEE8151187C}"/>
                  </a:ext>
                </a:extLst>
              </p14:cNvPr>
              <p14:cNvContentPartPr/>
              <p14:nvPr/>
            </p14:nvContentPartPr>
            <p14:xfrm>
              <a:off x="76320" y="276120"/>
              <a:ext cx="11687400" cy="5163120"/>
            </p14:xfrm>
          </p:contentPart>
        </mc:Choice>
        <mc:Fallback xmlns="">
          <p:pic>
            <p:nvPicPr>
              <p:cNvPr id="5" name="Ink 4">
                <a:extLst>
                  <a:ext uri="{FF2B5EF4-FFF2-40B4-BE49-F238E27FC236}">
                    <a16:creationId xmlns:a16="http://schemas.microsoft.com/office/drawing/2014/main" id="{352299D8-E938-4735-95FD-DFEE8151187C}"/>
                  </a:ext>
                </a:extLst>
              </p:cNvPr>
              <p:cNvPicPr/>
              <p:nvPr/>
            </p:nvPicPr>
            <p:blipFill>
              <a:blip r:embed="rId3"/>
              <a:stretch>
                <a:fillRect/>
              </a:stretch>
            </p:blipFill>
            <p:spPr>
              <a:xfrm>
                <a:off x="66960" y="266760"/>
                <a:ext cx="11706120" cy="5181840"/>
              </a:xfrm>
              <a:prstGeom prst="rect">
                <a:avLst/>
              </a:prstGeom>
            </p:spPr>
          </p:pic>
        </mc:Fallback>
      </mc:AlternateContent>
    </p:spTree>
    <p:extLst>
      <p:ext uri="{BB962C8B-B14F-4D97-AF65-F5344CB8AC3E}">
        <p14:creationId xmlns:p14="http://schemas.microsoft.com/office/powerpoint/2010/main" val="407001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621F-9D7C-4B33-BB63-8FA8E3221E3D}"/>
              </a:ext>
            </a:extLst>
          </p:cNvPr>
          <p:cNvSpPr>
            <a:spLocks noGrp="1"/>
          </p:cNvSpPr>
          <p:nvPr>
            <p:ph type="title"/>
          </p:nvPr>
        </p:nvSpPr>
        <p:spPr/>
        <p:txBody>
          <a:bodyPr/>
          <a:lstStyle/>
          <a:p>
            <a:r>
              <a:rPr lang="en-US" dirty="0"/>
              <a:t>Notation </a:t>
            </a:r>
            <a:endParaRPr lang="en-IN" dirty="0"/>
          </a:p>
        </p:txBody>
      </p:sp>
      <p:sp>
        <p:nvSpPr>
          <p:cNvPr id="3" name="Content Placeholder 2">
            <a:extLst>
              <a:ext uri="{FF2B5EF4-FFF2-40B4-BE49-F238E27FC236}">
                <a16:creationId xmlns:a16="http://schemas.microsoft.com/office/drawing/2014/main" id="{ADFE0C7C-3009-460E-BA6E-7ECF0B82A07B}"/>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marL="571500" indent="-571500">
              <a:buFont typeface="Arial" panose="020B0604020202020204" pitchFamily="34" charset="0"/>
              <a:buChar char="•"/>
            </a:pPr>
            <a:r>
              <a:rPr lang="en-US" sz="4000" dirty="0"/>
              <a:t>Suffix is used to represent the fragment</a:t>
            </a:r>
          </a:p>
          <a:p>
            <a:pPr marL="571500" indent="-571500">
              <a:buFont typeface="Arial" panose="020B0604020202020204" pitchFamily="34" charset="0"/>
              <a:buChar char="•"/>
            </a:pPr>
            <a:r>
              <a:rPr lang="en-US" sz="4000" dirty="0"/>
              <a:t>EMP is compartmentalize into </a:t>
            </a:r>
            <a:r>
              <a:rPr lang="en-US" sz="4000" dirty="0" err="1"/>
              <a:t>EMP</a:t>
            </a:r>
            <a:r>
              <a:rPr lang="en-US" sz="4000" baseline="-25000" dirty="0" err="1"/>
              <a:t>kolkata</a:t>
            </a:r>
            <a:r>
              <a:rPr lang="en-US" sz="4000" dirty="0"/>
              <a:t> and </a:t>
            </a:r>
            <a:r>
              <a:rPr lang="en-US" sz="4000" dirty="0" err="1"/>
              <a:t>EMP</a:t>
            </a:r>
            <a:r>
              <a:rPr lang="en-US" sz="4000" baseline="-25000" dirty="0" err="1"/>
              <a:t>mumbai</a:t>
            </a:r>
            <a:r>
              <a:rPr lang="en-US" sz="4000" dirty="0"/>
              <a:t> and </a:t>
            </a:r>
            <a:r>
              <a:rPr lang="en-US" sz="4000" dirty="0" err="1"/>
              <a:t>EMP</a:t>
            </a:r>
            <a:r>
              <a:rPr lang="en-US" sz="4000" baseline="-25000" dirty="0" err="1"/>
              <a:t>delhi</a:t>
            </a:r>
            <a:endParaRPr lang="en-IN" sz="4000" baseline="-25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9CD76EB-B928-4B78-B8B5-95E5DE5B3037}"/>
                  </a:ext>
                </a:extLst>
              </p14:cNvPr>
              <p14:cNvContentPartPr/>
              <p14:nvPr/>
            </p14:nvContentPartPr>
            <p14:xfrm>
              <a:off x="1781280" y="2333520"/>
              <a:ext cx="8782200" cy="1600560"/>
            </p14:xfrm>
          </p:contentPart>
        </mc:Choice>
        <mc:Fallback xmlns="">
          <p:pic>
            <p:nvPicPr>
              <p:cNvPr id="4" name="Ink 3">
                <a:extLst>
                  <a:ext uri="{FF2B5EF4-FFF2-40B4-BE49-F238E27FC236}">
                    <a16:creationId xmlns:a16="http://schemas.microsoft.com/office/drawing/2014/main" id="{39CD76EB-B928-4B78-B8B5-95E5DE5B3037}"/>
                  </a:ext>
                </a:extLst>
              </p:cNvPr>
              <p:cNvPicPr/>
              <p:nvPr/>
            </p:nvPicPr>
            <p:blipFill>
              <a:blip r:embed="rId3"/>
              <a:stretch>
                <a:fillRect/>
              </a:stretch>
            </p:blipFill>
            <p:spPr>
              <a:xfrm>
                <a:off x="1771920" y="2324160"/>
                <a:ext cx="8800920" cy="1619280"/>
              </a:xfrm>
              <a:prstGeom prst="rect">
                <a:avLst/>
              </a:prstGeom>
            </p:spPr>
          </p:pic>
        </mc:Fallback>
      </mc:AlternateContent>
    </p:spTree>
    <p:extLst>
      <p:ext uri="{BB962C8B-B14F-4D97-AF65-F5344CB8AC3E}">
        <p14:creationId xmlns:p14="http://schemas.microsoft.com/office/powerpoint/2010/main" val="408644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3806-883B-45FC-8C49-A2B68E32623C}"/>
              </a:ext>
            </a:extLst>
          </p:cNvPr>
          <p:cNvSpPr>
            <a:spLocks noGrp="1"/>
          </p:cNvSpPr>
          <p:nvPr>
            <p:ph type="title"/>
          </p:nvPr>
        </p:nvSpPr>
        <p:spPr/>
        <p:txBody>
          <a:bodyPr/>
          <a:lstStyle/>
          <a:p>
            <a:r>
              <a:rPr lang="en-US" dirty="0"/>
              <a:t>Vertical Fragments </a:t>
            </a:r>
            <a:endParaRPr lang="en-IN" dirty="0"/>
          </a:p>
        </p:txBody>
      </p:sp>
      <p:graphicFrame>
        <p:nvGraphicFramePr>
          <p:cNvPr id="6" name="Table 6">
            <a:extLst>
              <a:ext uri="{FF2B5EF4-FFF2-40B4-BE49-F238E27FC236}">
                <a16:creationId xmlns:a16="http://schemas.microsoft.com/office/drawing/2014/main" id="{D1FAF704-9407-42B2-AC83-E96DD6BCAD1D}"/>
              </a:ext>
            </a:extLst>
          </p:cNvPr>
          <p:cNvGraphicFramePr>
            <a:graphicFrameLocks noGrp="1"/>
          </p:cNvGraphicFramePr>
          <p:nvPr>
            <p:ph idx="1"/>
            <p:extLst>
              <p:ext uri="{D42A27DB-BD31-4B8C-83A1-F6EECF244321}">
                <p14:modId xmlns:p14="http://schemas.microsoft.com/office/powerpoint/2010/main" val="1800394109"/>
              </p:ext>
            </p:extLst>
          </p:nvPr>
        </p:nvGraphicFramePr>
        <p:xfrm>
          <a:off x="533400" y="1905000"/>
          <a:ext cx="10254342" cy="411480"/>
        </p:xfrm>
        <a:graphic>
          <a:graphicData uri="http://schemas.openxmlformats.org/drawingml/2006/table">
            <a:tbl>
              <a:tblPr firstRow="1" bandRow="1">
                <a:tableStyleId>{5C22544A-7EE6-4342-B048-85BDC9FD1C3A}</a:tableStyleId>
              </a:tblPr>
              <a:tblGrid>
                <a:gridCol w="1709057">
                  <a:extLst>
                    <a:ext uri="{9D8B030D-6E8A-4147-A177-3AD203B41FA5}">
                      <a16:colId xmlns:a16="http://schemas.microsoft.com/office/drawing/2014/main" val="1115289929"/>
                    </a:ext>
                  </a:extLst>
                </a:gridCol>
                <a:gridCol w="1709057">
                  <a:extLst>
                    <a:ext uri="{9D8B030D-6E8A-4147-A177-3AD203B41FA5}">
                      <a16:colId xmlns:a16="http://schemas.microsoft.com/office/drawing/2014/main" val="2732076751"/>
                    </a:ext>
                  </a:extLst>
                </a:gridCol>
                <a:gridCol w="1709057">
                  <a:extLst>
                    <a:ext uri="{9D8B030D-6E8A-4147-A177-3AD203B41FA5}">
                      <a16:colId xmlns:a16="http://schemas.microsoft.com/office/drawing/2014/main" val="3385147141"/>
                    </a:ext>
                  </a:extLst>
                </a:gridCol>
                <a:gridCol w="1709057">
                  <a:extLst>
                    <a:ext uri="{9D8B030D-6E8A-4147-A177-3AD203B41FA5}">
                      <a16:colId xmlns:a16="http://schemas.microsoft.com/office/drawing/2014/main" val="2971583099"/>
                    </a:ext>
                  </a:extLst>
                </a:gridCol>
                <a:gridCol w="1709057">
                  <a:extLst>
                    <a:ext uri="{9D8B030D-6E8A-4147-A177-3AD203B41FA5}">
                      <a16:colId xmlns:a16="http://schemas.microsoft.com/office/drawing/2014/main" val="148232789"/>
                    </a:ext>
                  </a:extLst>
                </a:gridCol>
                <a:gridCol w="1709057">
                  <a:extLst>
                    <a:ext uri="{9D8B030D-6E8A-4147-A177-3AD203B41FA5}">
                      <a16:colId xmlns:a16="http://schemas.microsoft.com/office/drawing/2014/main" val="2451678772"/>
                    </a:ext>
                  </a:extLst>
                </a:gridCol>
              </a:tblGrid>
              <a:tr h="0">
                <a:tc>
                  <a:txBody>
                    <a:bodyPr/>
                    <a:lstStyle/>
                    <a:p>
                      <a:r>
                        <a:rPr lang="en-US" dirty="0"/>
                        <a:t>ENO</a:t>
                      </a:r>
                      <a:endParaRPr lang="en-IN" dirty="0"/>
                    </a:p>
                  </a:txBody>
                  <a:tcPr/>
                </a:tc>
                <a:tc>
                  <a:txBody>
                    <a:bodyPr/>
                    <a:lstStyle/>
                    <a:p>
                      <a:r>
                        <a:rPr lang="en-US" dirty="0"/>
                        <a:t>Name</a:t>
                      </a:r>
                      <a:endParaRPr lang="en-IN" dirty="0"/>
                    </a:p>
                  </a:txBody>
                  <a:tcPr/>
                </a:tc>
                <a:tc>
                  <a:txBody>
                    <a:bodyPr/>
                    <a:lstStyle/>
                    <a:p>
                      <a:r>
                        <a:rPr lang="en-US" dirty="0"/>
                        <a:t>Add</a:t>
                      </a:r>
                      <a:endParaRPr lang="en-IN" dirty="0"/>
                    </a:p>
                  </a:txBody>
                  <a:tcPr/>
                </a:tc>
                <a:tc>
                  <a:txBody>
                    <a:bodyPr/>
                    <a:lstStyle/>
                    <a:p>
                      <a:r>
                        <a:rPr lang="en-US" dirty="0"/>
                        <a:t>Skill</a:t>
                      </a:r>
                      <a:endParaRPr lang="en-IN" dirty="0"/>
                    </a:p>
                  </a:txBody>
                  <a:tcPr/>
                </a:tc>
                <a:tc>
                  <a:txBody>
                    <a:bodyPr/>
                    <a:lstStyle/>
                    <a:p>
                      <a:r>
                        <a:rPr lang="en-US" dirty="0"/>
                        <a:t>Sal</a:t>
                      </a:r>
                      <a:endParaRPr lang="en-IN" dirty="0"/>
                    </a:p>
                  </a:txBody>
                  <a:tcPr/>
                </a:tc>
                <a:tc>
                  <a:txBody>
                    <a:bodyPr/>
                    <a:lstStyle/>
                    <a:p>
                      <a:r>
                        <a:rPr lang="en-US" dirty="0"/>
                        <a:t>Comm</a:t>
                      </a:r>
                      <a:endParaRPr lang="en-IN" dirty="0"/>
                    </a:p>
                  </a:txBody>
                  <a:tcPr/>
                </a:tc>
                <a:extLst>
                  <a:ext uri="{0D108BD9-81ED-4DB2-BD59-A6C34878D82A}">
                    <a16:rowId xmlns:a16="http://schemas.microsoft.com/office/drawing/2014/main" val="3162336573"/>
                  </a:ext>
                </a:extLst>
              </a:tr>
            </a:tbl>
          </a:graphicData>
        </a:graphic>
      </p:graphicFrame>
      <p:cxnSp>
        <p:nvCxnSpPr>
          <p:cNvPr id="11" name="Straight Connector 10">
            <a:extLst>
              <a:ext uri="{FF2B5EF4-FFF2-40B4-BE49-F238E27FC236}">
                <a16:creationId xmlns:a16="http://schemas.microsoft.com/office/drawing/2014/main" id="{F21D00EE-000F-4A38-9689-1CEC6E5DDF27}"/>
              </a:ext>
            </a:extLst>
          </p:cNvPr>
          <p:cNvCxnSpPr>
            <a:cxnSpLocks/>
          </p:cNvCxnSpPr>
          <p:nvPr/>
        </p:nvCxnSpPr>
        <p:spPr>
          <a:xfrm>
            <a:off x="7315200" y="1524000"/>
            <a:ext cx="0" cy="26670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57CA014F-E95D-4809-8824-EB225978DA24}"/>
              </a:ext>
            </a:extLst>
          </p:cNvPr>
          <p:cNvCxnSpPr>
            <a:cxnSpLocks/>
          </p:cNvCxnSpPr>
          <p:nvPr/>
        </p:nvCxnSpPr>
        <p:spPr>
          <a:xfrm>
            <a:off x="533400" y="1524000"/>
            <a:ext cx="0" cy="26670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4D26C038-ECCB-4C4D-ABD6-C6933479F649}"/>
              </a:ext>
            </a:extLst>
          </p:cNvPr>
          <p:cNvCxnSpPr/>
          <p:nvPr/>
        </p:nvCxnSpPr>
        <p:spPr>
          <a:xfrm>
            <a:off x="304800" y="1676400"/>
            <a:ext cx="0" cy="2286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517E2C44-E0C0-4E3B-96B7-FCBB80969228}"/>
              </a:ext>
            </a:extLst>
          </p:cNvPr>
          <p:cNvCxnSpPr/>
          <p:nvPr/>
        </p:nvCxnSpPr>
        <p:spPr>
          <a:xfrm>
            <a:off x="7467600" y="1524000"/>
            <a:ext cx="0" cy="2286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878622ED-A7C4-4051-A32D-ED8C4919C5A8}"/>
              </a:ext>
            </a:extLst>
          </p:cNvPr>
          <p:cNvCxnSpPr/>
          <p:nvPr/>
        </p:nvCxnSpPr>
        <p:spPr>
          <a:xfrm>
            <a:off x="3925147" y="1763607"/>
            <a:ext cx="0" cy="2286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DF001184-C862-4269-9E01-BDAB8D8921A3}"/>
              </a:ext>
            </a:extLst>
          </p:cNvPr>
          <p:cNvCxnSpPr/>
          <p:nvPr/>
        </p:nvCxnSpPr>
        <p:spPr>
          <a:xfrm>
            <a:off x="10787742" y="1371600"/>
            <a:ext cx="0" cy="2286000"/>
          </a:xfrm>
          <a:prstGeom prst="line">
            <a:avLst/>
          </a:prstGeom>
        </p:spPr>
        <p:style>
          <a:lnRef idx="3">
            <a:schemeClr val="accent3"/>
          </a:lnRef>
          <a:fillRef idx="0">
            <a:schemeClr val="accent3"/>
          </a:fillRef>
          <a:effectRef idx="2">
            <a:schemeClr val="accent3"/>
          </a:effectRef>
          <a:fontRef idx="minor">
            <a:schemeClr val="tx1"/>
          </a:fontRef>
        </p:style>
      </p:cxnSp>
      <p:sp>
        <p:nvSpPr>
          <p:cNvPr id="20" name="Rectangle 19">
            <a:extLst>
              <a:ext uri="{FF2B5EF4-FFF2-40B4-BE49-F238E27FC236}">
                <a16:creationId xmlns:a16="http://schemas.microsoft.com/office/drawing/2014/main" id="{2EFE92BA-7AB7-4B94-9369-321418D6BFDF}"/>
              </a:ext>
            </a:extLst>
          </p:cNvPr>
          <p:cNvSpPr/>
          <p:nvPr/>
        </p:nvSpPr>
        <p:spPr>
          <a:xfrm>
            <a:off x="304799" y="4639194"/>
            <a:ext cx="1097279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500" indent="-571500">
              <a:buFont typeface="Arial" panose="020B0604020202020204" pitchFamily="34" charset="0"/>
              <a:buChar char="•"/>
            </a:pPr>
            <a:r>
              <a:rPr lang="en-US" sz="2400" dirty="0" err="1"/>
              <a:t>EMP</a:t>
            </a:r>
            <a:r>
              <a:rPr lang="en-US" sz="2400" baseline="-25000" dirty="0" err="1"/>
              <a:t>skill</a:t>
            </a:r>
            <a:r>
              <a:rPr lang="en-US" sz="2400" dirty="0"/>
              <a:t>&lt;- </a:t>
            </a:r>
            <a:r>
              <a:rPr lang="el-GR" sz="2400" dirty="0"/>
              <a:t>Π</a:t>
            </a:r>
            <a:r>
              <a:rPr lang="en-US" sz="2400" baseline="-25000" dirty="0" err="1"/>
              <a:t>eno,name,Add</a:t>
            </a:r>
            <a:r>
              <a:rPr lang="en-US" sz="2400" baseline="-25000" dirty="0"/>
              <a:t>, skill </a:t>
            </a:r>
            <a:r>
              <a:rPr lang="en-US" sz="2400" dirty="0"/>
              <a:t>(</a:t>
            </a:r>
            <a:r>
              <a:rPr lang="el-GR" sz="2400" dirty="0"/>
              <a:t>σ</a:t>
            </a:r>
            <a:r>
              <a:rPr lang="en-US" sz="2400" baseline="-25000" dirty="0"/>
              <a:t>city=‘Kolkata’</a:t>
            </a:r>
            <a:r>
              <a:rPr lang="en-US" sz="2400" dirty="0"/>
              <a:t> (EMP)) – Hybrid / Mixed Fragment </a:t>
            </a:r>
          </a:p>
          <a:p>
            <a:pPr marL="571500" indent="-571500">
              <a:buFont typeface="Arial" panose="020B0604020202020204" pitchFamily="34" charset="0"/>
              <a:buChar char="•"/>
            </a:pPr>
            <a:r>
              <a:rPr lang="en-US" sz="2400" dirty="0" err="1"/>
              <a:t>EMP</a:t>
            </a:r>
            <a:r>
              <a:rPr lang="en-US" sz="2400" baseline="-25000" dirty="0" err="1"/>
              <a:t>skill_Kol</a:t>
            </a:r>
            <a:r>
              <a:rPr lang="en-US" sz="2400" dirty="0"/>
              <a:t>&lt;- </a:t>
            </a:r>
            <a:r>
              <a:rPr lang="el-GR" sz="2400" dirty="0"/>
              <a:t>Π</a:t>
            </a:r>
            <a:r>
              <a:rPr lang="en-US" sz="2400" baseline="-25000" dirty="0" err="1"/>
              <a:t>eno,name,Add</a:t>
            </a:r>
            <a:r>
              <a:rPr lang="en-US" sz="2400" baseline="-25000" dirty="0"/>
              <a:t>, skill </a:t>
            </a:r>
            <a:r>
              <a:rPr lang="en-US" sz="2400" dirty="0"/>
              <a:t>(</a:t>
            </a:r>
            <a:r>
              <a:rPr lang="en-US" sz="2400" dirty="0" err="1"/>
              <a:t>EMP</a:t>
            </a:r>
            <a:r>
              <a:rPr lang="en-US" sz="2400" baseline="-25000" dirty="0" err="1"/>
              <a:t>kol</a:t>
            </a:r>
            <a:r>
              <a:rPr lang="en-US" sz="2400" dirty="0"/>
              <a:t>)</a:t>
            </a:r>
          </a:p>
          <a:p>
            <a:pPr marL="571500" indent="-571500">
              <a:buFont typeface="Arial" panose="020B0604020202020204" pitchFamily="34" charset="0"/>
              <a:buChar char="•"/>
            </a:pPr>
            <a:r>
              <a:rPr lang="en-US" sz="2400" dirty="0" err="1"/>
              <a:t>EMP</a:t>
            </a:r>
            <a:r>
              <a:rPr lang="en-US" sz="2400" baseline="-25000" dirty="0" err="1"/>
              <a:t>finance_Kol</a:t>
            </a:r>
            <a:r>
              <a:rPr lang="en-US" sz="2400" baseline="-25000" dirty="0"/>
              <a:t>  </a:t>
            </a:r>
            <a:r>
              <a:rPr lang="en-US" sz="2400" dirty="0"/>
              <a:t>&lt;-  </a:t>
            </a:r>
            <a:r>
              <a:rPr lang="el-GR" sz="2400" dirty="0"/>
              <a:t>Π</a:t>
            </a:r>
            <a:r>
              <a:rPr lang="en-US" sz="2400" baseline="-25000" dirty="0" err="1"/>
              <a:t>eno,name</a:t>
            </a:r>
            <a:r>
              <a:rPr lang="en-US" sz="2400" baseline="-25000" dirty="0"/>
              <a:t>, Sal, comm </a:t>
            </a:r>
            <a:r>
              <a:rPr lang="en-US" sz="2400" dirty="0"/>
              <a:t>(</a:t>
            </a:r>
            <a:r>
              <a:rPr lang="en-US" sz="2400" dirty="0" err="1"/>
              <a:t>EMP</a:t>
            </a:r>
            <a:r>
              <a:rPr lang="en-US" sz="2400" baseline="-25000" dirty="0" err="1"/>
              <a:t>kol</a:t>
            </a:r>
            <a:r>
              <a:rPr lang="en-US" sz="2400" dirty="0"/>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C2B796-2074-4EE6-BB92-049003EE33BD}"/>
                  </a:ext>
                </a:extLst>
              </p14:cNvPr>
              <p14:cNvContentPartPr/>
              <p14:nvPr/>
            </p14:nvContentPartPr>
            <p14:xfrm>
              <a:off x="514440" y="1790640"/>
              <a:ext cx="10411200" cy="4124880"/>
            </p14:xfrm>
          </p:contentPart>
        </mc:Choice>
        <mc:Fallback xmlns="">
          <p:pic>
            <p:nvPicPr>
              <p:cNvPr id="4" name="Ink 3">
                <a:extLst>
                  <a:ext uri="{FF2B5EF4-FFF2-40B4-BE49-F238E27FC236}">
                    <a16:creationId xmlns:a16="http://schemas.microsoft.com/office/drawing/2014/main" id="{6EC2B796-2074-4EE6-BB92-049003EE33BD}"/>
                  </a:ext>
                </a:extLst>
              </p:cNvPr>
              <p:cNvPicPr/>
              <p:nvPr/>
            </p:nvPicPr>
            <p:blipFill>
              <a:blip r:embed="rId3"/>
              <a:stretch>
                <a:fillRect/>
              </a:stretch>
            </p:blipFill>
            <p:spPr>
              <a:xfrm>
                <a:off x="505080" y="1781280"/>
                <a:ext cx="10429920" cy="4143600"/>
              </a:xfrm>
              <a:prstGeom prst="rect">
                <a:avLst/>
              </a:prstGeom>
            </p:spPr>
          </p:pic>
        </mc:Fallback>
      </mc:AlternateContent>
    </p:spTree>
    <p:extLst>
      <p:ext uri="{BB962C8B-B14F-4D97-AF65-F5344CB8AC3E}">
        <p14:creationId xmlns:p14="http://schemas.microsoft.com/office/powerpoint/2010/main" val="277503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0FAD-3025-4C56-BEA5-884209406E78}"/>
              </a:ext>
            </a:extLst>
          </p:cNvPr>
          <p:cNvSpPr>
            <a:spLocks noGrp="1"/>
          </p:cNvSpPr>
          <p:nvPr>
            <p:ph type="title"/>
          </p:nvPr>
        </p:nvSpPr>
        <p:spPr/>
        <p:txBody>
          <a:bodyPr/>
          <a:lstStyle/>
          <a:p>
            <a:r>
              <a:rPr lang="en-US" dirty="0"/>
              <a:t>Problem 1</a:t>
            </a:r>
            <a:endParaRPr lang="en-IN" dirty="0"/>
          </a:p>
        </p:txBody>
      </p:sp>
      <p:sp>
        <p:nvSpPr>
          <p:cNvPr id="3" name="Content Placeholder 2">
            <a:extLst>
              <a:ext uri="{FF2B5EF4-FFF2-40B4-BE49-F238E27FC236}">
                <a16:creationId xmlns:a16="http://schemas.microsoft.com/office/drawing/2014/main" id="{6BC0E096-E6BA-48BF-8C34-A80822FCB80B}"/>
              </a:ext>
            </a:extLst>
          </p:cNvPr>
          <p:cNvSpPr>
            <a:spLocks noGrp="1"/>
          </p:cNvSpPr>
          <p:nvPr>
            <p:ph idx="1"/>
          </p:nvPr>
        </p:nvSpPr>
        <p:spPr/>
        <p:txBody>
          <a:bodyPr/>
          <a:lstStyle/>
          <a:p>
            <a:r>
              <a:rPr lang="en-US" dirty="0"/>
              <a:t>Suppose three sales units works homogeneous autonyms decision making policy ( Distributed). However, all these three units under the centralized control of another unit. </a:t>
            </a:r>
          </a:p>
          <a:p>
            <a:endParaRPr lang="en-US" dirty="0"/>
          </a:p>
          <a:p>
            <a:r>
              <a:rPr lang="en-US" dirty="0"/>
              <a:t>Whether all four together is distributed or not? </a:t>
            </a:r>
          </a:p>
          <a:p>
            <a:endParaRPr lang="en-US" dirty="0"/>
          </a:p>
          <a:p>
            <a:r>
              <a:rPr lang="en-US" dirty="0"/>
              <a:t>Answer: A distributed system under centralized system is also a centralized system. </a:t>
            </a:r>
            <a:endParaRPr lang="en-IN" dirty="0"/>
          </a:p>
        </p:txBody>
      </p:sp>
    </p:spTree>
    <p:extLst>
      <p:ext uri="{BB962C8B-B14F-4D97-AF65-F5344CB8AC3E}">
        <p14:creationId xmlns:p14="http://schemas.microsoft.com/office/powerpoint/2010/main" val="207622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5A589-7381-4133-9160-A942F0C9C583}"/>
              </a:ext>
            </a:extLst>
          </p:cNvPr>
          <p:cNvSpPr>
            <a:spLocks noGrp="1"/>
          </p:cNvSpPr>
          <p:nvPr>
            <p:ph idx="1"/>
          </p:nvPr>
        </p:nvSpPr>
        <p:spPr>
          <a:xfrm>
            <a:off x="228600" y="152400"/>
            <a:ext cx="11963400" cy="6781800"/>
          </a:xfrm>
        </p:spPr>
        <p:txBody>
          <a:bodyPr>
            <a:normAutofit/>
          </a:bodyPr>
          <a:lstStyle/>
          <a:p>
            <a:pPr algn="l"/>
            <a:r>
              <a:rPr lang="en-IN" sz="1800" i="0" u="none" strike="noStrike" baseline="0" dirty="0">
                <a:latin typeface="Courier"/>
              </a:rPr>
              <a:t>Problem 2 </a:t>
            </a:r>
          </a:p>
          <a:p>
            <a:pPr algn="l"/>
            <a:r>
              <a:rPr lang="en-US" sz="1800" i="0" u="none" strike="noStrike" baseline="0" dirty="0">
                <a:solidFill>
                  <a:schemeClr val="tx2">
                    <a:lumMod val="75000"/>
                  </a:schemeClr>
                </a:solidFill>
                <a:latin typeface="Courier"/>
              </a:rPr>
              <a:t>Scenario: Consider the determination of horizontal fragments for a global relation EMP. Assume that the important applications of this distributed database require information from relation EMP about employees who are members of projects. Let each department be a site of the distributed database.</a:t>
            </a:r>
          </a:p>
          <a:p>
            <a:pPr algn="l"/>
            <a:r>
              <a:rPr lang="en-US" sz="1800" i="0" u="none" strike="noStrike" baseline="0" dirty="0">
                <a:solidFill>
                  <a:schemeClr val="tx2">
                    <a:lumMod val="75000"/>
                  </a:schemeClr>
                </a:solidFill>
                <a:latin typeface="Courier"/>
              </a:rPr>
              <a:t>Applications can be issued at any department; however, when they are issued at a given department, they reference the tuples of employees of that department with higher probability than the tuples of other employees. This happens because existing employees are distributed in departments, because each project is made in one department, and because information about projects is typically requested by employees who work in the project. Then, in this simple case, fragments are designed by collecting in each fragment the tuples of employees who work at the same department; these tuples have the same properties from the viewpoint of their </a:t>
            </a:r>
            <a:r>
              <a:rPr lang="en-IN" sz="1800" i="0" u="none" strike="noStrike" baseline="0" dirty="0">
                <a:solidFill>
                  <a:schemeClr val="tx2">
                    <a:lumMod val="75000"/>
                  </a:schemeClr>
                </a:solidFill>
                <a:latin typeface="Courier"/>
              </a:rPr>
              <a:t>allocation.</a:t>
            </a:r>
            <a:endParaRPr lang="en-IN" sz="1800" dirty="0">
              <a:solidFill>
                <a:schemeClr val="tx2">
                  <a:lumMod val="75000"/>
                </a:schemeClr>
              </a:solidFill>
              <a:latin typeface="Courier"/>
            </a:endParaRPr>
          </a:p>
          <a:p>
            <a:pPr algn="l"/>
            <a:r>
              <a:rPr lang="en-IN" sz="1800" b="0" i="0" u="none" strike="noStrike" baseline="0" dirty="0">
                <a:latin typeface="Courier"/>
              </a:rPr>
              <a:t>Find the predicate for fragmentation: Consider above scenario on horizontal fragmentation. Assume that some important </a:t>
            </a:r>
            <a:r>
              <a:rPr lang="en-US" sz="1800" b="0" i="0" u="none" strike="noStrike" baseline="0" dirty="0">
                <a:latin typeface="Courier"/>
              </a:rPr>
              <a:t>applications require, information about employees who are members of projects; assume that there are also other important applications which require only the data of employees who are programmers; these last applications can be issued at any site of the distributed </a:t>
            </a:r>
            <a:r>
              <a:rPr lang="en-US" sz="1800" b="0" i="0" u="none" strike="noStrike" baseline="0" dirty="0" err="1">
                <a:latin typeface="Courier"/>
              </a:rPr>
              <a:t>database,and</a:t>
            </a:r>
            <a:r>
              <a:rPr lang="en-US" sz="1800" b="0" i="0" u="none" strike="noStrike" baseline="0" dirty="0">
                <a:latin typeface="Courier"/>
              </a:rPr>
              <a:t> reference all programmers with the same probability. Let us assume for simplicity that there are only two departments, 1 and 2; thus, DEPT = 1 is equivalent to DEPT =^ 2, and vice versa. </a:t>
            </a:r>
            <a:endParaRPr lang="en-IN" dirty="0"/>
          </a:p>
        </p:txBody>
      </p:sp>
    </p:spTree>
    <p:extLst>
      <p:ext uri="{BB962C8B-B14F-4D97-AF65-F5344CB8AC3E}">
        <p14:creationId xmlns:p14="http://schemas.microsoft.com/office/powerpoint/2010/main" val="50791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95C0-0EDA-4EAE-BC8F-F0FEF71DC6FB}"/>
              </a:ext>
            </a:extLst>
          </p:cNvPr>
          <p:cNvSpPr>
            <a:spLocks noGrp="1"/>
          </p:cNvSpPr>
          <p:nvPr>
            <p:ph type="title"/>
          </p:nvPr>
        </p:nvSpPr>
        <p:spPr/>
        <p:txBody>
          <a:bodyPr/>
          <a:lstStyle/>
          <a:p>
            <a:r>
              <a:rPr lang="en-US" dirty="0"/>
              <a:t>Predicates </a:t>
            </a:r>
            <a:endParaRPr lang="en-IN" dirty="0"/>
          </a:p>
        </p:txBody>
      </p:sp>
      <p:sp>
        <p:nvSpPr>
          <p:cNvPr id="3" name="Content Placeholder 2">
            <a:extLst>
              <a:ext uri="{FF2B5EF4-FFF2-40B4-BE49-F238E27FC236}">
                <a16:creationId xmlns:a16="http://schemas.microsoft.com/office/drawing/2014/main" id="{6FE55C4C-ABA8-4234-BBFD-7015BB2B2190}"/>
              </a:ext>
            </a:extLst>
          </p:cNvPr>
          <p:cNvSpPr>
            <a:spLocks noGrp="1"/>
          </p:cNvSpPr>
          <p:nvPr>
            <p:ph idx="1"/>
          </p:nvPr>
        </p:nvSpPr>
        <p:spPr/>
        <p:txBody>
          <a:bodyPr/>
          <a:lstStyle/>
          <a:p>
            <a:pPr marL="457200" indent="-457200">
              <a:buFont typeface="+mj-lt"/>
              <a:buAutoNum type="arabicPeriod"/>
            </a:pPr>
            <a:r>
              <a:rPr lang="en-US" dirty="0"/>
              <a:t>Simple Predicate – Where one attribute is used. P = p where p is a predicate. </a:t>
            </a:r>
          </a:p>
          <a:p>
            <a:pPr marL="457200" indent="-457200">
              <a:buFont typeface="+mj-lt"/>
              <a:buAutoNum type="arabicPeriod"/>
            </a:pPr>
            <a:r>
              <a:rPr lang="en-US" dirty="0" err="1"/>
              <a:t>Minterm</a:t>
            </a:r>
            <a:r>
              <a:rPr lang="en-US" dirty="0"/>
              <a:t> predicate – More than one attributes exist P = V p</a:t>
            </a:r>
            <a:r>
              <a:rPr lang="en-US" baseline="-25000" dirty="0"/>
              <a:t>i</a:t>
            </a:r>
          </a:p>
          <a:p>
            <a:pPr marL="457200" indent="-457200">
              <a:buFont typeface="+mj-lt"/>
              <a:buAutoNum type="arabicPeriod"/>
            </a:pPr>
            <a:r>
              <a:rPr lang="en-US" dirty="0"/>
              <a:t>A predicate must be relevant. P has at least more than one simple predicate and each expression produce the different results.  </a:t>
            </a:r>
            <a:endParaRPr lang="en-IN" dirty="0"/>
          </a:p>
        </p:txBody>
      </p:sp>
    </p:spTree>
    <p:extLst>
      <p:ext uri="{BB962C8B-B14F-4D97-AF65-F5344CB8AC3E}">
        <p14:creationId xmlns:p14="http://schemas.microsoft.com/office/powerpoint/2010/main" val="8107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6264-1AD6-4674-8F4F-0325232EC02E}"/>
              </a:ext>
            </a:extLst>
          </p:cNvPr>
          <p:cNvSpPr>
            <a:spLocks noGrp="1"/>
          </p:cNvSpPr>
          <p:nvPr>
            <p:ph type="title"/>
          </p:nvPr>
        </p:nvSpPr>
        <p:spPr/>
        <p:txBody>
          <a:bodyPr/>
          <a:lstStyle/>
          <a:p>
            <a:r>
              <a:rPr lang="en-US" dirty="0"/>
              <a:t>Rules for creating fragment</a:t>
            </a:r>
            <a:endParaRPr lang="en-IN" dirty="0"/>
          </a:p>
        </p:txBody>
      </p:sp>
      <p:sp>
        <p:nvSpPr>
          <p:cNvPr id="3" name="Content Placeholder 2">
            <a:extLst>
              <a:ext uri="{FF2B5EF4-FFF2-40B4-BE49-F238E27FC236}">
                <a16:creationId xmlns:a16="http://schemas.microsoft.com/office/drawing/2014/main" id="{9A7C9D3A-9631-44B3-A6D2-4F4DE527DF02}"/>
              </a:ext>
            </a:extLst>
          </p:cNvPr>
          <p:cNvSpPr>
            <a:spLocks noGrp="1"/>
          </p:cNvSpPr>
          <p:nvPr>
            <p:ph idx="1"/>
          </p:nvPr>
        </p:nvSpPr>
        <p:spPr>
          <a:xfrm>
            <a:off x="228600" y="1600200"/>
            <a:ext cx="11963400" cy="2209800"/>
          </a:xfrm>
        </p:spPr>
        <p:txBody>
          <a:bodyPr>
            <a:normAutofit/>
          </a:bodyPr>
          <a:lstStyle/>
          <a:p>
            <a:pPr marL="342900" indent="-342900">
              <a:buFont typeface="Arial" panose="020B0604020202020204" pitchFamily="34" charset="0"/>
              <a:buChar char="•"/>
            </a:pPr>
            <a:r>
              <a:rPr lang="en-US" dirty="0"/>
              <a:t>Complete Rule – There should not be any record/</a:t>
            </a:r>
            <a:r>
              <a:rPr lang="en-US" dirty="0" err="1"/>
              <a:t>tuplpe</a:t>
            </a:r>
            <a:r>
              <a:rPr lang="en-US" dirty="0"/>
              <a:t> in global relation that is not mapped into any fragment. </a:t>
            </a:r>
          </a:p>
          <a:p>
            <a:pPr marL="342900" indent="-342900">
              <a:buFont typeface="Arial" panose="020B0604020202020204" pitchFamily="34" charset="0"/>
              <a:buChar char="•"/>
            </a:pPr>
            <a:r>
              <a:rPr lang="en-US" dirty="0"/>
              <a:t>Reconstruction : R =R</a:t>
            </a:r>
            <a:r>
              <a:rPr lang="en-US" baseline="-25000" dirty="0"/>
              <a:t>1</a:t>
            </a:r>
            <a:r>
              <a:rPr lang="en-US" dirty="0"/>
              <a:t> U R</a:t>
            </a:r>
            <a:r>
              <a:rPr lang="en-US" baseline="-25000" dirty="0"/>
              <a:t>2</a:t>
            </a:r>
            <a:r>
              <a:rPr lang="en-US" dirty="0"/>
              <a:t> UR</a:t>
            </a:r>
            <a:r>
              <a:rPr lang="en-US" baseline="-25000" dirty="0"/>
              <a:t>3 </a:t>
            </a:r>
            <a:r>
              <a:rPr lang="en-US" dirty="0"/>
              <a:t> U…… </a:t>
            </a:r>
            <a:r>
              <a:rPr lang="en-US" dirty="0" err="1"/>
              <a:t>UR</a:t>
            </a:r>
            <a:r>
              <a:rPr lang="en-US" baseline="-25000" dirty="0" err="1"/>
              <a:t>n</a:t>
            </a:r>
            <a:endParaRPr lang="en-US" baseline="-25000" dirty="0"/>
          </a:p>
          <a:p>
            <a:pPr marL="342900" indent="-342900">
              <a:buFont typeface="Arial" panose="020B0604020202020204" pitchFamily="34" charset="0"/>
              <a:buChar char="•"/>
            </a:pPr>
            <a:r>
              <a:rPr lang="en-US" dirty="0" err="1"/>
              <a:t>Disjointness</a:t>
            </a:r>
            <a:r>
              <a:rPr lang="en-US" dirty="0"/>
              <a:t>: Each record must ne be mapped one and only one relation. </a:t>
            </a:r>
            <a:endParaRPr lang="en-IN" dirty="0"/>
          </a:p>
        </p:txBody>
      </p:sp>
      <p:sp>
        <p:nvSpPr>
          <p:cNvPr id="4" name="TextBox 3">
            <a:extLst>
              <a:ext uri="{FF2B5EF4-FFF2-40B4-BE49-F238E27FC236}">
                <a16:creationId xmlns:a16="http://schemas.microsoft.com/office/drawing/2014/main" id="{E2024A8B-4E8C-4774-97F7-33B43AA755A1}"/>
              </a:ext>
            </a:extLst>
          </p:cNvPr>
          <p:cNvSpPr txBox="1"/>
          <p:nvPr/>
        </p:nvSpPr>
        <p:spPr>
          <a:xfrm>
            <a:off x="838200" y="4419600"/>
            <a:ext cx="11859337" cy="738664"/>
          </a:xfrm>
          <a:prstGeom prst="rect">
            <a:avLst/>
          </a:prstGeom>
          <a:noFill/>
        </p:spPr>
        <p:txBody>
          <a:bodyPr wrap="none" rtlCol="0">
            <a:spAutoFit/>
          </a:bodyPr>
          <a:lstStyle/>
          <a:p>
            <a:r>
              <a:rPr lang="en-US" dirty="0"/>
              <a:t>If rules of forming fragments are not maintained, then there is a chance of inconsistent Distributed </a:t>
            </a:r>
          </a:p>
          <a:p>
            <a:r>
              <a:rPr lang="en-US" dirty="0"/>
              <a:t>Database. </a:t>
            </a:r>
            <a:endParaRPr lang="en-IN" dirty="0"/>
          </a:p>
        </p:txBody>
      </p:sp>
    </p:spTree>
    <p:extLst>
      <p:ext uri="{BB962C8B-B14F-4D97-AF65-F5344CB8AC3E}">
        <p14:creationId xmlns:p14="http://schemas.microsoft.com/office/powerpoint/2010/main" val="185319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B2ED-E1FC-4890-879D-DEB99D07AAF7}"/>
              </a:ext>
            </a:extLst>
          </p:cNvPr>
          <p:cNvSpPr>
            <a:spLocks noGrp="1"/>
          </p:cNvSpPr>
          <p:nvPr>
            <p:ph type="title"/>
          </p:nvPr>
        </p:nvSpPr>
        <p:spPr/>
        <p:txBody>
          <a:bodyPr/>
          <a:lstStyle/>
          <a:p>
            <a:r>
              <a:rPr lang="en-US" dirty="0"/>
              <a:t>Replication </a:t>
            </a:r>
            <a:endParaRPr lang="en-IN" dirty="0"/>
          </a:p>
        </p:txBody>
      </p:sp>
      <p:sp>
        <p:nvSpPr>
          <p:cNvPr id="3" name="Content Placeholder 2">
            <a:extLst>
              <a:ext uri="{FF2B5EF4-FFF2-40B4-BE49-F238E27FC236}">
                <a16:creationId xmlns:a16="http://schemas.microsoft.com/office/drawing/2014/main" id="{F855F8E0-D895-4464-B5A2-27DAF0A3516F}"/>
              </a:ext>
            </a:extLst>
          </p:cNvPr>
          <p:cNvSpPr>
            <a:spLocks noGrp="1"/>
          </p:cNvSpPr>
          <p:nvPr>
            <p:ph idx="1"/>
          </p:nvPr>
        </p:nvSpPr>
        <p:spPr>
          <a:xfrm>
            <a:off x="228600" y="1600200"/>
            <a:ext cx="11963400" cy="2819400"/>
          </a:xfrm>
        </p:spPr>
        <p:txBody>
          <a:bodyPr>
            <a:normAutofit/>
          </a:bodyPr>
          <a:lstStyle/>
          <a:p>
            <a:pPr algn="just">
              <a:lnSpc>
                <a:spcPct val="150000"/>
              </a:lnSpc>
            </a:pPr>
            <a:r>
              <a:rPr lang="en-US" sz="4000" dirty="0"/>
              <a:t>Replication</a:t>
            </a:r>
            <a:r>
              <a:rPr lang="en-US" sz="4000" b="0" dirty="0"/>
              <a:t> is a technique used in distributed databases to store multiple copies of a data table at different sites. </a:t>
            </a:r>
            <a:endParaRPr lang="en-IN" sz="4000" dirty="0"/>
          </a:p>
        </p:txBody>
      </p:sp>
      <p:graphicFrame>
        <p:nvGraphicFramePr>
          <p:cNvPr id="4" name="Table 4">
            <a:extLst>
              <a:ext uri="{FF2B5EF4-FFF2-40B4-BE49-F238E27FC236}">
                <a16:creationId xmlns:a16="http://schemas.microsoft.com/office/drawing/2014/main" id="{E79B1BE1-FD5E-4E39-86AD-63EEEECF82F8}"/>
              </a:ext>
            </a:extLst>
          </p:cNvPr>
          <p:cNvGraphicFramePr>
            <a:graphicFrameLocks noGrp="1"/>
          </p:cNvGraphicFramePr>
          <p:nvPr>
            <p:extLst>
              <p:ext uri="{D42A27DB-BD31-4B8C-83A1-F6EECF244321}">
                <p14:modId xmlns:p14="http://schemas.microsoft.com/office/powerpoint/2010/main" val="2819517233"/>
              </p:ext>
            </p:extLst>
          </p:nvPr>
        </p:nvGraphicFramePr>
        <p:xfrm>
          <a:off x="5715000" y="3535680"/>
          <a:ext cx="2057400" cy="123444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721518178"/>
                    </a:ext>
                  </a:extLst>
                </a:gridCol>
                <a:gridCol w="495300">
                  <a:extLst>
                    <a:ext uri="{9D8B030D-6E8A-4147-A177-3AD203B41FA5}">
                      <a16:colId xmlns:a16="http://schemas.microsoft.com/office/drawing/2014/main" val="3930331770"/>
                    </a:ext>
                  </a:extLst>
                </a:gridCol>
                <a:gridCol w="514350">
                  <a:extLst>
                    <a:ext uri="{9D8B030D-6E8A-4147-A177-3AD203B41FA5}">
                      <a16:colId xmlns:a16="http://schemas.microsoft.com/office/drawing/2014/main" val="1257961409"/>
                    </a:ext>
                  </a:extLst>
                </a:gridCol>
                <a:gridCol w="514350">
                  <a:extLst>
                    <a:ext uri="{9D8B030D-6E8A-4147-A177-3AD203B41FA5}">
                      <a16:colId xmlns:a16="http://schemas.microsoft.com/office/drawing/2014/main" val="1755716604"/>
                    </a:ext>
                  </a:extLst>
                </a:gridCol>
              </a:tblGrid>
              <a:tr h="330200">
                <a:tc gridSpan="4">
                  <a:txBody>
                    <a:bodyPr/>
                    <a:lstStyle/>
                    <a:p>
                      <a:r>
                        <a:rPr lang="en-US" dirty="0"/>
                        <a:t>EMP</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362033709"/>
                  </a:ext>
                </a:extLst>
              </a:tr>
              <a:tr h="33020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98373388"/>
                  </a:ext>
                </a:extLst>
              </a:tr>
              <a:tr h="33020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22343819"/>
                  </a:ext>
                </a:extLst>
              </a:tr>
            </a:tbl>
          </a:graphicData>
        </a:graphic>
      </p:graphicFrame>
      <p:sp>
        <p:nvSpPr>
          <p:cNvPr id="6" name="Freeform: Shape 5">
            <a:extLst>
              <a:ext uri="{FF2B5EF4-FFF2-40B4-BE49-F238E27FC236}">
                <a16:creationId xmlns:a16="http://schemas.microsoft.com/office/drawing/2014/main" id="{4141787C-4C2B-4E2A-94DB-B02D725CA5CD}"/>
              </a:ext>
            </a:extLst>
          </p:cNvPr>
          <p:cNvSpPr/>
          <p:nvPr/>
        </p:nvSpPr>
        <p:spPr>
          <a:xfrm>
            <a:off x="4400550" y="5120640"/>
            <a:ext cx="2343150" cy="2133600"/>
          </a:xfrm>
          <a:custGeom>
            <a:avLst/>
            <a:gdLst>
              <a:gd name="connsiteX0" fmla="*/ 800100 w 2343150"/>
              <a:gd name="connsiteY0" fmla="*/ 2019300 h 2133600"/>
              <a:gd name="connsiteX1" fmla="*/ 952500 w 2343150"/>
              <a:gd name="connsiteY1" fmla="*/ 2000250 h 2133600"/>
              <a:gd name="connsiteX2" fmla="*/ 1009650 w 2343150"/>
              <a:gd name="connsiteY2" fmla="*/ 1962150 h 2133600"/>
              <a:gd name="connsiteX3" fmla="*/ 1066800 w 2343150"/>
              <a:gd name="connsiteY3" fmla="*/ 1943100 h 2133600"/>
              <a:gd name="connsiteX4" fmla="*/ 1123950 w 2343150"/>
              <a:gd name="connsiteY4" fmla="*/ 1905000 h 2133600"/>
              <a:gd name="connsiteX5" fmla="*/ 1219200 w 2343150"/>
              <a:gd name="connsiteY5" fmla="*/ 1866900 h 2133600"/>
              <a:gd name="connsiteX6" fmla="*/ 1295400 w 2343150"/>
              <a:gd name="connsiteY6" fmla="*/ 1809750 h 2133600"/>
              <a:gd name="connsiteX7" fmla="*/ 1447800 w 2343150"/>
              <a:gd name="connsiteY7" fmla="*/ 1752600 h 2133600"/>
              <a:gd name="connsiteX8" fmla="*/ 1562100 w 2343150"/>
              <a:gd name="connsiteY8" fmla="*/ 1676400 h 2133600"/>
              <a:gd name="connsiteX9" fmla="*/ 1619250 w 2343150"/>
              <a:gd name="connsiteY9" fmla="*/ 1638300 h 2133600"/>
              <a:gd name="connsiteX10" fmla="*/ 1809750 w 2343150"/>
              <a:gd name="connsiteY10" fmla="*/ 1466850 h 2133600"/>
              <a:gd name="connsiteX11" fmla="*/ 1924050 w 2343150"/>
              <a:gd name="connsiteY11" fmla="*/ 1371600 h 2133600"/>
              <a:gd name="connsiteX12" fmla="*/ 2000250 w 2343150"/>
              <a:gd name="connsiteY12" fmla="*/ 1257300 h 2133600"/>
              <a:gd name="connsiteX13" fmla="*/ 2019300 w 2343150"/>
              <a:gd name="connsiteY13" fmla="*/ 1200150 h 2133600"/>
              <a:gd name="connsiteX14" fmla="*/ 2095500 w 2343150"/>
              <a:gd name="connsiteY14" fmla="*/ 1181100 h 2133600"/>
              <a:gd name="connsiteX15" fmla="*/ 2209800 w 2343150"/>
              <a:gd name="connsiteY15" fmla="*/ 1085850 h 2133600"/>
              <a:gd name="connsiteX16" fmla="*/ 2247900 w 2343150"/>
              <a:gd name="connsiteY16" fmla="*/ 1009650 h 2133600"/>
              <a:gd name="connsiteX17" fmla="*/ 2343150 w 2343150"/>
              <a:gd name="connsiteY17" fmla="*/ 857250 h 2133600"/>
              <a:gd name="connsiteX18" fmla="*/ 2305050 w 2343150"/>
              <a:gd name="connsiteY18" fmla="*/ 609600 h 2133600"/>
              <a:gd name="connsiteX19" fmla="*/ 2286000 w 2343150"/>
              <a:gd name="connsiteY19" fmla="*/ 552450 h 2133600"/>
              <a:gd name="connsiteX20" fmla="*/ 2228850 w 2343150"/>
              <a:gd name="connsiteY20" fmla="*/ 495300 h 2133600"/>
              <a:gd name="connsiteX21" fmla="*/ 2152650 w 2343150"/>
              <a:gd name="connsiteY21" fmla="*/ 381000 h 2133600"/>
              <a:gd name="connsiteX22" fmla="*/ 2095500 w 2343150"/>
              <a:gd name="connsiteY22" fmla="*/ 342900 h 2133600"/>
              <a:gd name="connsiteX23" fmla="*/ 1962150 w 2343150"/>
              <a:gd name="connsiteY23" fmla="*/ 209550 h 2133600"/>
              <a:gd name="connsiteX24" fmla="*/ 1847850 w 2343150"/>
              <a:gd name="connsiteY24" fmla="*/ 152400 h 2133600"/>
              <a:gd name="connsiteX25" fmla="*/ 1790700 w 2343150"/>
              <a:gd name="connsiteY25" fmla="*/ 114300 h 2133600"/>
              <a:gd name="connsiteX26" fmla="*/ 1676400 w 2343150"/>
              <a:gd name="connsiteY26" fmla="*/ 76200 h 2133600"/>
              <a:gd name="connsiteX27" fmla="*/ 1619250 w 2343150"/>
              <a:gd name="connsiteY27" fmla="*/ 57150 h 2133600"/>
              <a:gd name="connsiteX28" fmla="*/ 1352550 w 2343150"/>
              <a:gd name="connsiteY28" fmla="*/ 0 h 2133600"/>
              <a:gd name="connsiteX29" fmla="*/ 876300 w 2343150"/>
              <a:gd name="connsiteY29" fmla="*/ 19050 h 2133600"/>
              <a:gd name="connsiteX30" fmla="*/ 819150 w 2343150"/>
              <a:gd name="connsiteY30" fmla="*/ 76200 h 2133600"/>
              <a:gd name="connsiteX31" fmla="*/ 704850 w 2343150"/>
              <a:gd name="connsiteY31" fmla="*/ 266700 h 2133600"/>
              <a:gd name="connsiteX32" fmla="*/ 685800 w 2343150"/>
              <a:gd name="connsiteY32" fmla="*/ 342900 h 2133600"/>
              <a:gd name="connsiteX33" fmla="*/ 628650 w 2343150"/>
              <a:gd name="connsiteY33" fmla="*/ 304800 h 2133600"/>
              <a:gd name="connsiteX34" fmla="*/ 285750 w 2343150"/>
              <a:gd name="connsiteY34" fmla="*/ 304800 h 2133600"/>
              <a:gd name="connsiteX35" fmla="*/ 209550 w 2343150"/>
              <a:gd name="connsiteY35" fmla="*/ 361950 h 2133600"/>
              <a:gd name="connsiteX36" fmla="*/ 152400 w 2343150"/>
              <a:gd name="connsiteY36" fmla="*/ 381000 h 2133600"/>
              <a:gd name="connsiteX37" fmla="*/ 95250 w 2343150"/>
              <a:gd name="connsiteY37" fmla="*/ 438150 h 2133600"/>
              <a:gd name="connsiteX38" fmla="*/ 0 w 2343150"/>
              <a:gd name="connsiteY38" fmla="*/ 609600 h 2133600"/>
              <a:gd name="connsiteX39" fmla="*/ 19050 w 2343150"/>
              <a:gd name="connsiteY39" fmla="*/ 876300 h 2133600"/>
              <a:gd name="connsiteX40" fmla="*/ 95250 w 2343150"/>
              <a:gd name="connsiteY40" fmla="*/ 1028700 h 2133600"/>
              <a:gd name="connsiteX41" fmla="*/ 114300 w 2343150"/>
              <a:gd name="connsiteY41" fmla="*/ 1085850 h 2133600"/>
              <a:gd name="connsiteX42" fmla="*/ 171450 w 2343150"/>
              <a:gd name="connsiteY42" fmla="*/ 1143000 h 2133600"/>
              <a:gd name="connsiteX43" fmla="*/ 209550 w 2343150"/>
              <a:gd name="connsiteY43" fmla="*/ 1200150 h 2133600"/>
              <a:gd name="connsiteX44" fmla="*/ 171450 w 2343150"/>
              <a:gd name="connsiteY44" fmla="*/ 1257300 h 2133600"/>
              <a:gd name="connsiteX45" fmla="*/ 95250 w 2343150"/>
              <a:gd name="connsiteY45" fmla="*/ 1314450 h 2133600"/>
              <a:gd name="connsiteX46" fmla="*/ 38100 w 2343150"/>
              <a:gd name="connsiteY46" fmla="*/ 1371600 h 2133600"/>
              <a:gd name="connsiteX47" fmla="*/ 19050 w 2343150"/>
              <a:gd name="connsiteY47" fmla="*/ 1466850 h 2133600"/>
              <a:gd name="connsiteX48" fmla="*/ 0 w 2343150"/>
              <a:gd name="connsiteY48" fmla="*/ 1543050 h 2133600"/>
              <a:gd name="connsiteX49" fmla="*/ 19050 w 2343150"/>
              <a:gd name="connsiteY49" fmla="*/ 1771650 h 2133600"/>
              <a:gd name="connsiteX50" fmla="*/ 95250 w 2343150"/>
              <a:gd name="connsiteY50" fmla="*/ 1943100 h 2133600"/>
              <a:gd name="connsiteX51" fmla="*/ 152400 w 2343150"/>
              <a:gd name="connsiteY51" fmla="*/ 1981200 h 2133600"/>
              <a:gd name="connsiteX52" fmla="*/ 209550 w 2343150"/>
              <a:gd name="connsiteY52" fmla="*/ 2038350 h 2133600"/>
              <a:gd name="connsiteX53" fmla="*/ 323850 w 2343150"/>
              <a:gd name="connsiteY53" fmla="*/ 2076450 h 2133600"/>
              <a:gd name="connsiteX54" fmla="*/ 533400 w 2343150"/>
              <a:gd name="connsiteY54" fmla="*/ 2114550 h 2133600"/>
              <a:gd name="connsiteX55" fmla="*/ 723900 w 2343150"/>
              <a:gd name="connsiteY55" fmla="*/ 2133600 h 2133600"/>
              <a:gd name="connsiteX56" fmla="*/ 800100 w 2343150"/>
              <a:gd name="connsiteY56" fmla="*/ 2038350 h 2133600"/>
              <a:gd name="connsiteX57" fmla="*/ 857250 w 2343150"/>
              <a:gd name="connsiteY57" fmla="*/ 201930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43150" h="2133600">
                <a:moveTo>
                  <a:pt x="800100" y="2019300"/>
                </a:moveTo>
                <a:cubicBezTo>
                  <a:pt x="850900" y="2012950"/>
                  <a:pt x="903109" y="2013720"/>
                  <a:pt x="952500" y="2000250"/>
                </a:cubicBezTo>
                <a:cubicBezTo>
                  <a:pt x="974589" y="1994226"/>
                  <a:pt x="989172" y="1972389"/>
                  <a:pt x="1009650" y="1962150"/>
                </a:cubicBezTo>
                <a:cubicBezTo>
                  <a:pt x="1027611" y="1953170"/>
                  <a:pt x="1048839" y="1952080"/>
                  <a:pt x="1066800" y="1943100"/>
                </a:cubicBezTo>
                <a:cubicBezTo>
                  <a:pt x="1087278" y="1932861"/>
                  <a:pt x="1103472" y="1915239"/>
                  <a:pt x="1123950" y="1905000"/>
                </a:cubicBezTo>
                <a:cubicBezTo>
                  <a:pt x="1154536" y="1889707"/>
                  <a:pt x="1189307" y="1883507"/>
                  <a:pt x="1219200" y="1866900"/>
                </a:cubicBezTo>
                <a:cubicBezTo>
                  <a:pt x="1246954" y="1851481"/>
                  <a:pt x="1268476" y="1826577"/>
                  <a:pt x="1295400" y="1809750"/>
                </a:cubicBezTo>
                <a:cubicBezTo>
                  <a:pt x="1361812" y="1768243"/>
                  <a:pt x="1374664" y="1770884"/>
                  <a:pt x="1447800" y="1752600"/>
                </a:cubicBezTo>
                <a:lnTo>
                  <a:pt x="1562100" y="1676400"/>
                </a:lnTo>
                <a:cubicBezTo>
                  <a:pt x="1581150" y="1663700"/>
                  <a:pt x="1603061" y="1654489"/>
                  <a:pt x="1619250" y="1638300"/>
                </a:cubicBezTo>
                <a:cubicBezTo>
                  <a:pt x="1907851" y="1349699"/>
                  <a:pt x="1600966" y="1645808"/>
                  <a:pt x="1809750" y="1466850"/>
                </a:cubicBezTo>
                <a:cubicBezTo>
                  <a:pt x="1938094" y="1356841"/>
                  <a:pt x="1797739" y="1455807"/>
                  <a:pt x="1924050" y="1371600"/>
                </a:cubicBezTo>
                <a:cubicBezTo>
                  <a:pt x="1949450" y="1333500"/>
                  <a:pt x="1985770" y="1300741"/>
                  <a:pt x="2000250" y="1257300"/>
                </a:cubicBezTo>
                <a:cubicBezTo>
                  <a:pt x="2006600" y="1238250"/>
                  <a:pt x="2003620" y="1212694"/>
                  <a:pt x="2019300" y="1200150"/>
                </a:cubicBezTo>
                <a:cubicBezTo>
                  <a:pt x="2039744" y="1183794"/>
                  <a:pt x="2070100" y="1187450"/>
                  <a:pt x="2095500" y="1181100"/>
                </a:cubicBezTo>
                <a:cubicBezTo>
                  <a:pt x="2141070" y="1150720"/>
                  <a:pt x="2176464" y="1132521"/>
                  <a:pt x="2209800" y="1085850"/>
                </a:cubicBezTo>
                <a:cubicBezTo>
                  <a:pt x="2226306" y="1062742"/>
                  <a:pt x="2232849" y="1033732"/>
                  <a:pt x="2247900" y="1009650"/>
                </a:cubicBezTo>
                <a:cubicBezTo>
                  <a:pt x="2371548" y="811813"/>
                  <a:pt x="2246613" y="1050323"/>
                  <a:pt x="2343150" y="857250"/>
                </a:cubicBezTo>
                <a:cubicBezTo>
                  <a:pt x="2330450" y="774700"/>
                  <a:pt x="2320442" y="691691"/>
                  <a:pt x="2305050" y="609600"/>
                </a:cubicBezTo>
                <a:cubicBezTo>
                  <a:pt x="2301349" y="589863"/>
                  <a:pt x="2297139" y="569158"/>
                  <a:pt x="2286000" y="552450"/>
                </a:cubicBezTo>
                <a:cubicBezTo>
                  <a:pt x="2271056" y="530034"/>
                  <a:pt x="2245390" y="516566"/>
                  <a:pt x="2228850" y="495300"/>
                </a:cubicBezTo>
                <a:cubicBezTo>
                  <a:pt x="2200737" y="459155"/>
                  <a:pt x="2190750" y="406400"/>
                  <a:pt x="2152650" y="381000"/>
                </a:cubicBezTo>
                <a:cubicBezTo>
                  <a:pt x="2133600" y="368300"/>
                  <a:pt x="2112518" y="358216"/>
                  <a:pt x="2095500" y="342900"/>
                </a:cubicBezTo>
                <a:cubicBezTo>
                  <a:pt x="2048775" y="300848"/>
                  <a:pt x="2014454" y="244419"/>
                  <a:pt x="1962150" y="209550"/>
                </a:cubicBezTo>
                <a:cubicBezTo>
                  <a:pt x="1798366" y="100361"/>
                  <a:pt x="2005591" y="231270"/>
                  <a:pt x="1847850" y="152400"/>
                </a:cubicBezTo>
                <a:cubicBezTo>
                  <a:pt x="1827372" y="142161"/>
                  <a:pt x="1811622" y="123599"/>
                  <a:pt x="1790700" y="114300"/>
                </a:cubicBezTo>
                <a:cubicBezTo>
                  <a:pt x="1754000" y="97989"/>
                  <a:pt x="1714500" y="88900"/>
                  <a:pt x="1676400" y="76200"/>
                </a:cubicBezTo>
                <a:cubicBezTo>
                  <a:pt x="1657350" y="69850"/>
                  <a:pt x="1638885" y="61357"/>
                  <a:pt x="1619250" y="57150"/>
                </a:cubicBezTo>
                <a:lnTo>
                  <a:pt x="1352550" y="0"/>
                </a:lnTo>
                <a:cubicBezTo>
                  <a:pt x="1193800" y="6350"/>
                  <a:pt x="1033580" y="-3419"/>
                  <a:pt x="876300" y="19050"/>
                </a:cubicBezTo>
                <a:cubicBezTo>
                  <a:pt x="849630" y="22860"/>
                  <a:pt x="835690" y="54934"/>
                  <a:pt x="819150" y="76200"/>
                </a:cubicBezTo>
                <a:cubicBezTo>
                  <a:pt x="787065" y="117452"/>
                  <a:pt x="726300" y="209500"/>
                  <a:pt x="704850" y="266700"/>
                </a:cubicBezTo>
                <a:cubicBezTo>
                  <a:pt x="695657" y="291215"/>
                  <a:pt x="692150" y="317500"/>
                  <a:pt x="685800" y="342900"/>
                </a:cubicBezTo>
                <a:cubicBezTo>
                  <a:pt x="666750" y="330200"/>
                  <a:pt x="649128" y="315039"/>
                  <a:pt x="628650" y="304800"/>
                </a:cubicBezTo>
                <a:cubicBezTo>
                  <a:pt x="524382" y="252666"/>
                  <a:pt x="385001" y="298183"/>
                  <a:pt x="285750" y="304800"/>
                </a:cubicBezTo>
                <a:cubicBezTo>
                  <a:pt x="260350" y="323850"/>
                  <a:pt x="237117" y="346198"/>
                  <a:pt x="209550" y="361950"/>
                </a:cubicBezTo>
                <a:cubicBezTo>
                  <a:pt x="192115" y="371913"/>
                  <a:pt x="169108" y="369861"/>
                  <a:pt x="152400" y="381000"/>
                </a:cubicBezTo>
                <a:cubicBezTo>
                  <a:pt x="129984" y="395944"/>
                  <a:pt x="111790" y="416884"/>
                  <a:pt x="95250" y="438150"/>
                </a:cubicBezTo>
                <a:cubicBezTo>
                  <a:pt x="18829" y="536406"/>
                  <a:pt x="28743" y="523372"/>
                  <a:pt x="0" y="609600"/>
                </a:cubicBezTo>
                <a:cubicBezTo>
                  <a:pt x="6350" y="698500"/>
                  <a:pt x="-702" y="789390"/>
                  <a:pt x="19050" y="876300"/>
                </a:cubicBezTo>
                <a:cubicBezTo>
                  <a:pt x="31637" y="931684"/>
                  <a:pt x="77289" y="974818"/>
                  <a:pt x="95250" y="1028700"/>
                </a:cubicBezTo>
                <a:cubicBezTo>
                  <a:pt x="101600" y="1047750"/>
                  <a:pt x="103161" y="1069142"/>
                  <a:pt x="114300" y="1085850"/>
                </a:cubicBezTo>
                <a:cubicBezTo>
                  <a:pt x="129244" y="1108266"/>
                  <a:pt x="154203" y="1122304"/>
                  <a:pt x="171450" y="1143000"/>
                </a:cubicBezTo>
                <a:cubicBezTo>
                  <a:pt x="186107" y="1160589"/>
                  <a:pt x="196850" y="1181100"/>
                  <a:pt x="209550" y="1200150"/>
                </a:cubicBezTo>
                <a:cubicBezTo>
                  <a:pt x="196850" y="1219200"/>
                  <a:pt x="187639" y="1241111"/>
                  <a:pt x="171450" y="1257300"/>
                </a:cubicBezTo>
                <a:cubicBezTo>
                  <a:pt x="148999" y="1279751"/>
                  <a:pt x="119356" y="1293787"/>
                  <a:pt x="95250" y="1314450"/>
                </a:cubicBezTo>
                <a:cubicBezTo>
                  <a:pt x="74795" y="1331983"/>
                  <a:pt x="57150" y="1352550"/>
                  <a:pt x="38100" y="1371600"/>
                </a:cubicBezTo>
                <a:cubicBezTo>
                  <a:pt x="31750" y="1403350"/>
                  <a:pt x="26074" y="1435242"/>
                  <a:pt x="19050" y="1466850"/>
                </a:cubicBezTo>
                <a:cubicBezTo>
                  <a:pt x="13370" y="1492408"/>
                  <a:pt x="0" y="1516868"/>
                  <a:pt x="0" y="1543050"/>
                </a:cubicBezTo>
                <a:cubicBezTo>
                  <a:pt x="0" y="1619514"/>
                  <a:pt x="6479" y="1696226"/>
                  <a:pt x="19050" y="1771650"/>
                </a:cubicBezTo>
                <a:cubicBezTo>
                  <a:pt x="26595" y="1816921"/>
                  <a:pt x="56419" y="1904269"/>
                  <a:pt x="95250" y="1943100"/>
                </a:cubicBezTo>
                <a:cubicBezTo>
                  <a:pt x="111439" y="1959289"/>
                  <a:pt x="134811" y="1966543"/>
                  <a:pt x="152400" y="1981200"/>
                </a:cubicBezTo>
                <a:cubicBezTo>
                  <a:pt x="173096" y="1998447"/>
                  <a:pt x="186000" y="2025266"/>
                  <a:pt x="209550" y="2038350"/>
                </a:cubicBezTo>
                <a:cubicBezTo>
                  <a:pt x="244657" y="2057854"/>
                  <a:pt x="285750" y="2063750"/>
                  <a:pt x="323850" y="2076450"/>
                </a:cubicBezTo>
                <a:cubicBezTo>
                  <a:pt x="425344" y="2110281"/>
                  <a:pt x="371845" y="2096599"/>
                  <a:pt x="533400" y="2114550"/>
                </a:cubicBezTo>
                <a:cubicBezTo>
                  <a:pt x="596826" y="2121597"/>
                  <a:pt x="660400" y="2127250"/>
                  <a:pt x="723900" y="2133600"/>
                </a:cubicBezTo>
                <a:cubicBezTo>
                  <a:pt x="860926" y="2087925"/>
                  <a:pt x="704419" y="2157951"/>
                  <a:pt x="800100" y="2038350"/>
                </a:cubicBezTo>
                <a:cubicBezTo>
                  <a:pt x="812644" y="2022670"/>
                  <a:pt x="857250" y="2019300"/>
                  <a:pt x="857250" y="20193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4985BC59-7008-40D3-81B0-C6C3BC7F97C7}"/>
              </a:ext>
            </a:extLst>
          </p:cNvPr>
          <p:cNvSpPr/>
          <p:nvPr/>
        </p:nvSpPr>
        <p:spPr>
          <a:xfrm>
            <a:off x="333375" y="4911090"/>
            <a:ext cx="2343150" cy="2133600"/>
          </a:xfrm>
          <a:custGeom>
            <a:avLst/>
            <a:gdLst>
              <a:gd name="connsiteX0" fmla="*/ 800100 w 2343150"/>
              <a:gd name="connsiteY0" fmla="*/ 2019300 h 2133600"/>
              <a:gd name="connsiteX1" fmla="*/ 952500 w 2343150"/>
              <a:gd name="connsiteY1" fmla="*/ 2000250 h 2133600"/>
              <a:gd name="connsiteX2" fmla="*/ 1009650 w 2343150"/>
              <a:gd name="connsiteY2" fmla="*/ 1962150 h 2133600"/>
              <a:gd name="connsiteX3" fmla="*/ 1066800 w 2343150"/>
              <a:gd name="connsiteY3" fmla="*/ 1943100 h 2133600"/>
              <a:gd name="connsiteX4" fmla="*/ 1123950 w 2343150"/>
              <a:gd name="connsiteY4" fmla="*/ 1905000 h 2133600"/>
              <a:gd name="connsiteX5" fmla="*/ 1219200 w 2343150"/>
              <a:gd name="connsiteY5" fmla="*/ 1866900 h 2133600"/>
              <a:gd name="connsiteX6" fmla="*/ 1295400 w 2343150"/>
              <a:gd name="connsiteY6" fmla="*/ 1809750 h 2133600"/>
              <a:gd name="connsiteX7" fmla="*/ 1447800 w 2343150"/>
              <a:gd name="connsiteY7" fmla="*/ 1752600 h 2133600"/>
              <a:gd name="connsiteX8" fmla="*/ 1562100 w 2343150"/>
              <a:gd name="connsiteY8" fmla="*/ 1676400 h 2133600"/>
              <a:gd name="connsiteX9" fmla="*/ 1619250 w 2343150"/>
              <a:gd name="connsiteY9" fmla="*/ 1638300 h 2133600"/>
              <a:gd name="connsiteX10" fmla="*/ 1809750 w 2343150"/>
              <a:gd name="connsiteY10" fmla="*/ 1466850 h 2133600"/>
              <a:gd name="connsiteX11" fmla="*/ 1924050 w 2343150"/>
              <a:gd name="connsiteY11" fmla="*/ 1371600 h 2133600"/>
              <a:gd name="connsiteX12" fmla="*/ 2000250 w 2343150"/>
              <a:gd name="connsiteY12" fmla="*/ 1257300 h 2133600"/>
              <a:gd name="connsiteX13" fmla="*/ 2019300 w 2343150"/>
              <a:gd name="connsiteY13" fmla="*/ 1200150 h 2133600"/>
              <a:gd name="connsiteX14" fmla="*/ 2095500 w 2343150"/>
              <a:gd name="connsiteY14" fmla="*/ 1181100 h 2133600"/>
              <a:gd name="connsiteX15" fmla="*/ 2209800 w 2343150"/>
              <a:gd name="connsiteY15" fmla="*/ 1085850 h 2133600"/>
              <a:gd name="connsiteX16" fmla="*/ 2247900 w 2343150"/>
              <a:gd name="connsiteY16" fmla="*/ 1009650 h 2133600"/>
              <a:gd name="connsiteX17" fmla="*/ 2343150 w 2343150"/>
              <a:gd name="connsiteY17" fmla="*/ 857250 h 2133600"/>
              <a:gd name="connsiteX18" fmla="*/ 2305050 w 2343150"/>
              <a:gd name="connsiteY18" fmla="*/ 609600 h 2133600"/>
              <a:gd name="connsiteX19" fmla="*/ 2286000 w 2343150"/>
              <a:gd name="connsiteY19" fmla="*/ 552450 h 2133600"/>
              <a:gd name="connsiteX20" fmla="*/ 2228850 w 2343150"/>
              <a:gd name="connsiteY20" fmla="*/ 495300 h 2133600"/>
              <a:gd name="connsiteX21" fmla="*/ 2152650 w 2343150"/>
              <a:gd name="connsiteY21" fmla="*/ 381000 h 2133600"/>
              <a:gd name="connsiteX22" fmla="*/ 2095500 w 2343150"/>
              <a:gd name="connsiteY22" fmla="*/ 342900 h 2133600"/>
              <a:gd name="connsiteX23" fmla="*/ 1962150 w 2343150"/>
              <a:gd name="connsiteY23" fmla="*/ 209550 h 2133600"/>
              <a:gd name="connsiteX24" fmla="*/ 1847850 w 2343150"/>
              <a:gd name="connsiteY24" fmla="*/ 152400 h 2133600"/>
              <a:gd name="connsiteX25" fmla="*/ 1790700 w 2343150"/>
              <a:gd name="connsiteY25" fmla="*/ 114300 h 2133600"/>
              <a:gd name="connsiteX26" fmla="*/ 1676400 w 2343150"/>
              <a:gd name="connsiteY26" fmla="*/ 76200 h 2133600"/>
              <a:gd name="connsiteX27" fmla="*/ 1619250 w 2343150"/>
              <a:gd name="connsiteY27" fmla="*/ 57150 h 2133600"/>
              <a:gd name="connsiteX28" fmla="*/ 1352550 w 2343150"/>
              <a:gd name="connsiteY28" fmla="*/ 0 h 2133600"/>
              <a:gd name="connsiteX29" fmla="*/ 876300 w 2343150"/>
              <a:gd name="connsiteY29" fmla="*/ 19050 h 2133600"/>
              <a:gd name="connsiteX30" fmla="*/ 819150 w 2343150"/>
              <a:gd name="connsiteY30" fmla="*/ 76200 h 2133600"/>
              <a:gd name="connsiteX31" fmla="*/ 704850 w 2343150"/>
              <a:gd name="connsiteY31" fmla="*/ 266700 h 2133600"/>
              <a:gd name="connsiteX32" fmla="*/ 685800 w 2343150"/>
              <a:gd name="connsiteY32" fmla="*/ 342900 h 2133600"/>
              <a:gd name="connsiteX33" fmla="*/ 628650 w 2343150"/>
              <a:gd name="connsiteY33" fmla="*/ 304800 h 2133600"/>
              <a:gd name="connsiteX34" fmla="*/ 285750 w 2343150"/>
              <a:gd name="connsiteY34" fmla="*/ 304800 h 2133600"/>
              <a:gd name="connsiteX35" fmla="*/ 209550 w 2343150"/>
              <a:gd name="connsiteY35" fmla="*/ 361950 h 2133600"/>
              <a:gd name="connsiteX36" fmla="*/ 152400 w 2343150"/>
              <a:gd name="connsiteY36" fmla="*/ 381000 h 2133600"/>
              <a:gd name="connsiteX37" fmla="*/ 95250 w 2343150"/>
              <a:gd name="connsiteY37" fmla="*/ 438150 h 2133600"/>
              <a:gd name="connsiteX38" fmla="*/ 0 w 2343150"/>
              <a:gd name="connsiteY38" fmla="*/ 609600 h 2133600"/>
              <a:gd name="connsiteX39" fmla="*/ 19050 w 2343150"/>
              <a:gd name="connsiteY39" fmla="*/ 876300 h 2133600"/>
              <a:gd name="connsiteX40" fmla="*/ 95250 w 2343150"/>
              <a:gd name="connsiteY40" fmla="*/ 1028700 h 2133600"/>
              <a:gd name="connsiteX41" fmla="*/ 114300 w 2343150"/>
              <a:gd name="connsiteY41" fmla="*/ 1085850 h 2133600"/>
              <a:gd name="connsiteX42" fmla="*/ 171450 w 2343150"/>
              <a:gd name="connsiteY42" fmla="*/ 1143000 h 2133600"/>
              <a:gd name="connsiteX43" fmla="*/ 209550 w 2343150"/>
              <a:gd name="connsiteY43" fmla="*/ 1200150 h 2133600"/>
              <a:gd name="connsiteX44" fmla="*/ 171450 w 2343150"/>
              <a:gd name="connsiteY44" fmla="*/ 1257300 h 2133600"/>
              <a:gd name="connsiteX45" fmla="*/ 95250 w 2343150"/>
              <a:gd name="connsiteY45" fmla="*/ 1314450 h 2133600"/>
              <a:gd name="connsiteX46" fmla="*/ 38100 w 2343150"/>
              <a:gd name="connsiteY46" fmla="*/ 1371600 h 2133600"/>
              <a:gd name="connsiteX47" fmla="*/ 19050 w 2343150"/>
              <a:gd name="connsiteY47" fmla="*/ 1466850 h 2133600"/>
              <a:gd name="connsiteX48" fmla="*/ 0 w 2343150"/>
              <a:gd name="connsiteY48" fmla="*/ 1543050 h 2133600"/>
              <a:gd name="connsiteX49" fmla="*/ 19050 w 2343150"/>
              <a:gd name="connsiteY49" fmla="*/ 1771650 h 2133600"/>
              <a:gd name="connsiteX50" fmla="*/ 95250 w 2343150"/>
              <a:gd name="connsiteY50" fmla="*/ 1943100 h 2133600"/>
              <a:gd name="connsiteX51" fmla="*/ 152400 w 2343150"/>
              <a:gd name="connsiteY51" fmla="*/ 1981200 h 2133600"/>
              <a:gd name="connsiteX52" fmla="*/ 209550 w 2343150"/>
              <a:gd name="connsiteY52" fmla="*/ 2038350 h 2133600"/>
              <a:gd name="connsiteX53" fmla="*/ 323850 w 2343150"/>
              <a:gd name="connsiteY53" fmla="*/ 2076450 h 2133600"/>
              <a:gd name="connsiteX54" fmla="*/ 533400 w 2343150"/>
              <a:gd name="connsiteY54" fmla="*/ 2114550 h 2133600"/>
              <a:gd name="connsiteX55" fmla="*/ 723900 w 2343150"/>
              <a:gd name="connsiteY55" fmla="*/ 2133600 h 2133600"/>
              <a:gd name="connsiteX56" fmla="*/ 800100 w 2343150"/>
              <a:gd name="connsiteY56" fmla="*/ 2038350 h 2133600"/>
              <a:gd name="connsiteX57" fmla="*/ 857250 w 2343150"/>
              <a:gd name="connsiteY57" fmla="*/ 201930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43150" h="2133600">
                <a:moveTo>
                  <a:pt x="800100" y="2019300"/>
                </a:moveTo>
                <a:cubicBezTo>
                  <a:pt x="850900" y="2012950"/>
                  <a:pt x="903109" y="2013720"/>
                  <a:pt x="952500" y="2000250"/>
                </a:cubicBezTo>
                <a:cubicBezTo>
                  <a:pt x="974589" y="1994226"/>
                  <a:pt x="989172" y="1972389"/>
                  <a:pt x="1009650" y="1962150"/>
                </a:cubicBezTo>
                <a:cubicBezTo>
                  <a:pt x="1027611" y="1953170"/>
                  <a:pt x="1048839" y="1952080"/>
                  <a:pt x="1066800" y="1943100"/>
                </a:cubicBezTo>
                <a:cubicBezTo>
                  <a:pt x="1087278" y="1932861"/>
                  <a:pt x="1103472" y="1915239"/>
                  <a:pt x="1123950" y="1905000"/>
                </a:cubicBezTo>
                <a:cubicBezTo>
                  <a:pt x="1154536" y="1889707"/>
                  <a:pt x="1189307" y="1883507"/>
                  <a:pt x="1219200" y="1866900"/>
                </a:cubicBezTo>
                <a:cubicBezTo>
                  <a:pt x="1246954" y="1851481"/>
                  <a:pt x="1268476" y="1826577"/>
                  <a:pt x="1295400" y="1809750"/>
                </a:cubicBezTo>
                <a:cubicBezTo>
                  <a:pt x="1361812" y="1768243"/>
                  <a:pt x="1374664" y="1770884"/>
                  <a:pt x="1447800" y="1752600"/>
                </a:cubicBezTo>
                <a:lnTo>
                  <a:pt x="1562100" y="1676400"/>
                </a:lnTo>
                <a:cubicBezTo>
                  <a:pt x="1581150" y="1663700"/>
                  <a:pt x="1603061" y="1654489"/>
                  <a:pt x="1619250" y="1638300"/>
                </a:cubicBezTo>
                <a:cubicBezTo>
                  <a:pt x="1907851" y="1349699"/>
                  <a:pt x="1600966" y="1645808"/>
                  <a:pt x="1809750" y="1466850"/>
                </a:cubicBezTo>
                <a:cubicBezTo>
                  <a:pt x="1938094" y="1356841"/>
                  <a:pt x="1797739" y="1455807"/>
                  <a:pt x="1924050" y="1371600"/>
                </a:cubicBezTo>
                <a:cubicBezTo>
                  <a:pt x="1949450" y="1333500"/>
                  <a:pt x="1985770" y="1300741"/>
                  <a:pt x="2000250" y="1257300"/>
                </a:cubicBezTo>
                <a:cubicBezTo>
                  <a:pt x="2006600" y="1238250"/>
                  <a:pt x="2003620" y="1212694"/>
                  <a:pt x="2019300" y="1200150"/>
                </a:cubicBezTo>
                <a:cubicBezTo>
                  <a:pt x="2039744" y="1183794"/>
                  <a:pt x="2070100" y="1187450"/>
                  <a:pt x="2095500" y="1181100"/>
                </a:cubicBezTo>
                <a:cubicBezTo>
                  <a:pt x="2141070" y="1150720"/>
                  <a:pt x="2176464" y="1132521"/>
                  <a:pt x="2209800" y="1085850"/>
                </a:cubicBezTo>
                <a:cubicBezTo>
                  <a:pt x="2226306" y="1062742"/>
                  <a:pt x="2232849" y="1033732"/>
                  <a:pt x="2247900" y="1009650"/>
                </a:cubicBezTo>
                <a:cubicBezTo>
                  <a:pt x="2371548" y="811813"/>
                  <a:pt x="2246613" y="1050323"/>
                  <a:pt x="2343150" y="857250"/>
                </a:cubicBezTo>
                <a:cubicBezTo>
                  <a:pt x="2330450" y="774700"/>
                  <a:pt x="2320442" y="691691"/>
                  <a:pt x="2305050" y="609600"/>
                </a:cubicBezTo>
                <a:cubicBezTo>
                  <a:pt x="2301349" y="589863"/>
                  <a:pt x="2297139" y="569158"/>
                  <a:pt x="2286000" y="552450"/>
                </a:cubicBezTo>
                <a:cubicBezTo>
                  <a:pt x="2271056" y="530034"/>
                  <a:pt x="2245390" y="516566"/>
                  <a:pt x="2228850" y="495300"/>
                </a:cubicBezTo>
                <a:cubicBezTo>
                  <a:pt x="2200737" y="459155"/>
                  <a:pt x="2190750" y="406400"/>
                  <a:pt x="2152650" y="381000"/>
                </a:cubicBezTo>
                <a:cubicBezTo>
                  <a:pt x="2133600" y="368300"/>
                  <a:pt x="2112518" y="358216"/>
                  <a:pt x="2095500" y="342900"/>
                </a:cubicBezTo>
                <a:cubicBezTo>
                  <a:pt x="2048775" y="300848"/>
                  <a:pt x="2014454" y="244419"/>
                  <a:pt x="1962150" y="209550"/>
                </a:cubicBezTo>
                <a:cubicBezTo>
                  <a:pt x="1798366" y="100361"/>
                  <a:pt x="2005591" y="231270"/>
                  <a:pt x="1847850" y="152400"/>
                </a:cubicBezTo>
                <a:cubicBezTo>
                  <a:pt x="1827372" y="142161"/>
                  <a:pt x="1811622" y="123599"/>
                  <a:pt x="1790700" y="114300"/>
                </a:cubicBezTo>
                <a:cubicBezTo>
                  <a:pt x="1754000" y="97989"/>
                  <a:pt x="1714500" y="88900"/>
                  <a:pt x="1676400" y="76200"/>
                </a:cubicBezTo>
                <a:cubicBezTo>
                  <a:pt x="1657350" y="69850"/>
                  <a:pt x="1638885" y="61357"/>
                  <a:pt x="1619250" y="57150"/>
                </a:cubicBezTo>
                <a:lnTo>
                  <a:pt x="1352550" y="0"/>
                </a:lnTo>
                <a:cubicBezTo>
                  <a:pt x="1193800" y="6350"/>
                  <a:pt x="1033580" y="-3419"/>
                  <a:pt x="876300" y="19050"/>
                </a:cubicBezTo>
                <a:cubicBezTo>
                  <a:pt x="849630" y="22860"/>
                  <a:pt x="835690" y="54934"/>
                  <a:pt x="819150" y="76200"/>
                </a:cubicBezTo>
                <a:cubicBezTo>
                  <a:pt x="787065" y="117452"/>
                  <a:pt x="726300" y="209500"/>
                  <a:pt x="704850" y="266700"/>
                </a:cubicBezTo>
                <a:cubicBezTo>
                  <a:pt x="695657" y="291215"/>
                  <a:pt x="692150" y="317500"/>
                  <a:pt x="685800" y="342900"/>
                </a:cubicBezTo>
                <a:cubicBezTo>
                  <a:pt x="666750" y="330200"/>
                  <a:pt x="649128" y="315039"/>
                  <a:pt x="628650" y="304800"/>
                </a:cubicBezTo>
                <a:cubicBezTo>
                  <a:pt x="524382" y="252666"/>
                  <a:pt x="385001" y="298183"/>
                  <a:pt x="285750" y="304800"/>
                </a:cubicBezTo>
                <a:cubicBezTo>
                  <a:pt x="260350" y="323850"/>
                  <a:pt x="237117" y="346198"/>
                  <a:pt x="209550" y="361950"/>
                </a:cubicBezTo>
                <a:cubicBezTo>
                  <a:pt x="192115" y="371913"/>
                  <a:pt x="169108" y="369861"/>
                  <a:pt x="152400" y="381000"/>
                </a:cubicBezTo>
                <a:cubicBezTo>
                  <a:pt x="129984" y="395944"/>
                  <a:pt x="111790" y="416884"/>
                  <a:pt x="95250" y="438150"/>
                </a:cubicBezTo>
                <a:cubicBezTo>
                  <a:pt x="18829" y="536406"/>
                  <a:pt x="28743" y="523372"/>
                  <a:pt x="0" y="609600"/>
                </a:cubicBezTo>
                <a:cubicBezTo>
                  <a:pt x="6350" y="698500"/>
                  <a:pt x="-702" y="789390"/>
                  <a:pt x="19050" y="876300"/>
                </a:cubicBezTo>
                <a:cubicBezTo>
                  <a:pt x="31637" y="931684"/>
                  <a:pt x="77289" y="974818"/>
                  <a:pt x="95250" y="1028700"/>
                </a:cubicBezTo>
                <a:cubicBezTo>
                  <a:pt x="101600" y="1047750"/>
                  <a:pt x="103161" y="1069142"/>
                  <a:pt x="114300" y="1085850"/>
                </a:cubicBezTo>
                <a:cubicBezTo>
                  <a:pt x="129244" y="1108266"/>
                  <a:pt x="154203" y="1122304"/>
                  <a:pt x="171450" y="1143000"/>
                </a:cubicBezTo>
                <a:cubicBezTo>
                  <a:pt x="186107" y="1160589"/>
                  <a:pt x="196850" y="1181100"/>
                  <a:pt x="209550" y="1200150"/>
                </a:cubicBezTo>
                <a:cubicBezTo>
                  <a:pt x="196850" y="1219200"/>
                  <a:pt x="187639" y="1241111"/>
                  <a:pt x="171450" y="1257300"/>
                </a:cubicBezTo>
                <a:cubicBezTo>
                  <a:pt x="148999" y="1279751"/>
                  <a:pt x="119356" y="1293787"/>
                  <a:pt x="95250" y="1314450"/>
                </a:cubicBezTo>
                <a:cubicBezTo>
                  <a:pt x="74795" y="1331983"/>
                  <a:pt x="57150" y="1352550"/>
                  <a:pt x="38100" y="1371600"/>
                </a:cubicBezTo>
                <a:cubicBezTo>
                  <a:pt x="31750" y="1403350"/>
                  <a:pt x="26074" y="1435242"/>
                  <a:pt x="19050" y="1466850"/>
                </a:cubicBezTo>
                <a:cubicBezTo>
                  <a:pt x="13370" y="1492408"/>
                  <a:pt x="0" y="1516868"/>
                  <a:pt x="0" y="1543050"/>
                </a:cubicBezTo>
                <a:cubicBezTo>
                  <a:pt x="0" y="1619514"/>
                  <a:pt x="6479" y="1696226"/>
                  <a:pt x="19050" y="1771650"/>
                </a:cubicBezTo>
                <a:cubicBezTo>
                  <a:pt x="26595" y="1816921"/>
                  <a:pt x="56419" y="1904269"/>
                  <a:pt x="95250" y="1943100"/>
                </a:cubicBezTo>
                <a:cubicBezTo>
                  <a:pt x="111439" y="1959289"/>
                  <a:pt x="134811" y="1966543"/>
                  <a:pt x="152400" y="1981200"/>
                </a:cubicBezTo>
                <a:cubicBezTo>
                  <a:pt x="173096" y="1998447"/>
                  <a:pt x="186000" y="2025266"/>
                  <a:pt x="209550" y="2038350"/>
                </a:cubicBezTo>
                <a:cubicBezTo>
                  <a:pt x="244657" y="2057854"/>
                  <a:pt x="285750" y="2063750"/>
                  <a:pt x="323850" y="2076450"/>
                </a:cubicBezTo>
                <a:cubicBezTo>
                  <a:pt x="425344" y="2110281"/>
                  <a:pt x="371845" y="2096599"/>
                  <a:pt x="533400" y="2114550"/>
                </a:cubicBezTo>
                <a:cubicBezTo>
                  <a:pt x="596826" y="2121597"/>
                  <a:pt x="660400" y="2127250"/>
                  <a:pt x="723900" y="2133600"/>
                </a:cubicBezTo>
                <a:cubicBezTo>
                  <a:pt x="860926" y="2087925"/>
                  <a:pt x="704419" y="2157951"/>
                  <a:pt x="800100" y="2038350"/>
                </a:cubicBezTo>
                <a:cubicBezTo>
                  <a:pt x="812644" y="2022670"/>
                  <a:pt x="857250" y="2019300"/>
                  <a:pt x="857250" y="20193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BCFF5FA9-D5C5-49BA-86CF-6E67416282B0}"/>
              </a:ext>
            </a:extLst>
          </p:cNvPr>
          <p:cNvSpPr/>
          <p:nvPr/>
        </p:nvSpPr>
        <p:spPr>
          <a:xfrm>
            <a:off x="9639300" y="4491990"/>
            <a:ext cx="2343150" cy="2133600"/>
          </a:xfrm>
          <a:custGeom>
            <a:avLst/>
            <a:gdLst>
              <a:gd name="connsiteX0" fmla="*/ 800100 w 2343150"/>
              <a:gd name="connsiteY0" fmla="*/ 2019300 h 2133600"/>
              <a:gd name="connsiteX1" fmla="*/ 952500 w 2343150"/>
              <a:gd name="connsiteY1" fmla="*/ 2000250 h 2133600"/>
              <a:gd name="connsiteX2" fmla="*/ 1009650 w 2343150"/>
              <a:gd name="connsiteY2" fmla="*/ 1962150 h 2133600"/>
              <a:gd name="connsiteX3" fmla="*/ 1066800 w 2343150"/>
              <a:gd name="connsiteY3" fmla="*/ 1943100 h 2133600"/>
              <a:gd name="connsiteX4" fmla="*/ 1123950 w 2343150"/>
              <a:gd name="connsiteY4" fmla="*/ 1905000 h 2133600"/>
              <a:gd name="connsiteX5" fmla="*/ 1219200 w 2343150"/>
              <a:gd name="connsiteY5" fmla="*/ 1866900 h 2133600"/>
              <a:gd name="connsiteX6" fmla="*/ 1295400 w 2343150"/>
              <a:gd name="connsiteY6" fmla="*/ 1809750 h 2133600"/>
              <a:gd name="connsiteX7" fmla="*/ 1447800 w 2343150"/>
              <a:gd name="connsiteY7" fmla="*/ 1752600 h 2133600"/>
              <a:gd name="connsiteX8" fmla="*/ 1562100 w 2343150"/>
              <a:gd name="connsiteY8" fmla="*/ 1676400 h 2133600"/>
              <a:gd name="connsiteX9" fmla="*/ 1619250 w 2343150"/>
              <a:gd name="connsiteY9" fmla="*/ 1638300 h 2133600"/>
              <a:gd name="connsiteX10" fmla="*/ 1809750 w 2343150"/>
              <a:gd name="connsiteY10" fmla="*/ 1466850 h 2133600"/>
              <a:gd name="connsiteX11" fmla="*/ 1924050 w 2343150"/>
              <a:gd name="connsiteY11" fmla="*/ 1371600 h 2133600"/>
              <a:gd name="connsiteX12" fmla="*/ 2000250 w 2343150"/>
              <a:gd name="connsiteY12" fmla="*/ 1257300 h 2133600"/>
              <a:gd name="connsiteX13" fmla="*/ 2019300 w 2343150"/>
              <a:gd name="connsiteY13" fmla="*/ 1200150 h 2133600"/>
              <a:gd name="connsiteX14" fmla="*/ 2095500 w 2343150"/>
              <a:gd name="connsiteY14" fmla="*/ 1181100 h 2133600"/>
              <a:gd name="connsiteX15" fmla="*/ 2209800 w 2343150"/>
              <a:gd name="connsiteY15" fmla="*/ 1085850 h 2133600"/>
              <a:gd name="connsiteX16" fmla="*/ 2247900 w 2343150"/>
              <a:gd name="connsiteY16" fmla="*/ 1009650 h 2133600"/>
              <a:gd name="connsiteX17" fmla="*/ 2343150 w 2343150"/>
              <a:gd name="connsiteY17" fmla="*/ 857250 h 2133600"/>
              <a:gd name="connsiteX18" fmla="*/ 2305050 w 2343150"/>
              <a:gd name="connsiteY18" fmla="*/ 609600 h 2133600"/>
              <a:gd name="connsiteX19" fmla="*/ 2286000 w 2343150"/>
              <a:gd name="connsiteY19" fmla="*/ 552450 h 2133600"/>
              <a:gd name="connsiteX20" fmla="*/ 2228850 w 2343150"/>
              <a:gd name="connsiteY20" fmla="*/ 495300 h 2133600"/>
              <a:gd name="connsiteX21" fmla="*/ 2152650 w 2343150"/>
              <a:gd name="connsiteY21" fmla="*/ 381000 h 2133600"/>
              <a:gd name="connsiteX22" fmla="*/ 2095500 w 2343150"/>
              <a:gd name="connsiteY22" fmla="*/ 342900 h 2133600"/>
              <a:gd name="connsiteX23" fmla="*/ 1962150 w 2343150"/>
              <a:gd name="connsiteY23" fmla="*/ 209550 h 2133600"/>
              <a:gd name="connsiteX24" fmla="*/ 1847850 w 2343150"/>
              <a:gd name="connsiteY24" fmla="*/ 152400 h 2133600"/>
              <a:gd name="connsiteX25" fmla="*/ 1790700 w 2343150"/>
              <a:gd name="connsiteY25" fmla="*/ 114300 h 2133600"/>
              <a:gd name="connsiteX26" fmla="*/ 1676400 w 2343150"/>
              <a:gd name="connsiteY26" fmla="*/ 76200 h 2133600"/>
              <a:gd name="connsiteX27" fmla="*/ 1619250 w 2343150"/>
              <a:gd name="connsiteY27" fmla="*/ 57150 h 2133600"/>
              <a:gd name="connsiteX28" fmla="*/ 1352550 w 2343150"/>
              <a:gd name="connsiteY28" fmla="*/ 0 h 2133600"/>
              <a:gd name="connsiteX29" fmla="*/ 876300 w 2343150"/>
              <a:gd name="connsiteY29" fmla="*/ 19050 h 2133600"/>
              <a:gd name="connsiteX30" fmla="*/ 819150 w 2343150"/>
              <a:gd name="connsiteY30" fmla="*/ 76200 h 2133600"/>
              <a:gd name="connsiteX31" fmla="*/ 704850 w 2343150"/>
              <a:gd name="connsiteY31" fmla="*/ 266700 h 2133600"/>
              <a:gd name="connsiteX32" fmla="*/ 685800 w 2343150"/>
              <a:gd name="connsiteY32" fmla="*/ 342900 h 2133600"/>
              <a:gd name="connsiteX33" fmla="*/ 628650 w 2343150"/>
              <a:gd name="connsiteY33" fmla="*/ 304800 h 2133600"/>
              <a:gd name="connsiteX34" fmla="*/ 285750 w 2343150"/>
              <a:gd name="connsiteY34" fmla="*/ 304800 h 2133600"/>
              <a:gd name="connsiteX35" fmla="*/ 209550 w 2343150"/>
              <a:gd name="connsiteY35" fmla="*/ 361950 h 2133600"/>
              <a:gd name="connsiteX36" fmla="*/ 152400 w 2343150"/>
              <a:gd name="connsiteY36" fmla="*/ 381000 h 2133600"/>
              <a:gd name="connsiteX37" fmla="*/ 95250 w 2343150"/>
              <a:gd name="connsiteY37" fmla="*/ 438150 h 2133600"/>
              <a:gd name="connsiteX38" fmla="*/ 0 w 2343150"/>
              <a:gd name="connsiteY38" fmla="*/ 609600 h 2133600"/>
              <a:gd name="connsiteX39" fmla="*/ 19050 w 2343150"/>
              <a:gd name="connsiteY39" fmla="*/ 876300 h 2133600"/>
              <a:gd name="connsiteX40" fmla="*/ 95250 w 2343150"/>
              <a:gd name="connsiteY40" fmla="*/ 1028700 h 2133600"/>
              <a:gd name="connsiteX41" fmla="*/ 114300 w 2343150"/>
              <a:gd name="connsiteY41" fmla="*/ 1085850 h 2133600"/>
              <a:gd name="connsiteX42" fmla="*/ 171450 w 2343150"/>
              <a:gd name="connsiteY42" fmla="*/ 1143000 h 2133600"/>
              <a:gd name="connsiteX43" fmla="*/ 209550 w 2343150"/>
              <a:gd name="connsiteY43" fmla="*/ 1200150 h 2133600"/>
              <a:gd name="connsiteX44" fmla="*/ 171450 w 2343150"/>
              <a:gd name="connsiteY44" fmla="*/ 1257300 h 2133600"/>
              <a:gd name="connsiteX45" fmla="*/ 95250 w 2343150"/>
              <a:gd name="connsiteY45" fmla="*/ 1314450 h 2133600"/>
              <a:gd name="connsiteX46" fmla="*/ 38100 w 2343150"/>
              <a:gd name="connsiteY46" fmla="*/ 1371600 h 2133600"/>
              <a:gd name="connsiteX47" fmla="*/ 19050 w 2343150"/>
              <a:gd name="connsiteY47" fmla="*/ 1466850 h 2133600"/>
              <a:gd name="connsiteX48" fmla="*/ 0 w 2343150"/>
              <a:gd name="connsiteY48" fmla="*/ 1543050 h 2133600"/>
              <a:gd name="connsiteX49" fmla="*/ 19050 w 2343150"/>
              <a:gd name="connsiteY49" fmla="*/ 1771650 h 2133600"/>
              <a:gd name="connsiteX50" fmla="*/ 95250 w 2343150"/>
              <a:gd name="connsiteY50" fmla="*/ 1943100 h 2133600"/>
              <a:gd name="connsiteX51" fmla="*/ 152400 w 2343150"/>
              <a:gd name="connsiteY51" fmla="*/ 1981200 h 2133600"/>
              <a:gd name="connsiteX52" fmla="*/ 209550 w 2343150"/>
              <a:gd name="connsiteY52" fmla="*/ 2038350 h 2133600"/>
              <a:gd name="connsiteX53" fmla="*/ 323850 w 2343150"/>
              <a:gd name="connsiteY53" fmla="*/ 2076450 h 2133600"/>
              <a:gd name="connsiteX54" fmla="*/ 533400 w 2343150"/>
              <a:gd name="connsiteY54" fmla="*/ 2114550 h 2133600"/>
              <a:gd name="connsiteX55" fmla="*/ 723900 w 2343150"/>
              <a:gd name="connsiteY55" fmla="*/ 2133600 h 2133600"/>
              <a:gd name="connsiteX56" fmla="*/ 800100 w 2343150"/>
              <a:gd name="connsiteY56" fmla="*/ 2038350 h 2133600"/>
              <a:gd name="connsiteX57" fmla="*/ 857250 w 2343150"/>
              <a:gd name="connsiteY57" fmla="*/ 201930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43150" h="2133600">
                <a:moveTo>
                  <a:pt x="800100" y="2019300"/>
                </a:moveTo>
                <a:cubicBezTo>
                  <a:pt x="850900" y="2012950"/>
                  <a:pt x="903109" y="2013720"/>
                  <a:pt x="952500" y="2000250"/>
                </a:cubicBezTo>
                <a:cubicBezTo>
                  <a:pt x="974589" y="1994226"/>
                  <a:pt x="989172" y="1972389"/>
                  <a:pt x="1009650" y="1962150"/>
                </a:cubicBezTo>
                <a:cubicBezTo>
                  <a:pt x="1027611" y="1953170"/>
                  <a:pt x="1048839" y="1952080"/>
                  <a:pt x="1066800" y="1943100"/>
                </a:cubicBezTo>
                <a:cubicBezTo>
                  <a:pt x="1087278" y="1932861"/>
                  <a:pt x="1103472" y="1915239"/>
                  <a:pt x="1123950" y="1905000"/>
                </a:cubicBezTo>
                <a:cubicBezTo>
                  <a:pt x="1154536" y="1889707"/>
                  <a:pt x="1189307" y="1883507"/>
                  <a:pt x="1219200" y="1866900"/>
                </a:cubicBezTo>
                <a:cubicBezTo>
                  <a:pt x="1246954" y="1851481"/>
                  <a:pt x="1268476" y="1826577"/>
                  <a:pt x="1295400" y="1809750"/>
                </a:cubicBezTo>
                <a:cubicBezTo>
                  <a:pt x="1361812" y="1768243"/>
                  <a:pt x="1374664" y="1770884"/>
                  <a:pt x="1447800" y="1752600"/>
                </a:cubicBezTo>
                <a:lnTo>
                  <a:pt x="1562100" y="1676400"/>
                </a:lnTo>
                <a:cubicBezTo>
                  <a:pt x="1581150" y="1663700"/>
                  <a:pt x="1603061" y="1654489"/>
                  <a:pt x="1619250" y="1638300"/>
                </a:cubicBezTo>
                <a:cubicBezTo>
                  <a:pt x="1907851" y="1349699"/>
                  <a:pt x="1600966" y="1645808"/>
                  <a:pt x="1809750" y="1466850"/>
                </a:cubicBezTo>
                <a:cubicBezTo>
                  <a:pt x="1938094" y="1356841"/>
                  <a:pt x="1797739" y="1455807"/>
                  <a:pt x="1924050" y="1371600"/>
                </a:cubicBezTo>
                <a:cubicBezTo>
                  <a:pt x="1949450" y="1333500"/>
                  <a:pt x="1985770" y="1300741"/>
                  <a:pt x="2000250" y="1257300"/>
                </a:cubicBezTo>
                <a:cubicBezTo>
                  <a:pt x="2006600" y="1238250"/>
                  <a:pt x="2003620" y="1212694"/>
                  <a:pt x="2019300" y="1200150"/>
                </a:cubicBezTo>
                <a:cubicBezTo>
                  <a:pt x="2039744" y="1183794"/>
                  <a:pt x="2070100" y="1187450"/>
                  <a:pt x="2095500" y="1181100"/>
                </a:cubicBezTo>
                <a:cubicBezTo>
                  <a:pt x="2141070" y="1150720"/>
                  <a:pt x="2176464" y="1132521"/>
                  <a:pt x="2209800" y="1085850"/>
                </a:cubicBezTo>
                <a:cubicBezTo>
                  <a:pt x="2226306" y="1062742"/>
                  <a:pt x="2232849" y="1033732"/>
                  <a:pt x="2247900" y="1009650"/>
                </a:cubicBezTo>
                <a:cubicBezTo>
                  <a:pt x="2371548" y="811813"/>
                  <a:pt x="2246613" y="1050323"/>
                  <a:pt x="2343150" y="857250"/>
                </a:cubicBezTo>
                <a:cubicBezTo>
                  <a:pt x="2330450" y="774700"/>
                  <a:pt x="2320442" y="691691"/>
                  <a:pt x="2305050" y="609600"/>
                </a:cubicBezTo>
                <a:cubicBezTo>
                  <a:pt x="2301349" y="589863"/>
                  <a:pt x="2297139" y="569158"/>
                  <a:pt x="2286000" y="552450"/>
                </a:cubicBezTo>
                <a:cubicBezTo>
                  <a:pt x="2271056" y="530034"/>
                  <a:pt x="2245390" y="516566"/>
                  <a:pt x="2228850" y="495300"/>
                </a:cubicBezTo>
                <a:cubicBezTo>
                  <a:pt x="2200737" y="459155"/>
                  <a:pt x="2190750" y="406400"/>
                  <a:pt x="2152650" y="381000"/>
                </a:cubicBezTo>
                <a:cubicBezTo>
                  <a:pt x="2133600" y="368300"/>
                  <a:pt x="2112518" y="358216"/>
                  <a:pt x="2095500" y="342900"/>
                </a:cubicBezTo>
                <a:cubicBezTo>
                  <a:pt x="2048775" y="300848"/>
                  <a:pt x="2014454" y="244419"/>
                  <a:pt x="1962150" y="209550"/>
                </a:cubicBezTo>
                <a:cubicBezTo>
                  <a:pt x="1798366" y="100361"/>
                  <a:pt x="2005591" y="231270"/>
                  <a:pt x="1847850" y="152400"/>
                </a:cubicBezTo>
                <a:cubicBezTo>
                  <a:pt x="1827372" y="142161"/>
                  <a:pt x="1811622" y="123599"/>
                  <a:pt x="1790700" y="114300"/>
                </a:cubicBezTo>
                <a:cubicBezTo>
                  <a:pt x="1754000" y="97989"/>
                  <a:pt x="1714500" y="88900"/>
                  <a:pt x="1676400" y="76200"/>
                </a:cubicBezTo>
                <a:cubicBezTo>
                  <a:pt x="1657350" y="69850"/>
                  <a:pt x="1638885" y="61357"/>
                  <a:pt x="1619250" y="57150"/>
                </a:cubicBezTo>
                <a:lnTo>
                  <a:pt x="1352550" y="0"/>
                </a:lnTo>
                <a:cubicBezTo>
                  <a:pt x="1193800" y="6350"/>
                  <a:pt x="1033580" y="-3419"/>
                  <a:pt x="876300" y="19050"/>
                </a:cubicBezTo>
                <a:cubicBezTo>
                  <a:pt x="849630" y="22860"/>
                  <a:pt x="835690" y="54934"/>
                  <a:pt x="819150" y="76200"/>
                </a:cubicBezTo>
                <a:cubicBezTo>
                  <a:pt x="787065" y="117452"/>
                  <a:pt x="726300" y="209500"/>
                  <a:pt x="704850" y="266700"/>
                </a:cubicBezTo>
                <a:cubicBezTo>
                  <a:pt x="695657" y="291215"/>
                  <a:pt x="692150" y="317500"/>
                  <a:pt x="685800" y="342900"/>
                </a:cubicBezTo>
                <a:cubicBezTo>
                  <a:pt x="666750" y="330200"/>
                  <a:pt x="649128" y="315039"/>
                  <a:pt x="628650" y="304800"/>
                </a:cubicBezTo>
                <a:cubicBezTo>
                  <a:pt x="524382" y="252666"/>
                  <a:pt x="385001" y="298183"/>
                  <a:pt x="285750" y="304800"/>
                </a:cubicBezTo>
                <a:cubicBezTo>
                  <a:pt x="260350" y="323850"/>
                  <a:pt x="237117" y="346198"/>
                  <a:pt x="209550" y="361950"/>
                </a:cubicBezTo>
                <a:cubicBezTo>
                  <a:pt x="192115" y="371913"/>
                  <a:pt x="169108" y="369861"/>
                  <a:pt x="152400" y="381000"/>
                </a:cubicBezTo>
                <a:cubicBezTo>
                  <a:pt x="129984" y="395944"/>
                  <a:pt x="111790" y="416884"/>
                  <a:pt x="95250" y="438150"/>
                </a:cubicBezTo>
                <a:cubicBezTo>
                  <a:pt x="18829" y="536406"/>
                  <a:pt x="28743" y="523372"/>
                  <a:pt x="0" y="609600"/>
                </a:cubicBezTo>
                <a:cubicBezTo>
                  <a:pt x="6350" y="698500"/>
                  <a:pt x="-702" y="789390"/>
                  <a:pt x="19050" y="876300"/>
                </a:cubicBezTo>
                <a:cubicBezTo>
                  <a:pt x="31637" y="931684"/>
                  <a:pt x="77289" y="974818"/>
                  <a:pt x="95250" y="1028700"/>
                </a:cubicBezTo>
                <a:cubicBezTo>
                  <a:pt x="101600" y="1047750"/>
                  <a:pt x="103161" y="1069142"/>
                  <a:pt x="114300" y="1085850"/>
                </a:cubicBezTo>
                <a:cubicBezTo>
                  <a:pt x="129244" y="1108266"/>
                  <a:pt x="154203" y="1122304"/>
                  <a:pt x="171450" y="1143000"/>
                </a:cubicBezTo>
                <a:cubicBezTo>
                  <a:pt x="186107" y="1160589"/>
                  <a:pt x="196850" y="1181100"/>
                  <a:pt x="209550" y="1200150"/>
                </a:cubicBezTo>
                <a:cubicBezTo>
                  <a:pt x="196850" y="1219200"/>
                  <a:pt x="187639" y="1241111"/>
                  <a:pt x="171450" y="1257300"/>
                </a:cubicBezTo>
                <a:cubicBezTo>
                  <a:pt x="148999" y="1279751"/>
                  <a:pt x="119356" y="1293787"/>
                  <a:pt x="95250" y="1314450"/>
                </a:cubicBezTo>
                <a:cubicBezTo>
                  <a:pt x="74795" y="1331983"/>
                  <a:pt x="57150" y="1352550"/>
                  <a:pt x="38100" y="1371600"/>
                </a:cubicBezTo>
                <a:cubicBezTo>
                  <a:pt x="31750" y="1403350"/>
                  <a:pt x="26074" y="1435242"/>
                  <a:pt x="19050" y="1466850"/>
                </a:cubicBezTo>
                <a:cubicBezTo>
                  <a:pt x="13370" y="1492408"/>
                  <a:pt x="0" y="1516868"/>
                  <a:pt x="0" y="1543050"/>
                </a:cubicBezTo>
                <a:cubicBezTo>
                  <a:pt x="0" y="1619514"/>
                  <a:pt x="6479" y="1696226"/>
                  <a:pt x="19050" y="1771650"/>
                </a:cubicBezTo>
                <a:cubicBezTo>
                  <a:pt x="26595" y="1816921"/>
                  <a:pt x="56419" y="1904269"/>
                  <a:pt x="95250" y="1943100"/>
                </a:cubicBezTo>
                <a:cubicBezTo>
                  <a:pt x="111439" y="1959289"/>
                  <a:pt x="134811" y="1966543"/>
                  <a:pt x="152400" y="1981200"/>
                </a:cubicBezTo>
                <a:cubicBezTo>
                  <a:pt x="173096" y="1998447"/>
                  <a:pt x="186000" y="2025266"/>
                  <a:pt x="209550" y="2038350"/>
                </a:cubicBezTo>
                <a:cubicBezTo>
                  <a:pt x="244657" y="2057854"/>
                  <a:pt x="285750" y="2063750"/>
                  <a:pt x="323850" y="2076450"/>
                </a:cubicBezTo>
                <a:cubicBezTo>
                  <a:pt x="425344" y="2110281"/>
                  <a:pt x="371845" y="2096599"/>
                  <a:pt x="533400" y="2114550"/>
                </a:cubicBezTo>
                <a:cubicBezTo>
                  <a:pt x="596826" y="2121597"/>
                  <a:pt x="660400" y="2127250"/>
                  <a:pt x="723900" y="2133600"/>
                </a:cubicBezTo>
                <a:cubicBezTo>
                  <a:pt x="860926" y="2087925"/>
                  <a:pt x="704419" y="2157951"/>
                  <a:pt x="800100" y="2038350"/>
                </a:cubicBezTo>
                <a:cubicBezTo>
                  <a:pt x="812644" y="2022670"/>
                  <a:pt x="857250" y="2019300"/>
                  <a:pt x="857250" y="20193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4">
            <a:extLst>
              <a:ext uri="{FF2B5EF4-FFF2-40B4-BE49-F238E27FC236}">
                <a16:creationId xmlns:a16="http://schemas.microsoft.com/office/drawing/2014/main" id="{51434077-1313-40F1-8B53-5326F82CB637}"/>
              </a:ext>
            </a:extLst>
          </p:cNvPr>
          <p:cNvGraphicFramePr>
            <a:graphicFrameLocks noGrp="1"/>
          </p:cNvGraphicFramePr>
          <p:nvPr>
            <p:extLst>
              <p:ext uri="{D42A27DB-BD31-4B8C-83A1-F6EECF244321}">
                <p14:modId xmlns:p14="http://schemas.microsoft.com/office/powerpoint/2010/main" val="1081670906"/>
              </p:ext>
            </p:extLst>
          </p:nvPr>
        </p:nvGraphicFramePr>
        <p:xfrm>
          <a:off x="5715000" y="3566160"/>
          <a:ext cx="2057400" cy="123444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721518178"/>
                    </a:ext>
                  </a:extLst>
                </a:gridCol>
                <a:gridCol w="495300">
                  <a:extLst>
                    <a:ext uri="{9D8B030D-6E8A-4147-A177-3AD203B41FA5}">
                      <a16:colId xmlns:a16="http://schemas.microsoft.com/office/drawing/2014/main" val="3930331770"/>
                    </a:ext>
                  </a:extLst>
                </a:gridCol>
                <a:gridCol w="514350">
                  <a:extLst>
                    <a:ext uri="{9D8B030D-6E8A-4147-A177-3AD203B41FA5}">
                      <a16:colId xmlns:a16="http://schemas.microsoft.com/office/drawing/2014/main" val="1257961409"/>
                    </a:ext>
                  </a:extLst>
                </a:gridCol>
                <a:gridCol w="514350">
                  <a:extLst>
                    <a:ext uri="{9D8B030D-6E8A-4147-A177-3AD203B41FA5}">
                      <a16:colId xmlns:a16="http://schemas.microsoft.com/office/drawing/2014/main" val="1755716604"/>
                    </a:ext>
                  </a:extLst>
                </a:gridCol>
              </a:tblGrid>
              <a:tr h="330200">
                <a:tc gridSpan="4">
                  <a:txBody>
                    <a:bodyPr/>
                    <a:lstStyle/>
                    <a:p>
                      <a:r>
                        <a:rPr lang="en-US" dirty="0"/>
                        <a:t>EMP</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362033709"/>
                  </a:ext>
                </a:extLst>
              </a:tr>
              <a:tr h="33020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98373388"/>
                  </a:ext>
                </a:extLst>
              </a:tr>
              <a:tr h="33020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22343819"/>
                  </a:ext>
                </a:extLst>
              </a:tr>
            </a:tbl>
          </a:graphicData>
        </a:graphic>
      </p:graphicFrame>
      <p:graphicFrame>
        <p:nvGraphicFramePr>
          <p:cNvPr id="10" name="Table 4">
            <a:extLst>
              <a:ext uri="{FF2B5EF4-FFF2-40B4-BE49-F238E27FC236}">
                <a16:creationId xmlns:a16="http://schemas.microsoft.com/office/drawing/2014/main" id="{5C6D064D-5A07-4CED-904E-00F7EF641703}"/>
              </a:ext>
            </a:extLst>
          </p:cNvPr>
          <p:cNvGraphicFramePr>
            <a:graphicFrameLocks noGrp="1"/>
          </p:cNvGraphicFramePr>
          <p:nvPr>
            <p:extLst>
              <p:ext uri="{D42A27DB-BD31-4B8C-83A1-F6EECF244321}">
                <p14:modId xmlns:p14="http://schemas.microsoft.com/office/powerpoint/2010/main" val="160293258"/>
              </p:ext>
            </p:extLst>
          </p:nvPr>
        </p:nvGraphicFramePr>
        <p:xfrm>
          <a:off x="5638800" y="3573780"/>
          <a:ext cx="2057400" cy="123444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721518178"/>
                    </a:ext>
                  </a:extLst>
                </a:gridCol>
                <a:gridCol w="495300">
                  <a:extLst>
                    <a:ext uri="{9D8B030D-6E8A-4147-A177-3AD203B41FA5}">
                      <a16:colId xmlns:a16="http://schemas.microsoft.com/office/drawing/2014/main" val="3930331770"/>
                    </a:ext>
                  </a:extLst>
                </a:gridCol>
                <a:gridCol w="514350">
                  <a:extLst>
                    <a:ext uri="{9D8B030D-6E8A-4147-A177-3AD203B41FA5}">
                      <a16:colId xmlns:a16="http://schemas.microsoft.com/office/drawing/2014/main" val="1257961409"/>
                    </a:ext>
                  </a:extLst>
                </a:gridCol>
                <a:gridCol w="514350">
                  <a:extLst>
                    <a:ext uri="{9D8B030D-6E8A-4147-A177-3AD203B41FA5}">
                      <a16:colId xmlns:a16="http://schemas.microsoft.com/office/drawing/2014/main" val="1755716604"/>
                    </a:ext>
                  </a:extLst>
                </a:gridCol>
              </a:tblGrid>
              <a:tr h="330200">
                <a:tc gridSpan="4">
                  <a:txBody>
                    <a:bodyPr/>
                    <a:lstStyle/>
                    <a:p>
                      <a:r>
                        <a:rPr lang="en-US" dirty="0"/>
                        <a:t>EMP</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362033709"/>
                  </a:ext>
                </a:extLst>
              </a:tr>
              <a:tr h="33020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98373388"/>
                  </a:ext>
                </a:extLst>
              </a:tr>
              <a:tr h="33020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2234381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86268B8-7EAA-4F48-B7FF-05E7B5E53E8C}"/>
                  </a:ext>
                </a:extLst>
              </p14:cNvPr>
              <p14:cNvContentPartPr/>
              <p14:nvPr/>
            </p14:nvContentPartPr>
            <p14:xfrm>
              <a:off x="2771640" y="3438360"/>
              <a:ext cx="7830000" cy="1886400"/>
            </p14:xfrm>
          </p:contentPart>
        </mc:Choice>
        <mc:Fallback xmlns="">
          <p:pic>
            <p:nvPicPr>
              <p:cNvPr id="5" name="Ink 4">
                <a:extLst>
                  <a:ext uri="{FF2B5EF4-FFF2-40B4-BE49-F238E27FC236}">
                    <a16:creationId xmlns:a16="http://schemas.microsoft.com/office/drawing/2014/main" id="{786268B8-7EAA-4F48-B7FF-05E7B5E53E8C}"/>
                  </a:ext>
                </a:extLst>
              </p:cNvPr>
              <p:cNvPicPr/>
              <p:nvPr/>
            </p:nvPicPr>
            <p:blipFill>
              <a:blip r:embed="rId4"/>
              <a:stretch>
                <a:fillRect/>
              </a:stretch>
            </p:blipFill>
            <p:spPr>
              <a:xfrm>
                <a:off x="2762280" y="3429000"/>
                <a:ext cx="7848720" cy="1905120"/>
              </a:xfrm>
              <a:prstGeom prst="rect">
                <a:avLst/>
              </a:prstGeom>
            </p:spPr>
          </p:pic>
        </mc:Fallback>
      </mc:AlternateContent>
    </p:spTree>
    <p:extLst>
      <p:ext uri="{BB962C8B-B14F-4D97-AF65-F5344CB8AC3E}">
        <p14:creationId xmlns:p14="http://schemas.microsoft.com/office/powerpoint/2010/main" val="104083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33333E-6 L -0.09151 0.24739 " pathEditMode="relative" rAng="0" ptsTypes="AA">
                                      <p:cBhvr>
                                        <p:cTn id="6" dur="2000" fill="hold"/>
                                        <p:tgtEl>
                                          <p:spTgt spid="10"/>
                                        </p:tgtEl>
                                        <p:attrNameLst>
                                          <p:attrName>ppt_x</p:attrName>
                                          <p:attrName>ppt_y</p:attrName>
                                        </p:attrNameLst>
                                      </p:cBhvr>
                                      <p:rCtr x="-4576" y="1237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28571E-6 -1.59722E-6 L -0.40179 0.21354 " pathEditMode="relative" rAng="0" ptsTypes="AA">
                                      <p:cBhvr>
                                        <p:cTn id="10" dur="2000" fill="hold"/>
                                        <p:tgtEl>
                                          <p:spTgt spid="9"/>
                                        </p:tgtEl>
                                        <p:attrNameLst>
                                          <p:attrName>ppt_x</p:attrName>
                                          <p:attrName>ppt_y</p:attrName>
                                        </p:attrNameLst>
                                      </p:cBhvr>
                                      <p:rCtr x="-20089" y="10677"/>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28571E-6 1.66667E-6 L 0.31845 0.13238 " pathEditMode="relative" rAng="0" ptsTypes="AA">
                                      <p:cBhvr>
                                        <p:cTn id="14" dur="2000" fill="hold"/>
                                        <p:tgtEl>
                                          <p:spTgt spid="4"/>
                                        </p:tgtEl>
                                        <p:attrNameLst>
                                          <p:attrName>ppt_x</p:attrName>
                                          <p:attrName>ppt_y</p:attrName>
                                        </p:attrNameLst>
                                      </p:cBhvr>
                                      <p:rCtr x="15923" y="66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64B-ED7F-4AE9-A279-6ED3C3ADE9CC}"/>
              </a:ext>
            </a:extLst>
          </p:cNvPr>
          <p:cNvSpPr>
            <a:spLocks noGrp="1"/>
          </p:cNvSpPr>
          <p:nvPr>
            <p:ph type="title"/>
          </p:nvPr>
        </p:nvSpPr>
        <p:spPr/>
        <p:txBody>
          <a:bodyPr/>
          <a:lstStyle/>
          <a:p>
            <a:r>
              <a:rPr lang="en-US" dirty="0"/>
              <a:t>Advantages of Replication </a:t>
            </a:r>
            <a:endParaRPr lang="en-IN" dirty="0"/>
          </a:p>
        </p:txBody>
      </p:sp>
      <p:sp>
        <p:nvSpPr>
          <p:cNvPr id="3" name="Content Placeholder 2">
            <a:extLst>
              <a:ext uri="{FF2B5EF4-FFF2-40B4-BE49-F238E27FC236}">
                <a16:creationId xmlns:a16="http://schemas.microsoft.com/office/drawing/2014/main" id="{10ED4850-4B21-4B4A-8880-DE1D0FAF73C5}"/>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marL="571500" indent="-571500">
              <a:buFont typeface="Arial" panose="020B0604020202020204" pitchFamily="34" charset="0"/>
              <a:buChar char="•"/>
            </a:pPr>
            <a:r>
              <a:rPr lang="en-US" sz="4000" dirty="0"/>
              <a:t>Increase Reliability </a:t>
            </a:r>
          </a:p>
          <a:p>
            <a:pPr marL="571500" indent="-571500">
              <a:buFont typeface="Arial" panose="020B0604020202020204" pitchFamily="34" charset="0"/>
              <a:buChar char="•"/>
            </a:pPr>
            <a:r>
              <a:rPr lang="en-US" sz="4000" dirty="0"/>
              <a:t>Increase Availability</a:t>
            </a:r>
          </a:p>
          <a:p>
            <a:pPr marL="571500" indent="-571500">
              <a:buFont typeface="Arial" panose="020B0604020202020204" pitchFamily="34" charset="0"/>
              <a:buChar char="•"/>
            </a:pPr>
            <a:r>
              <a:rPr lang="en-US" sz="4000" dirty="0"/>
              <a:t>Quick Access or low network cost </a:t>
            </a:r>
            <a:endParaRPr lang="en-IN" sz="40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5A0871B-D5FC-48A8-BAF7-E067F4E879AD}"/>
                  </a:ext>
                </a:extLst>
              </p14:cNvPr>
              <p14:cNvContentPartPr/>
              <p14:nvPr/>
            </p14:nvContentPartPr>
            <p14:xfrm>
              <a:off x="3286080" y="828720"/>
              <a:ext cx="8315640" cy="4200840"/>
            </p14:xfrm>
          </p:contentPart>
        </mc:Choice>
        <mc:Fallback xmlns="">
          <p:pic>
            <p:nvPicPr>
              <p:cNvPr id="5" name="Ink 4">
                <a:extLst>
                  <a:ext uri="{FF2B5EF4-FFF2-40B4-BE49-F238E27FC236}">
                    <a16:creationId xmlns:a16="http://schemas.microsoft.com/office/drawing/2014/main" id="{25A0871B-D5FC-48A8-BAF7-E067F4E879AD}"/>
                  </a:ext>
                </a:extLst>
              </p:cNvPr>
              <p:cNvPicPr/>
              <p:nvPr/>
            </p:nvPicPr>
            <p:blipFill>
              <a:blip r:embed="rId4"/>
              <a:stretch>
                <a:fillRect/>
              </a:stretch>
            </p:blipFill>
            <p:spPr>
              <a:xfrm>
                <a:off x="3276720" y="819360"/>
                <a:ext cx="8334360" cy="4219560"/>
              </a:xfrm>
              <a:prstGeom prst="rect">
                <a:avLst/>
              </a:prstGeom>
            </p:spPr>
          </p:pic>
        </mc:Fallback>
      </mc:AlternateContent>
    </p:spTree>
    <p:extLst>
      <p:ext uri="{BB962C8B-B14F-4D97-AF65-F5344CB8AC3E}">
        <p14:creationId xmlns:p14="http://schemas.microsoft.com/office/powerpoint/2010/main" val="224752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dirty="0"/>
              <a:t>What is Distributed Database ? </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gn="just">
              <a:lnSpc>
                <a:spcPct val="200000"/>
              </a:lnSpc>
              <a:buFont typeface="Arial" pitchFamily="34" charset="0"/>
              <a:buChar char="•"/>
            </a:pPr>
            <a:r>
              <a:rPr lang="en-US" sz="3200" b="0" dirty="0"/>
              <a:t>A </a:t>
            </a:r>
            <a:r>
              <a:rPr lang="en-US" sz="3200" dirty="0"/>
              <a:t>distributed database</a:t>
            </a:r>
            <a:r>
              <a:rPr lang="en-US" sz="3200" b="0" dirty="0"/>
              <a:t> (DDB) is an integrated collection of </a:t>
            </a:r>
            <a:r>
              <a:rPr lang="en-US" sz="3200" dirty="0"/>
              <a:t>databases</a:t>
            </a:r>
            <a:r>
              <a:rPr lang="en-US" sz="3200" b="0" dirty="0"/>
              <a:t> that is physically </a:t>
            </a:r>
            <a:r>
              <a:rPr lang="en-US" sz="3200" dirty="0"/>
              <a:t>distributed</a:t>
            </a:r>
            <a:r>
              <a:rPr lang="en-US" sz="3200" b="0" dirty="0"/>
              <a:t> across sites in a computer network. </a:t>
            </a:r>
          </a:p>
          <a:p>
            <a:pPr algn="just">
              <a:lnSpc>
                <a:spcPct val="200000"/>
              </a:lnSpc>
              <a:buFont typeface="Arial" pitchFamily="34" charset="0"/>
              <a:buChar char="•"/>
            </a:pPr>
            <a:r>
              <a:rPr lang="en-US" sz="3200" b="0" dirty="0"/>
              <a:t>A </a:t>
            </a:r>
            <a:r>
              <a:rPr lang="en-US" sz="3200" dirty="0"/>
              <a:t>distributed database</a:t>
            </a:r>
            <a:r>
              <a:rPr lang="en-US" sz="3200" b="0" dirty="0"/>
              <a:t> management system (DDBMS) is the software system that manages a </a:t>
            </a:r>
            <a:r>
              <a:rPr lang="en-US" sz="3200" dirty="0"/>
              <a:t>distributed database</a:t>
            </a:r>
            <a:r>
              <a:rPr lang="en-US" sz="3200" b="0" dirty="0"/>
              <a:t> such that the </a:t>
            </a:r>
            <a:r>
              <a:rPr lang="en-US" sz="3200" dirty="0"/>
              <a:t>distribution</a:t>
            </a:r>
            <a:r>
              <a:rPr lang="en-US" sz="3200" b="0" dirty="0"/>
              <a:t> aspects are transparent to the users.</a:t>
            </a:r>
            <a:r>
              <a:rPr lang="en-US" sz="4400" dirty="0"/>
              <a:t>	</a:t>
            </a:r>
          </a:p>
          <a:p>
            <a:pPr>
              <a:buFont typeface="Arial" pitchFamily="34" charset="0"/>
              <a:buChar char="•"/>
            </a:pPr>
            <a:endParaRPr lang="en-US" sz="4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537E-8475-451A-B867-12182ACEB947}"/>
              </a:ext>
            </a:extLst>
          </p:cNvPr>
          <p:cNvSpPr>
            <a:spLocks noGrp="1"/>
          </p:cNvSpPr>
          <p:nvPr>
            <p:ph type="title"/>
          </p:nvPr>
        </p:nvSpPr>
        <p:spPr/>
        <p:txBody>
          <a:bodyPr/>
          <a:lstStyle/>
          <a:p>
            <a:r>
              <a:rPr lang="en-US" dirty="0"/>
              <a:t>Demerits of replication </a:t>
            </a:r>
            <a:endParaRPr lang="en-IN" dirty="0"/>
          </a:p>
        </p:txBody>
      </p:sp>
      <p:sp>
        <p:nvSpPr>
          <p:cNvPr id="3" name="Content Placeholder 2">
            <a:extLst>
              <a:ext uri="{FF2B5EF4-FFF2-40B4-BE49-F238E27FC236}">
                <a16:creationId xmlns:a16="http://schemas.microsoft.com/office/drawing/2014/main" id="{A3C35F50-EDEE-4D18-84D0-250F38825BF6}"/>
              </a:ext>
            </a:extLst>
          </p:cNvPr>
          <p:cNvSpPr>
            <a:spLocks noGrp="1"/>
          </p:cNvSpPr>
          <p:nvPr>
            <p:ph idx="1"/>
          </p:nvPr>
        </p:nvSpPr>
        <p:spPr/>
        <p:txBody>
          <a:bodyPr>
            <a:normAutofit/>
          </a:bodyPr>
          <a:lstStyle/>
          <a:p>
            <a:pPr marL="571500" indent="-571500">
              <a:buFont typeface="Arial" panose="020B0604020202020204" pitchFamily="34" charset="0"/>
              <a:buChar char="•"/>
            </a:pPr>
            <a:r>
              <a:rPr lang="en-US" sz="4000" dirty="0"/>
              <a:t>Over replication introduces the overhead time to maintain the consistency specially in </a:t>
            </a:r>
            <a:r>
              <a:rPr lang="en-US" sz="4000" dirty="0" err="1"/>
              <a:t>udate</a:t>
            </a:r>
            <a:r>
              <a:rPr lang="en-US" sz="4000" dirty="0"/>
              <a:t> operation.</a:t>
            </a:r>
          </a:p>
          <a:p>
            <a:pPr marL="571500" indent="-571500">
              <a:buFont typeface="Arial" panose="020B0604020202020204" pitchFamily="34" charset="0"/>
              <a:buChar char="•"/>
            </a:pPr>
            <a:r>
              <a:rPr lang="en-US" sz="4000" dirty="0"/>
              <a:t>Over replication also increase complexity of the system to perform many operations, 3-Phase-COMMIT. </a:t>
            </a:r>
            <a:endParaRPr lang="en-IN" sz="4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EF4EB6-D77B-48DE-866B-FFCB03B624A8}"/>
                  </a:ext>
                </a:extLst>
              </p14:cNvPr>
              <p14:cNvContentPartPr/>
              <p14:nvPr/>
            </p14:nvContentPartPr>
            <p14:xfrm>
              <a:off x="1362240" y="66600"/>
              <a:ext cx="10401480" cy="5829840"/>
            </p14:xfrm>
          </p:contentPart>
        </mc:Choice>
        <mc:Fallback xmlns="">
          <p:pic>
            <p:nvPicPr>
              <p:cNvPr id="4" name="Ink 3">
                <a:extLst>
                  <a:ext uri="{FF2B5EF4-FFF2-40B4-BE49-F238E27FC236}">
                    <a16:creationId xmlns:a16="http://schemas.microsoft.com/office/drawing/2014/main" id="{EFEF4EB6-D77B-48DE-866B-FFCB03B624A8}"/>
                  </a:ext>
                </a:extLst>
              </p:cNvPr>
              <p:cNvPicPr/>
              <p:nvPr/>
            </p:nvPicPr>
            <p:blipFill>
              <a:blip r:embed="rId3"/>
              <a:stretch>
                <a:fillRect/>
              </a:stretch>
            </p:blipFill>
            <p:spPr>
              <a:xfrm>
                <a:off x="1352880" y="57240"/>
                <a:ext cx="10420200" cy="5848560"/>
              </a:xfrm>
              <a:prstGeom prst="rect">
                <a:avLst/>
              </a:prstGeom>
            </p:spPr>
          </p:pic>
        </mc:Fallback>
      </mc:AlternateContent>
    </p:spTree>
    <p:extLst>
      <p:ext uri="{BB962C8B-B14F-4D97-AF65-F5344CB8AC3E}">
        <p14:creationId xmlns:p14="http://schemas.microsoft.com/office/powerpoint/2010/main" val="11936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12DE-7CA1-4B2B-9B6D-1A38CB0717DC}"/>
              </a:ext>
            </a:extLst>
          </p:cNvPr>
          <p:cNvSpPr>
            <a:spLocks noGrp="1"/>
          </p:cNvSpPr>
          <p:nvPr>
            <p:ph type="title"/>
          </p:nvPr>
        </p:nvSpPr>
        <p:spPr/>
        <p:txBody>
          <a:bodyPr/>
          <a:lstStyle/>
          <a:p>
            <a:r>
              <a:rPr lang="en-US" dirty="0"/>
              <a:t>Replication Control Techniques </a:t>
            </a:r>
            <a:endParaRPr lang="en-IN" dirty="0"/>
          </a:p>
        </p:txBody>
      </p:sp>
      <p:sp>
        <p:nvSpPr>
          <p:cNvPr id="3" name="Content Placeholder 2">
            <a:extLst>
              <a:ext uri="{FF2B5EF4-FFF2-40B4-BE49-F238E27FC236}">
                <a16:creationId xmlns:a16="http://schemas.microsoft.com/office/drawing/2014/main" id="{6BFA777C-CA1A-49E2-A708-B845290DB714}"/>
              </a:ext>
            </a:extLst>
          </p:cNvPr>
          <p:cNvSpPr>
            <a:spLocks noGrp="1"/>
          </p:cNvSpPr>
          <p:nvPr>
            <p:ph idx="1"/>
          </p:nvPr>
        </p:nvSpPr>
        <p:spPr/>
        <p:txBody>
          <a:bodyPr>
            <a:normAutofit/>
          </a:bodyPr>
          <a:lstStyle/>
          <a:p>
            <a:pPr marL="571500" indent="-571500">
              <a:buFont typeface="Arial" panose="020B0604020202020204" pitchFamily="34" charset="0"/>
              <a:buChar char="•"/>
            </a:pPr>
            <a:r>
              <a:rPr lang="en-US" sz="4000" dirty="0"/>
              <a:t>Synchronous Update </a:t>
            </a:r>
          </a:p>
          <a:p>
            <a:pPr marL="571500" indent="-571500">
              <a:buFont typeface="Arial" panose="020B0604020202020204" pitchFamily="34" charset="0"/>
              <a:buChar char="•"/>
            </a:pPr>
            <a:r>
              <a:rPr lang="en-US" sz="4000" dirty="0"/>
              <a:t>Asynchronous Update </a:t>
            </a:r>
          </a:p>
          <a:p>
            <a:pPr marL="571500" indent="-571500">
              <a:buFont typeface="Arial" panose="020B0604020202020204" pitchFamily="34" charset="0"/>
              <a:buChar char="•"/>
            </a:pPr>
            <a:endParaRPr lang="en-IN" sz="40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4212A63-DAE5-405B-9ED2-4A643DD3FF88}"/>
                  </a:ext>
                </a:extLst>
              </p14:cNvPr>
              <p14:cNvContentPartPr/>
              <p14:nvPr/>
            </p14:nvContentPartPr>
            <p14:xfrm>
              <a:off x="6791400" y="324000"/>
              <a:ext cx="5105520" cy="2943360"/>
            </p14:xfrm>
          </p:contentPart>
        </mc:Choice>
        <mc:Fallback xmlns="">
          <p:pic>
            <p:nvPicPr>
              <p:cNvPr id="4" name="Ink 3">
                <a:extLst>
                  <a:ext uri="{FF2B5EF4-FFF2-40B4-BE49-F238E27FC236}">
                    <a16:creationId xmlns:a16="http://schemas.microsoft.com/office/drawing/2014/main" id="{B4212A63-DAE5-405B-9ED2-4A643DD3FF88}"/>
                  </a:ext>
                </a:extLst>
              </p:cNvPr>
              <p:cNvPicPr/>
              <p:nvPr/>
            </p:nvPicPr>
            <p:blipFill>
              <a:blip r:embed="rId4"/>
              <a:stretch>
                <a:fillRect/>
              </a:stretch>
            </p:blipFill>
            <p:spPr>
              <a:xfrm>
                <a:off x="6782040" y="314640"/>
                <a:ext cx="5124240" cy="2962080"/>
              </a:xfrm>
              <a:prstGeom prst="rect">
                <a:avLst/>
              </a:prstGeom>
            </p:spPr>
          </p:pic>
        </mc:Fallback>
      </mc:AlternateContent>
    </p:spTree>
    <p:extLst>
      <p:ext uri="{BB962C8B-B14F-4D97-AF65-F5344CB8AC3E}">
        <p14:creationId xmlns:p14="http://schemas.microsoft.com/office/powerpoint/2010/main" val="161886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6685-F286-4F63-91C6-1E4167CF2F19}"/>
              </a:ext>
            </a:extLst>
          </p:cNvPr>
          <p:cNvSpPr>
            <a:spLocks noGrp="1"/>
          </p:cNvSpPr>
          <p:nvPr>
            <p:ph type="title"/>
          </p:nvPr>
        </p:nvSpPr>
        <p:spPr>
          <a:xfrm>
            <a:off x="30479" y="60960"/>
            <a:ext cx="9113519" cy="853439"/>
          </a:xfrm>
        </p:spPr>
        <p:txBody>
          <a:bodyPr>
            <a:normAutofit fontScale="90000"/>
          </a:bodyPr>
          <a:lstStyle/>
          <a:p>
            <a:r>
              <a:rPr lang="en-US" dirty="0"/>
              <a:t>Replication and Allocation </a:t>
            </a:r>
            <a:endParaRPr lang="en-IN" dirty="0"/>
          </a:p>
        </p:txBody>
      </p:sp>
      <p:sp>
        <p:nvSpPr>
          <p:cNvPr id="4" name="TextBox 3">
            <a:extLst>
              <a:ext uri="{FF2B5EF4-FFF2-40B4-BE49-F238E27FC236}">
                <a16:creationId xmlns:a16="http://schemas.microsoft.com/office/drawing/2014/main" id="{F9146468-64C6-4655-8186-F6642191592E}"/>
              </a:ext>
            </a:extLst>
          </p:cNvPr>
          <p:cNvSpPr txBox="1"/>
          <p:nvPr/>
        </p:nvSpPr>
        <p:spPr>
          <a:xfrm>
            <a:off x="762000" y="1981200"/>
            <a:ext cx="2133600" cy="49398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r>
              <a:rPr lang="en-US" dirty="0"/>
              <a:t>R</a:t>
            </a:r>
            <a:r>
              <a:rPr lang="en-US" baseline="-25000" dirty="0"/>
              <a:t>1</a:t>
            </a:r>
          </a:p>
          <a:p>
            <a:endParaRPr lang="en-US" dirty="0"/>
          </a:p>
          <a:p>
            <a:endParaRPr lang="en-US" dirty="0"/>
          </a:p>
          <a:p>
            <a:endParaRPr lang="en-US" dirty="0"/>
          </a:p>
          <a:p>
            <a:r>
              <a:rPr lang="en-US" dirty="0"/>
              <a:t>R</a:t>
            </a:r>
            <a:r>
              <a:rPr lang="en-US" baseline="-25000" dirty="0"/>
              <a:t>2</a:t>
            </a:r>
          </a:p>
          <a:p>
            <a:endParaRPr lang="en-US" dirty="0"/>
          </a:p>
          <a:p>
            <a:endParaRPr lang="en-US" dirty="0"/>
          </a:p>
          <a:p>
            <a:endParaRPr lang="en-US" dirty="0"/>
          </a:p>
          <a:p>
            <a:endParaRPr lang="en-US" dirty="0"/>
          </a:p>
          <a:p>
            <a:endParaRPr lang="en-US" dirty="0"/>
          </a:p>
          <a:p>
            <a:endParaRPr lang="en-US" dirty="0"/>
          </a:p>
          <a:p>
            <a:endParaRPr lang="en-US" dirty="0"/>
          </a:p>
          <a:p>
            <a:r>
              <a:rPr lang="en-US" dirty="0"/>
              <a:t>R</a:t>
            </a:r>
            <a:r>
              <a:rPr lang="en-US" baseline="-25000" dirty="0"/>
              <a:t>3</a:t>
            </a:r>
          </a:p>
          <a:p>
            <a:endParaRPr lang="en-IN" dirty="0"/>
          </a:p>
        </p:txBody>
      </p:sp>
      <p:cxnSp>
        <p:nvCxnSpPr>
          <p:cNvPr id="6" name="Straight Connector 5">
            <a:extLst>
              <a:ext uri="{FF2B5EF4-FFF2-40B4-BE49-F238E27FC236}">
                <a16:creationId xmlns:a16="http://schemas.microsoft.com/office/drawing/2014/main" id="{331ABE11-42EE-472D-9200-22E025D05D21}"/>
              </a:ext>
            </a:extLst>
          </p:cNvPr>
          <p:cNvCxnSpPr/>
          <p:nvPr/>
        </p:nvCxnSpPr>
        <p:spPr>
          <a:xfrm>
            <a:off x="762000" y="3048000"/>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340066A-7677-456E-9B1A-C9FBDADC2625}"/>
              </a:ext>
            </a:extLst>
          </p:cNvPr>
          <p:cNvCxnSpPr/>
          <p:nvPr/>
        </p:nvCxnSpPr>
        <p:spPr>
          <a:xfrm>
            <a:off x="762000" y="5410200"/>
            <a:ext cx="21336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B190F8B-B9D8-4CF3-BA59-35752BB66344}"/>
              </a:ext>
            </a:extLst>
          </p:cNvPr>
          <p:cNvSpPr txBox="1"/>
          <p:nvPr/>
        </p:nvSpPr>
        <p:spPr>
          <a:xfrm>
            <a:off x="68580" y="1773451"/>
            <a:ext cx="378630" cy="415498"/>
          </a:xfrm>
          <a:prstGeom prst="rect">
            <a:avLst/>
          </a:prstGeom>
          <a:noFill/>
        </p:spPr>
        <p:txBody>
          <a:bodyPr wrap="square" rtlCol="0">
            <a:spAutoFit/>
          </a:bodyPr>
          <a:lstStyle/>
          <a:p>
            <a:r>
              <a:rPr lang="en-US" dirty="0"/>
              <a:t>R</a:t>
            </a:r>
            <a:endParaRPr lang="en-IN" dirty="0"/>
          </a:p>
        </p:txBody>
      </p:sp>
      <p:cxnSp>
        <p:nvCxnSpPr>
          <p:cNvPr id="11" name="Straight Connector 10">
            <a:extLst>
              <a:ext uri="{FF2B5EF4-FFF2-40B4-BE49-F238E27FC236}">
                <a16:creationId xmlns:a16="http://schemas.microsoft.com/office/drawing/2014/main" id="{E7244FA8-14F5-4E11-993F-40D11AF7CF38}"/>
              </a:ext>
            </a:extLst>
          </p:cNvPr>
          <p:cNvCxnSpPr/>
          <p:nvPr/>
        </p:nvCxnSpPr>
        <p:spPr>
          <a:xfrm>
            <a:off x="5029200" y="1143000"/>
            <a:ext cx="0" cy="577801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0EE4CCF-859A-4E23-B110-0B0049D880B3}"/>
              </a:ext>
            </a:extLst>
          </p:cNvPr>
          <p:cNvCxnSpPr>
            <a:cxnSpLocks/>
          </p:cNvCxnSpPr>
          <p:nvPr/>
        </p:nvCxnSpPr>
        <p:spPr>
          <a:xfrm>
            <a:off x="5105400" y="304800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C5E90A-6685-4387-AEE4-E77073F0E206}"/>
              </a:ext>
            </a:extLst>
          </p:cNvPr>
          <p:cNvCxnSpPr/>
          <p:nvPr/>
        </p:nvCxnSpPr>
        <p:spPr>
          <a:xfrm>
            <a:off x="5029200" y="5257800"/>
            <a:ext cx="62484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4E2E10E-49F2-493B-ACD2-106F7005D535}"/>
              </a:ext>
            </a:extLst>
          </p:cNvPr>
          <p:cNvSpPr txBox="1"/>
          <p:nvPr/>
        </p:nvSpPr>
        <p:spPr>
          <a:xfrm>
            <a:off x="10591800" y="1570197"/>
            <a:ext cx="513282" cy="415498"/>
          </a:xfrm>
          <a:prstGeom prst="rect">
            <a:avLst/>
          </a:prstGeom>
          <a:noFill/>
        </p:spPr>
        <p:txBody>
          <a:bodyPr wrap="none" rtlCol="0">
            <a:spAutoFit/>
          </a:bodyPr>
          <a:lstStyle/>
          <a:p>
            <a:r>
              <a:rPr lang="en-US" dirty="0"/>
              <a:t>S1</a:t>
            </a:r>
            <a:endParaRPr lang="en-IN" dirty="0"/>
          </a:p>
        </p:txBody>
      </p:sp>
      <p:sp>
        <p:nvSpPr>
          <p:cNvPr id="12" name="TextBox 11">
            <a:extLst>
              <a:ext uri="{FF2B5EF4-FFF2-40B4-BE49-F238E27FC236}">
                <a16:creationId xmlns:a16="http://schemas.microsoft.com/office/drawing/2014/main" id="{2CD6D668-4F64-4DB4-AC31-AF22866B088E}"/>
              </a:ext>
            </a:extLst>
          </p:cNvPr>
          <p:cNvSpPr txBox="1"/>
          <p:nvPr/>
        </p:nvSpPr>
        <p:spPr>
          <a:xfrm>
            <a:off x="10591800" y="3616509"/>
            <a:ext cx="513282" cy="415498"/>
          </a:xfrm>
          <a:prstGeom prst="rect">
            <a:avLst/>
          </a:prstGeom>
          <a:noFill/>
        </p:spPr>
        <p:txBody>
          <a:bodyPr wrap="none" rtlCol="0">
            <a:spAutoFit/>
          </a:bodyPr>
          <a:lstStyle/>
          <a:p>
            <a:r>
              <a:rPr lang="en-US" dirty="0"/>
              <a:t>S2</a:t>
            </a:r>
            <a:endParaRPr lang="en-IN" dirty="0"/>
          </a:p>
        </p:txBody>
      </p:sp>
      <p:sp>
        <p:nvSpPr>
          <p:cNvPr id="14" name="TextBox 13">
            <a:extLst>
              <a:ext uri="{FF2B5EF4-FFF2-40B4-BE49-F238E27FC236}">
                <a16:creationId xmlns:a16="http://schemas.microsoft.com/office/drawing/2014/main" id="{13B8F311-EF14-4D86-BC0F-7C144248BE8D}"/>
              </a:ext>
            </a:extLst>
          </p:cNvPr>
          <p:cNvSpPr txBox="1"/>
          <p:nvPr/>
        </p:nvSpPr>
        <p:spPr>
          <a:xfrm>
            <a:off x="10650844" y="5684997"/>
            <a:ext cx="513282" cy="415498"/>
          </a:xfrm>
          <a:prstGeom prst="rect">
            <a:avLst/>
          </a:prstGeom>
          <a:noFill/>
        </p:spPr>
        <p:txBody>
          <a:bodyPr wrap="none" rtlCol="0">
            <a:spAutoFit/>
          </a:bodyPr>
          <a:lstStyle/>
          <a:p>
            <a:r>
              <a:rPr lang="en-US" dirty="0"/>
              <a:t>S3</a:t>
            </a:r>
            <a:endParaRPr lang="en-IN" dirty="0"/>
          </a:p>
        </p:txBody>
      </p:sp>
      <p:cxnSp>
        <p:nvCxnSpPr>
          <p:cNvPr id="7" name="Straight Connector 6">
            <a:extLst>
              <a:ext uri="{FF2B5EF4-FFF2-40B4-BE49-F238E27FC236}">
                <a16:creationId xmlns:a16="http://schemas.microsoft.com/office/drawing/2014/main" id="{EFC209F4-5D24-489F-A41F-1E69350F878D}"/>
              </a:ext>
            </a:extLst>
          </p:cNvPr>
          <p:cNvCxnSpPr/>
          <p:nvPr/>
        </p:nvCxnSpPr>
        <p:spPr>
          <a:xfrm flipV="1">
            <a:off x="2895600" y="1143000"/>
            <a:ext cx="2133600" cy="928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4C2ECA9-860E-4842-BFE6-DB0A5C3C5D47}"/>
              </a:ext>
            </a:extLst>
          </p:cNvPr>
          <p:cNvCxnSpPr/>
          <p:nvPr/>
        </p:nvCxnSpPr>
        <p:spPr>
          <a:xfrm>
            <a:off x="2895600" y="3048000"/>
            <a:ext cx="213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96C231-D25C-4A3C-A7DC-A0BFD0708C74}"/>
              </a:ext>
            </a:extLst>
          </p:cNvPr>
          <p:cNvSpPr txBox="1"/>
          <p:nvPr/>
        </p:nvSpPr>
        <p:spPr>
          <a:xfrm>
            <a:off x="5562600" y="1864162"/>
            <a:ext cx="564065" cy="415498"/>
          </a:xfrm>
          <a:prstGeom prst="rect">
            <a:avLst/>
          </a:prstGeom>
          <a:noFill/>
        </p:spPr>
        <p:txBody>
          <a:bodyPr wrap="none" rtlCol="0">
            <a:spAutoFit/>
          </a:bodyPr>
          <a:lstStyle/>
          <a:p>
            <a:r>
              <a:rPr lang="en-US" dirty="0"/>
              <a:t>R</a:t>
            </a:r>
            <a:r>
              <a:rPr lang="en-US" baseline="-25000" dirty="0"/>
              <a:t>1</a:t>
            </a:r>
            <a:r>
              <a:rPr lang="en-US" baseline="30000" dirty="0"/>
              <a:t>1</a:t>
            </a:r>
            <a:endParaRPr lang="en-IN" baseline="30000" dirty="0"/>
          </a:p>
        </p:txBody>
      </p:sp>
      <p:cxnSp>
        <p:nvCxnSpPr>
          <p:cNvPr id="20" name="Straight Connector 19">
            <a:extLst>
              <a:ext uri="{FF2B5EF4-FFF2-40B4-BE49-F238E27FC236}">
                <a16:creationId xmlns:a16="http://schemas.microsoft.com/office/drawing/2014/main" id="{4D85E120-94FD-46C2-9A4D-EEAC54214B06}"/>
              </a:ext>
            </a:extLst>
          </p:cNvPr>
          <p:cNvCxnSpPr/>
          <p:nvPr/>
        </p:nvCxnSpPr>
        <p:spPr>
          <a:xfrm>
            <a:off x="2946477" y="2071911"/>
            <a:ext cx="2082723" cy="318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73D25A-FF47-4679-A875-F1BC6E57F895}"/>
              </a:ext>
            </a:extLst>
          </p:cNvPr>
          <p:cNvCxnSpPr/>
          <p:nvPr/>
        </p:nvCxnSpPr>
        <p:spPr>
          <a:xfrm>
            <a:off x="2921038" y="3048000"/>
            <a:ext cx="2108162" cy="38730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C90BA0F-AC0D-4DC1-8187-2256B01C20C6}"/>
              </a:ext>
            </a:extLst>
          </p:cNvPr>
          <p:cNvSpPr txBox="1"/>
          <p:nvPr/>
        </p:nvSpPr>
        <p:spPr>
          <a:xfrm>
            <a:off x="5394867" y="5881658"/>
            <a:ext cx="577402" cy="415498"/>
          </a:xfrm>
          <a:prstGeom prst="rect">
            <a:avLst/>
          </a:prstGeom>
          <a:noFill/>
        </p:spPr>
        <p:txBody>
          <a:bodyPr wrap="none" rtlCol="0">
            <a:spAutoFit/>
          </a:bodyPr>
          <a:lstStyle/>
          <a:p>
            <a:r>
              <a:rPr lang="en-US" dirty="0"/>
              <a:t>R</a:t>
            </a:r>
            <a:r>
              <a:rPr lang="en-US" baseline="-25000" dirty="0"/>
              <a:t>1</a:t>
            </a:r>
            <a:r>
              <a:rPr lang="en-US" baseline="30000" dirty="0"/>
              <a:t>3</a:t>
            </a:r>
            <a:endParaRPr lang="en-IN" baseline="30000" dirty="0"/>
          </a:p>
        </p:txBody>
      </p:sp>
      <p:sp>
        <p:nvSpPr>
          <p:cNvPr id="24" name="TextBox 23">
            <a:extLst>
              <a:ext uri="{FF2B5EF4-FFF2-40B4-BE49-F238E27FC236}">
                <a16:creationId xmlns:a16="http://schemas.microsoft.com/office/drawing/2014/main" id="{B3910094-CC17-4140-8CEB-127FD9D1305C}"/>
              </a:ext>
            </a:extLst>
          </p:cNvPr>
          <p:cNvSpPr txBox="1"/>
          <p:nvPr/>
        </p:nvSpPr>
        <p:spPr>
          <a:xfrm>
            <a:off x="5562600" y="3737402"/>
            <a:ext cx="577402" cy="415498"/>
          </a:xfrm>
          <a:prstGeom prst="rect">
            <a:avLst/>
          </a:prstGeom>
          <a:noFill/>
        </p:spPr>
        <p:txBody>
          <a:bodyPr wrap="none" rtlCol="0">
            <a:spAutoFit/>
          </a:bodyPr>
          <a:lstStyle/>
          <a:p>
            <a:r>
              <a:rPr lang="en-US" dirty="0"/>
              <a:t>R</a:t>
            </a:r>
            <a:r>
              <a:rPr lang="en-US" baseline="-25000" dirty="0"/>
              <a:t>2</a:t>
            </a:r>
            <a:r>
              <a:rPr lang="en-US" baseline="30000" dirty="0"/>
              <a:t>2</a:t>
            </a:r>
            <a:endParaRPr lang="en-IN" baseline="30000" dirty="0"/>
          </a:p>
        </p:txBody>
      </p:sp>
      <p:sp>
        <p:nvSpPr>
          <p:cNvPr id="25" name="TextBox 24">
            <a:extLst>
              <a:ext uri="{FF2B5EF4-FFF2-40B4-BE49-F238E27FC236}">
                <a16:creationId xmlns:a16="http://schemas.microsoft.com/office/drawing/2014/main" id="{B2000452-774F-41E8-9102-6DD1B582ACFF}"/>
              </a:ext>
            </a:extLst>
          </p:cNvPr>
          <p:cNvSpPr txBox="1"/>
          <p:nvPr/>
        </p:nvSpPr>
        <p:spPr>
          <a:xfrm>
            <a:off x="6534521" y="3725340"/>
            <a:ext cx="577402" cy="415498"/>
          </a:xfrm>
          <a:prstGeom prst="rect">
            <a:avLst/>
          </a:prstGeom>
          <a:noFill/>
        </p:spPr>
        <p:txBody>
          <a:bodyPr wrap="none" rtlCol="0">
            <a:spAutoFit/>
          </a:bodyPr>
          <a:lstStyle/>
          <a:p>
            <a:r>
              <a:rPr lang="en-US" dirty="0"/>
              <a:t>R</a:t>
            </a:r>
            <a:r>
              <a:rPr lang="en-US" baseline="-25000" dirty="0"/>
              <a:t>3</a:t>
            </a:r>
            <a:r>
              <a:rPr lang="en-US" baseline="30000" dirty="0"/>
              <a:t>2</a:t>
            </a:r>
            <a:endParaRPr lang="en-IN" baseline="30000" dirty="0"/>
          </a:p>
        </p:txBody>
      </p:sp>
    </p:spTree>
    <p:extLst>
      <p:ext uri="{BB962C8B-B14F-4D97-AF65-F5344CB8AC3E}">
        <p14:creationId xmlns:p14="http://schemas.microsoft.com/office/powerpoint/2010/main" val="262216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D776-2116-45C6-B7D0-A615A31E9C61}"/>
              </a:ext>
            </a:extLst>
          </p:cNvPr>
          <p:cNvSpPr>
            <a:spLocks noGrp="1"/>
          </p:cNvSpPr>
          <p:nvPr>
            <p:ph type="title"/>
          </p:nvPr>
        </p:nvSpPr>
        <p:spPr>
          <a:xfrm>
            <a:off x="18691" y="173818"/>
            <a:ext cx="4953000" cy="2987040"/>
          </a:xfrm>
        </p:spPr>
        <p:txBody>
          <a:bodyPr>
            <a:normAutofit/>
          </a:bodyPr>
          <a:lstStyle/>
          <a:p>
            <a:r>
              <a:rPr lang="en-US" dirty="0"/>
              <a:t>Reference  architecture of DDBMS</a:t>
            </a:r>
            <a:endParaRPr lang="en-IN" dirty="0"/>
          </a:p>
        </p:txBody>
      </p:sp>
      <p:pic>
        <p:nvPicPr>
          <p:cNvPr id="3" name="Picture 2">
            <a:extLst>
              <a:ext uri="{FF2B5EF4-FFF2-40B4-BE49-F238E27FC236}">
                <a16:creationId xmlns:a16="http://schemas.microsoft.com/office/drawing/2014/main" id="{CEAB3868-9A4F-4841-932C-7B66C8373F22}"/>
              </a:ext>
            </a:extLst>
          </p:cNvPr>
          <p:cNvPicPr>
            <a:picLocks noChangeAspect="1"/>
          </p:cNvPicPr>
          <p:nvPr/>
        </p:nvPicPr>
        <p:blipFill>
          <a:blip r:embed="rId3"/>
          <a:stretch>
            <a:fillRect/>
          </a:stretch>
        </p:blipFill>
        <p:spPr>
          <a:xfrm>
            <a:off x="4122177" y="173818"/>
            <a:ext cx="8458201" cy="693593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678038F-F4D8-49D6-9E0C-E4603AD4924A}"/>
                  </a:ext>
                </a:extLst>
              </p14:cNvPr>
              <p14:cNvContentPartPr/>
              <p14:nvPr/>
            </p14:nvContentPartPr>
            <p14:xfrm>
              <a:off x="-57240" y="314280"/>
              <a:ext cx="12459240" cy="6334560"/>
            </p14:xfrm>
          </p:contentPart>
        </mc:Choice>
        <mc:Fallback xmlns="">
          <p:pic>
            <p:nvPicPr>
              <p:cNvPr id="4" name="Ink 3">
                <a:extLst>
                  <a:ext uri="{FF2B5EF4-FFF2-40B4-BE49-F238E27FC236}">
                    <a16:creationId xmlns:a16="http://schemas.microsoft.com/office/drawing/2014/main" id="{6678038F-F4D8-49D6-9E0C-E4603AD4924A}"/>
                  </a:ext>
                </a:extLst>
              </p:cNvPr>
              <p:cNvPicPr/>
              <p:nvPr/>
            </p:nvPicPr>
            <p:blipFill>
              <a:blip r:embed="rId5"/>
              <a:stretch>
                <a:fillRect/>
              </a:stretch>
            </p:blipFill>
            <p:spPr>
              <a:xfrm>
                <a:off x="-66600" y="304920"/>
                <a:ext cx="12477960" cy="6353280"/>
              </a:xfrm>
              <a:prstGeom prst="rect">
                <a:avLst/>
              </a:prstGeom>
            </p:spPr>
          </p:pic>
        </mc:Fallback>
      </mc:AlternateContent>
    </p:spTree>
    <p:extLst>
      <p:ext uri="{BB962C8B-B14F-4D97-AF65-F5344CB8AC3E}">
        <p14:creationId xmlns:p14="http://schemas.microsoft.com/office/powerpoint/2010/main" val="180303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F974-711B-4D4E-AB59-A787EF7B9695}"/>
              </a:ext>
            </a:extLst>
          </p:cNvPr>
          <p:cNvSpPr>
            <a:spLocks noGrp="1"/>
          </p:cNvSpPr>
          <p:nvPr>
            <p:ph type="title"/>
          </p:nvPr>
        </p:nvSpPr>
        <p:spPr/>
        <p:txBody>
          <a:bodyPr/>
          <a:lstStyle/>
          <a:p>
            <a:r>
              <a:rPr lang="en-US" dirty="0"/>
              <a:t>Tutorial – Fragmentation </a:t>
            </a:r>
            <a:endParaRPr lang="en-IN" dirty="0"/>
          </a:p>
        </p:txBody>
      </p:sp>
      <p:sp>
        <p:nvSpPr>
          <p:cNvPr id="3" name="Content Placeholder 2">
            <a:extLst>
              <a:ext uri="{FF2B5EF4-FFF2-40B4-BE49-F238E27FC236}">
                <a16:creationId xmlns:a16="http://schemas.microsoft.com/office/drawing/2014/main" id="{CDEE60E0-C4EF-4137-9A9E-4DF52412DF27}"/>
              </a:ext>
            </a:extLst>
          </p:cNvPr>
          <p:cNvSpPr>
            <a:spLocks noGrp="1"/>
          </p:cNvSpPr>
          <p:nvPr>
            <p:ph idx="1"/>
          </p:nvPr>
        </p:nvSpPr>
        <p:spPr/>
        <p:txBody>
          <a:bodyPr>
            <a:normAutofit/>
          </a:bodyPr>
          <a:lstStyle/>
          <a:p>
            <a:pPr algn="l"/>
            <a:r>
              <a:rPr lang="en-US" sz="1800" b="0" i="0" u="none" strike="noStrike" baseline="0" dirty="0">
                <a:latin typeface="Courier"/>
              </a:rPr>
              <a:t>Consider the distributed database for a company in California having three sites at San Francisco (site 1), Fresno (site 2), and Los Angeles (site 3); Fresno is located about halfway between San Francisco and Los Angeles. There are 30 departments, physically grouped as follows:</a:t>
            </a:r>
          </a:p>
          <a:p>
            <a:pPr marL="285750" indent="-285750" algn="l">
              <a:buFont typeface="Arial" panose="020B0604020202020204" pitchFamily="34" charset="0"/>
              <a:buChar char="•"/>
            </a:pPr>
            <a:r>
              <a:rPr lang="en-US" sz="1800" b="0" i="0" u="none" strike="noStrike" baseline="0" dirty="0">
                <a:latin typeface="Courier"/>
              </a:rPr>
              <a:t>the first 10 are close to San Francisco, </a:t>
            </a:r>
          </a:p>
          <a:p>
            <a:pPr marL="285750" indent="-285750" algn="l">
              <a:buFont typeface="Arial" panose="020B0604020202020204" pitchFamily="34" charset="0"/>
              <a:buChar char="•"/>
            </a:pPr>
            <a:r>
              <a:rPr lang="en-US" sz="1800" b="0" i="0" u="none" strike="noStrike" baseline="0" dirty="0">
                <a:latin typeface="Courier"/>
              </a:rPr>
              <a:t>departments between 11 and 20 are close to Fresno, and </a:t>
            </a:r>
          </a:p>
          <a:p>
            <a:pPr marL="285750" indent="-285750" algn="l">
              <a:buFont typeface="Arial" panose="020B0604020202020204" pitchFamily="34" charset="0"/>
              <a:buChar char="•"/>
            </a:pPr>
            <a:r>
              <a:rPr lang="en-US" sz="1800" b="0" i="0" u="none" strike="noStrike" baseline="0" dirty="0">
                <a:latin typeface="Courier"/>
              </a:rPr>
              <a:t>departments over 20 are close to Los Angeles. </a:t>
            </a:r>
          </a:p>
          <a:p>
            <a:pPr algn="l"/>
            <a:r>
              <a:rPr lang="en-US" sz="1800" b="0" i="0" u="none" strike="noStrike" baseline="0" dirty="0">
                <a:latin typeface="Courier"/>
              </a:rPr>
              <a:t>Suppliers of the company are all either in the city of San Francisco or in the city of Los Angeles; there is also the notion of areas into which the company is divided; the area "North" includes San Francisco, the area "South" includes Los Angeles, and Fresno falls exactly on the border, with some departments close to Fresno in the northern area and some in the southern.</a:t>
            </a:r>
          </a:p>
          <a:p>
            <a:pPr algn="l"/>
            <a:r>
              <a:rPr lang="en-US" sz="1800" b="0" i="0" u="none" strike="noStrike" baseline="0" dirty="0">
                <a:latin typeface="Courier"/>
              </a:rPr>
              <a:t>The global schema is that of EXAMPLE_DDB including relations EMP, DEPT, SUPPLIER, and SUPPLY. </a:t>
            </a:r>
            <a:endParaRPr lang="en-IN" dirty="0"/>
          </a:p>
        </p:txBody>
      </p:sp>
    </p:spTree>
    <p:extLst>
      <p:ext uri="{BB962C8B-B14F-4D97-AF65-F5344CB8AC3E}">
        <p14:creationId xmlns:p14="http://schemas.microsoft.com/office/powerpoint/2010/main" val="321094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114E5-76C9-488D-9EC6-DCB7944EDAC2}"/>
              </a:ext>
            </a:extLst>
          </p:cNvPr>
          <p:cNvSpPr>
            <a:spLocks noGrp="1"/>
          </p:cNvSpPr>
          <p:nvPr>
            <p:ph idx="1"/>
          </p:nvPr>
        </p:nvSpPr>
        <p:spPr/>
        <p:txBody>
          <a:bodyPr/>
          <a:lstStyle/>
          <a:p>
            <a:pPr algn="l"/>
            <a:r>
              <a:rPr lang="en-US" sz="2400" b="0" i="0" u="none" strike="noStrike" baseline="0" dirty="0">
                <a:latin typeface="Courier"/>
              </a:rPr>
              <a:t>We design the fragmentation of SUPPLIER and DEPT </a:t>
            </a:r>
            <a:r>
              <a:rPr lang="en-IN" sz="2400" b="0" i="0" u="none" strike="noStrike" baseline="0" dirty="0">
                <a:latin typeface="Courier"/>
              </a:rPr>
              <a:t>with a primary fragmentation.</a:t>
            </a:r>
          </a:p>
          <a:p>
            <a:pPr algn="l"/>
            <a:r>
              <a:rPr lang="en-US" sz="2400" b="0" i="0" u="none" strike="noStrike" baseline="0" dirty="0">
                <a:latin typeface="Courier"/>
              </a:rPr>
              <a:t>We start by analyzing the relation SUPPLIER{SNUM,NAME,CITY). City assumes just two values, "SF" and "LA"; SUPPLIERS in "SF" or "LA" are about the same in number. Let us assume that there is just one important application : requiring the NAME of suppliers with a given number SNUM. A SQL query for this </a:t>
            </a:r>
            <a:r>
              <a:rPr lang="en-IN" sz="2400" b="0" i="0" u="none" strike="noStrike" baseline="0" dirty="0">
                <a:latin typeface="Courier"/>
              </a:rPr>
              <a:t>application is:</a:t>
            </a:r>
          </a:p>
          <a:p>
            <a:pPr marL="3134552" lvl="6" indent="0">
              <a:buNone/>
            </a:pPr>
            <a:r>
              <a:rPr lang="en-IN" sz="2800" b="0" i="0" u="none" strike="noStrike" baseline="0" dirty="0">
                <a:latin typeface="Courier"/>
              </a:rPr>
              <a:t>Select NAME</a:t>
            </a:r>
          </a:p>
          <a:p>
            <a:pPr marL="3134552" lvl="6" indent="0">
              <a:buNone/>
            </a:pPr>
            <a:r>
              <a:rPr lang="en-IN" sz="2800" b="0" i="0" u="none" strike="noStrike" baseline="0" dirty="0">
                <a:latin typeface="Courier"/>
              </a:rPr>
              <a:t>from SUPPLIER</a:t>
            </a:r>
          </a:p>
          <a:p>
            <a:pPr marL="3134552" lvl="6" indent="0">
              <a:buNone/>
            </a:pPr>
            <a:r>
              <a:rPr lang="en-IN" sz="2800" b="0" i="0" u="none" strike="noStrike" baseline="0" dirty="0">
                <a:latin typeface="Courier"/>
              </a:rPr>
              <a:t>where SNUM = $X</a:t>
            </a:r>
            <a:endParaRPr lang="en-IN" sz="2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D15D37F-594B-4729-B5CF-0F5DF50C9E1E}"/>
                  </a:ext>
                </a:extLst>
              </p14:cNvPr>
              <p14:cNvContentPartPr/>
              <p14:nvPr/>
            </p14:nvContentPartPr>
            <p14:xfrm>
              <a:off x="2790720" y="4819680"/>
              <a:ext cx="438480" cy="457560"/>
            </p14:xfrm>
          </p:contentPart>
        </mc:Choice>
        <mc:Fallback xmlns="">
          <p:pic>
            <p:nvPicPr>
              <p:cNvPr id="4" name="Ink 3">
                <a:extLst>
                  <a:ext uri="{FF2B5EF4-FFF2-40B4-BE49-F238E27FC236}">
                    <a16:creationId xmlns:a16="http://schemas.microsoft.com/office/drawing/2014/main" id="{6D15D37F-594B-4729-B5CF-0F5DF50C9E1E}"/>
                  </a:ext>
                </a:extLst>
              </p:cNvPr>
              <p:cNvPicPr/>
              <p:nvPr/>
            </p:nvPicPr>
            <p:blipFill>
              <a:blip r:embed="rId3"/>
              <a:stretch>
                <a:fillRect/>
              </a:stretch>
            </p:blipFill>
            <p:spPr>
              <a:xfrm>
                <a:off x="2781360" y="4810320"/>
                <a:ext cx="457200" cy="476280"/>
              </a:xfrm>
              <a:prstGeom prst="rect">
                <a:avLst/>
              </a:prstGeom>
            </p:spPr>
          </p:pic>
        </mc:Fallback>
      </mc:AlternateContent>
    </p:spTree>
    <p:extLst>
      <p:ext uri="{BB962C8B-B14F-4D97-AF65-F5344CB8AC3E}">
        <p14:creationId xmlns:p14="http://schemas.microsoft.com/office/powerpoint/2010/main" val="2022425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6C3FB-D825-4876-94DE-B289F3793685}"/>
              </a:ext>
            </a:extLst>
          </p:cNvPr>
          <p:cNvSpPr>
            <a:spLocks noGrp="1"/>
          </p:cNvSpPr>
          <p:nvPr>
            <p:ph idx="1"/>
          </p:nvPr>
        </p:nvSpPr>
        <p:spPr>
          <a:xfrm>
            <a:off x="245646" y="441158"/>
            <a:ext cx="7848600" cy="5334000"/>
          </a:xfrm>
        </p:spPr>
        <p:txBody>
          <a:bodyPr/>
          <a:lstStyle/>
          <a:p>
            <a:pPr algn="l"/>
            <a:r>
              <a:rPr lang="en-US" sz="1800" b="0" i="0" u="none" strike="noStrike" baseline="0" dirty="0">
                <a:latin typeface="Courier"/>
              </a:rPr>
              <a:t>This application is issued at any one of the sites; if it is issued at site 1, it references</a:t>
            </a:r>
          </a:p>
          <a:p>
            <a:pPr algn="l"/>
            <a:r>
              <a:rPr lang="en-US" sz="1800" b="0" i="0" u="none" strike="noStrike" baseline="0" dirty="0">
                <a:latin typeface="Courier"/>
              </a:rPr>
              <a:t>SUPPLIERS whose CITY is "SF" with 80 percent probability; if it is issued at</a:t>
            </a:r>
          </a:p>
          <a:p>
            <a:pPr algn="l"/>
            <a:r>
              <a:rPr lang="en-US" sz="1800" b="0" i="0" u="none" strike="noStrike" baseline="0" dirty="0">
                <a:latin typeface="Courier"/>
              </a:rPr>
              <a:t>site 2, it references SUPPLIERS of "SF" and "LA" with equal probability; if it is</a:t>
            </a:r>
          </a:p>
          <a:p>
            <a:pPr algn="l"/>
            <a:r>
              <a:rPr lang="en-US" sz="1800" b="0" i="0" u="none" strike="noStrike" baseline="0" dirty="0">
                <a:latin typeface="Courier"/>
              </a:rPr>
              <a:t>issued at site 3, it references SUPPLIERS of "LA" with 80 percent probability. This</a:t>
            </a:r>
          </a:p>
          <a:p>
            <a:pPr algn="l"/>
            <a:r>
              <a:rPr lang="en-US" sz="1800" b="0" i="0" u="none" strike="noStrike" baseline="0" dirty="0">
                <a:latin typeface="Courier"/>
              </a:rPr>
              <a:t>comes from the fact that departments around one city tend to use suppliers which</a:t>
            </a:r>
          </a:p>
          <a:p>
            <a:pPr algn="l"/>
            <a:r>
              <a:rPr lang="en-IN" sz="1800" b="0" i="0" u="none" strike="noStrike" baseline="0" dirty="0">
                <a:latin typeface="Courier"/>
              </a:rPr>
              <a:t>are close to them.</a:t>
            </a:r>
            <a:endParaRPr lang="en-IN" dirty="0"/>
          </a:p>
        </p:txBody>
      </p:sp>
      <p:pic>
        <p:nvPicPr>
          <p:cNvPr id="5" name="Picture 4">
            <a:extLst>
              <a:ext uri="{FF2B5EF4-FFF2-40B4-BE49-F238E27FC236}">
                <a16:creationId xmlns:a16="http://schemas.microsoft.com/office/drawing/2014/main" id="{54CA7DC0-235E-4F93-854C-47F4B64C0A4D}"/>
              </a:ext>
            </a:extLst>
          </p:cNvPr>
          <p:cNvPicPr>
            <a:picLocks noChangeAspect="1"/>
          </p:cNvPicPr>
          <p:nvPr/>
        </p:nvPicPr>
        <p:blipFill>
          <a:blip r:embed="rId2"/>
          <a:stretch>
            <a:fillRect/>
          </a:stretch>
        </p:blipFill>
        <p:spPr>
          <a:xfrm>
            <a:off x="8305800" y="152400"/>
            <a:ext cx="4291263" cy="52578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90BEFE3-B915-42DA-915F-B8FA3A56153A}"/>
                  </a:ext>
                </a:extLst>
              </p14:cNvPr>
              <p14:cNvContentPartPr/>
              <p14:nvPr/>
            </p14:nvContentPartPr>
            <p14:xfrm>
              <a:off x="3743280" y="209520"/>
              <a:ext cx="8315640" cy="5210640"/>
            </p14:xfrm>
          </p:contentPart>
        </mc:Choice>
        <mc:Fallback xmlns="">
          <p:pic>
            <p:nvPicPr>
              <p:cNvPr id="6" name="Ink 5">
                <a:extLst>
                  <a:ext uri="{FF2B5EF4-FFF2-40B4-BE49-F238E27FC236}">
                    <a16:creationId xmlns:a16="http://schemas.microsoft.com/office/drawing/2014/main" id="{E90BEFE3-B915-42DA-915F-B8FA3A56153A}"/>
                  </a:ext>
                </a:extLst>
              </p:cNvPr>
              <p:cNvPicPr/>
              <p:nvPr/>
            </p:nvPicPr>
            <p:blipFill>
              <a:blip r:embed="rId4"/>
              <a:stretch>
                <a:fillRect/>
              </a:stretch>
            </p:blipFill>
            <p:spPr>
              <a:xfrm>
                <a:off x="3733920" y="200160"/>
                <a:ext cx="8334360" cy="5229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157371E-1620-49E5-B696-ADF0D40DEC1D}"/>
                  </a:ext>
                </a:extLst>
              </p14:cNvPr>
              <p14:cNvContentPartPr/>
              <p14:nvPr/>
            </p14:nvContentPartPr>
            <p14:xfrm>
              <a:off x="9344160" y="2209680"/>
              <a:ext cx="2791080" cy="2229480"/>
            </p14:xfrm>
          </p:contentPart>
        </mc:Choice>
        <mc:Fallback xmlns="">
          <p:pic>
            <p:nvPicPr>
              <p:cNvPr id="7" name="Ink 6">
                <a:extLst>
                  <a:ext uri="{FF2B5EF4-FFF2-40B4-BE49-F238E27FC236}">
                    <a16:creationId xmlns:a16="http://schemas.microsoft.com/office/drawing/2014/main" id="{8157371E-1620-49E5-B696-ADF0D40DEC1D}"/>
                  </a:ext>
                </a:extLst>
              </p:cNvPr>
              <p:cNvPicPr/>
              <p:nvPr/>
            </p:nvPicPr>
            <p:blipFill>
              <a:blip r:embed="rId6"/>
              <a:stretch>
                <a:fillRect/>
              </a:stretch>
            </p:blipFill>
            <p:spPr>
              <a:xfrm>
                <a:off x="9334800" y="2200320"/>
                <a:ext cx="2809800" cy="2248200"/>
              </a:xfrm>
              <a:prstGeom prst="rect">
                <a:avLst/>
              </a:prstGeom>
            </p:spPr>
          </p:pic>
        </mc:Fallback>
      </mc:AlternateContent>
    </p:spTree>
    <p:extLst>
      <p:ext uri="{BB962C8B-B14F-4D97-AF65-F5344CB8AC3E}">
        <p14:creationId xmlns:p14="http://schemas.microsoft.com/office/powerpoint/2010/main" val="1413924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CD7A-8EC0-4F35-A741-5A2BEA8322DB}"/>
              </a:ext>
            </a:extLst>
          </p:cNvPr>
          <p:cNvSpPr>
            <a:spLocks noGrp="1"/>
          </p:cNvSpPr>
          <p:nvPr>
            <p:ph idx="1"/>
          </p:nvPr>
        </p:nvSpPr>
        <p:spPr>
          <a:xfrm>
            <a:off x="76200" y="685800"/>
            <a:ext cx="11963400" cy="5867400"/>
          </a:xfrm>
        </p:spPr>
        <p:txBody>
          <a:bodyPr>
            <a:normAutofit fontScale="85000" lnSpcReduction="10000"/>
          </a:bodyPr>
          <a:lstStyle/>
          <a:p>
            <a:pPr algn="l"/>
            <a:r>
              <a:rPr lang="en-US" sz="1800" b="0" i="0" u="none" strike="noStrike" baseline="0" dirty="0">
                <a:latin typeface="Courier"/>
              </a:rPr>
              <a:t>We can apply to this simple case the method for producing the predicates:</a:t>
            </a:r>
          </a:p>
          <a:p>
            <a:pPr algn="l"/>
            <a:r>
              <a:rPr lang="en-IN" sz="1800" b="0" i="0" u="none" strike="noStrike" baseline="0" dirty="0">
                <a:latin typeface="Courier"/>
              </a:rPr>
              <a:t>• p1 : CITY= "SF"</a:t>
            </a:r>
          </a:p>
          <a:p>
            <a:pPr algn="l"/>
            <a:r>
              <a:rPr lang="en-IN" sz="1800" b="0" i="0" u="none" strike="noStrike" baseline="0" dirty="0">
                <a:latin typeface="Courier"/>
              </a:rPr>
              <a:t>• p2 :CITY= "LA"</a:t>
            </a:r>
          </a:p>
          <a:p>
            <a:pPr algn="l"/>
            <a:r>
              <a:rPr lang="en-US" sz="1800" b="0" i="0" u="none" strike="noStrike" baseline="0" dirty="0">
                <a:latin typeface="Courier"/>
              </a:rPr>
              <a:t>Since the set { p1 , P2 } is complete and minimal, the search is terminated. Though simple, this example shows two important features: The predicates which are relevant for describing this fragmentation cannot be deduced by analyzing the code of an application; in our example, the values of CITY generate the predicates, and there is no reference to them in the query. Implications between predicates reduce the number of fragments. In this case, we should consider as fragments those which correspond to the following </a:t>
            </a:r>
            <a:r>
              <a:rPr lang="en-IN" sz="1800" b="0" i="0" u="none" strike="noStrike" baseline="0" dirty="0" err="1">
                <a:latin typeface="Courier"/>
              </a:rPr>
              <a:t>minterm</a:t>
            </a:r>
            <a:r>
              <a:rPr lang="en-IN" sz="1800" b="0" i="0" u="none" strike="noStrike" baseline="0" dirty="0">
                <a:latin typeface="Courier"/>
              </a:rPr>
              <a:t> predicates:</a:t>
            </a:r>
          </a:p>
          <a:p>
            <a:pPr algn="l"/>
            <a:r>
              <a:rPr lang="en-IN" sz="1800" b="0" i="0" u="none" strike="noStrike" baseline="0" dirty="0">
                <a:latin typeface="Courier"/>
              </a:rPr>
              <a:t>Y1 : </a:t>
            </a:r>
            <a:r>
              <a:rPr lang="en-US" sz="1800" b="0" i="0" u="none" strike="noStrike" baseline="0" dirty="0">
                <a:latin typeface="Courier"/>
              </a:rPr>
              <a:t>{CITY = "SF") AND ( CITY = "LA")</a:t>
            </a:r>
          </a:p>
          <a:p>
            <a:pPr algn="l"/>
            <a:r>
              <a:rPr lang="en-US" sz="1800" b="0" i="0" u="none" strike="noStrike" baseline="0" dirty="0">
                <a:latin typeface="Courier"/>
              </a:rPr>
              <a:t>Y2: {CITY= "SF")AND NOT {CITY= "LA")</a:t>
            </a:r>
          </a:p>
          <a:p>
            <a:pPr algn="l"/>
            <a:r>
              <a:rPr lang="en-US" sz="1800" b="0" i="0" u="none" strike="noStrike" baseline="0" dirty="0">
                <a:latin typeface="Courier"/>
              </a:rPr>
              <a:t>Y3: NOT ( CITY= "SF") AND ( CITY= "LA")</a:t>
            </a:r>
          </a:p>
          <a:p>
            <a:pPr algn="l"/>
            <a:r>
              <a:rPr lang="en-US" sz="1800" b="0" i="0" u="none" strike="noStrike" baseline="0" dirty="0">
                <a:latin typeface="Courier"/>
              </a:rPr>
              <a:t>Y4: NOT ( CITY = "SF")AND NOT (CITY= "LA“)</a:t>
            </a:r>
          </a:p>
          <a:p>
            <a:pPr algn="l"/>
            <a:r>
              <a:rPr lang="en-IN" sz="1800" b="0" i="0" u="none" strike="noStrike" baseline="0" dirty="0">
                <a:latin typeface="Courier"/>
              </a:rPr>
              <a:t>but we know that:</a:t>
            </a:r>
          </a:p>
          <a:p>
            <a:pPr algn="l"/>
            <a:r>
              <a:rPr lang="en-IN" sz="1800" b="0" i="0" u="none" strike="noStrike" baseline="0" dirty="0">
                <a:latin typeface="Courier"/>
              </a:rPr>
              <a:t>(CITY= "LA”) implies not (CITY= "SF“)</a:t>
            </a:r>
          </a:p>
          <a:p>
            <a:pPr algn="l"/>
            <a:r>
              <a:rPr lang="en-IN" sz="1800" b="0" i="0" u="none" strike="noStrike" baseline="0" dirty="0">
                <a:latin typeface="Courier"/>
              </a:rPr>
              <a:t>( CITY= "SF“) implies NOT{CITY = "LA“)</a:t>
            </a:r>
          </a:p>
          <a:p>
            <a:pPr algn="l"/>
            <a:endParaRPr lang="en-IN" sz="1800" b="0" dirty="0">
              <a:latin typeface="Courier"/>
            </a:endParaRPr>
          </a:p>
          <a:p>
            <a:pPr algn="l"/>
            <a:r>
              <a:rPr lang="en-US" sz="1800" b="0" i="0" u="none" strike="noStrike" baseline="0" dirty="0">
                <a:latin typeface="Courier"/>
              </a:rPr>
              <a:t>and therefore we can infer that y1 and y4 are contradictions, and y2 and y3 reduce to the two predicates p1 and p2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980F3D1-DA29-4B53-ABAD-6574FF97931A}"/>
                  </a:ext>
                </a:extLst>
              </p14:cNvPr>
              <p14:cNvContentPartPr/>
              <p14:nvPr/>
            </p14:nvContentPartPr>
            <p14:xfrm>
              <a:off x="390600" y="237960"/>
              <a:ext cx="8734680" cy="1505520"/>
            </p14:xfrm>
          </p:contentPart>
        </mc:Choice>
        <mc:Fallback xmlns="">
          <p:pic>
            <p:nvPicPr>
              <p:cNvPr id="4" name="Ink 3">
                <a:extLst>
                  <a:ext uri="{FF2B5EF4-FFF2-40B4-BE49-F238E27FC236}">
                    <a16:creationId xmlns:a16="http://schemas.microsoft.com/office/drawing/2014/main" id="{6980F3D1-DA29-4B53-ABAD-6574FF97931A}"/>
                  </a:ext>
                </a:extLst>
              </p:cNvPr>
              <p:cNvPicPr/>
              <p:nvPr/>
            </p:nvPicPr>
            <p:blipFill>
              <a:blip r:embed="rId3"/>
              <a:stretch>
                <a:fillRect/>
              </a:stretch>
            </p:blipFill>
            <p:spPr>
              <a:xfrm>
                <a:off x="381240" y="228600"/>
                <a:ext cx="8753400" cy="1524240"/>
              </a:xfrm>
              <a:prstGeom prst="rect">
                <a:avLst/>
              </a:prstGeom>
            </p:spPr>
          </p:pic>
        </mc:Fallback>
      </mc:AlternateContent>
    </p:spTree>
    <p:extLst>
      <p:ext uri="{BB962C8B-B14F-4D97-AF65-F5344CB8AC3E}">
        <p14:creationId xmlns:p14="http://schemas.microsoft.com/office/powerpoint/2010/main" val="1402643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9F924-644F-4B1D-A042-C13CB59611A3}"/>
              </a:ext>
            </a:extLst>
          </p:cNvPr>
          <p:cNvSpPr>
            <a:spLocks noGrp="1"/>
          </p:cNvSpPr>
          <p:nvPr>
            <p:ph idx="1"/>
          </p:nvPr>
        </p:nvSpPr>
        <p:spPr>
          <a:xfrm>
            <a:off x="228600" y="914400"/>
            <a:ext cx="11963400" cy="5867400"/>
          </a:xfrm>
        </p:spPr>
        <p:txBody>
          <a:bodyPr>
            <a:normAutofit fontScale="70000" lnSpcReduction="20000"/>
          </a:bodyPr>
          <a:lstStyle/>
          <a:p>
            <a:pPr algn="l"/>
            <a:r>
              <a:rPr lang="en-US" sz="1800" b="0" i="0" u="none" strike="noStrike" baseline="0" dirty="0">
                <a:latin typeface="Courier"/>
              </a:rPr>
              <a:t>Let us consider now the global relation: DEPT(DEPTNUM, NAME, AREA, MGRNUM)</a:t>
            </a:r>
          </a:p>
          <a:p>
            <a:pPr algn="l"/>
            <a:r>
              <a:rPr lang="en-US" sz="1800" b="0" i="0" u="none" strike="noStrike" baseline="0" dirty="0">
                <a:latin typeface="Courier"/>
              </a:rPr>
              <a:t>We concentrate on the following important applications:</a:t>
            </a:r>
          </a:p>
          <a:p>
            <a:pPr algn="l"/>
            <a:r>
              <a:rPr lang="en-US" sz="1800" b="0" i="0" u="none" strike="noStrike" baseline="0" dirty="0">
                <a:latin typeface="Courier"/>
              </a:rPr>
              <a:t>1. Administrative applications, which are issued only at sites 1 and 3; administrative applications about departments in the northern area are issued at site 1;</a:t>
            </a:r>
          </a:p>
          <a:p>
            <a:pPr algn="l"/>
            <a:r>
              <a:rPr lang="en-US" sz="1800" b="0" i="0" u="none" strike="noStrike" baseline="0" dirty="0">
                <a:latin typeface="Courier"/>
              </a:rPr>
              <a:t>those about departments in the southern area are issued at site 3.</a:t>
            </a:r>
          </a:p>
          <a:p>
            <a:pPr algn="l"/>
            <a:r>
              <a:rPr lang="en-US" sz="1800" b="0" i="0" u="none" strike="noStrike" baseline="0" dirty="0">
                <a:latin typeface="Courier"/>
              </a:rPr>
              <a:t>2. Applications about work conducted at each department; they can be issued at any department, but they reference tuples of the departments which are</a:t>
            </a:r>
          </a:p>
          <a:p>
            <a:pPr algn="l"/>
            <a:r>
              <a:rPr lang="en-US" sz="1800" b="0" i="0" u="none" strike="noStrike" baseline="0" dirty="0">
                <a:latin typeface="Courier"/>
              </a:rPr>
              <a:t>closer to their site of origin with higher probability than the tuples of other </a:t>
            </a:r>
            <a:r>
              <a:rPr lang="en-IN" sz="1800" b="0" i="0" u="none" strike="noStrike" baseline="0" dirty="0">
                <a:latin typeface="Courier"/>
              </a:rPr>
              <a:t>departments.</a:t>
            </a:r>
          </a:p>
          <a:p>
            <a:pPr algn="l"/>
            <a:r>
              <a:rPr lang="en-US" sz="1800" b="0" i="0" u="none" strike="noStrike" baseline="0" dirty="0">
                <a:latin typeface="Courier"/>
              </a:rPr>
              <a:t>By applying the same method, we produce the following set of predicates:</a:t>
            </a:r>
          </a:p>
          <a:p>
            <a:r>
              <a:rPr lang="en-IN" sz="1800" b="0" i="0" u="none" strike="noStrike" baseline="0" dirty="0">
                <a:latin typeface="Courier"/>
              </a:rPr>
              <a:t>P1: DEPTNUM &lt; 10</a:t>
            </a:r>
          </a:p>
          <a:p>
            <a:r>
              <a:rPr lang="en-IN" sz="1800" b="0" i="0" u="none" strike="noStrike" baseline="0" dirty="0">
                <a:latin typeface="Courier"/>
              </a:rPr>
              <a:t>P2 : 10 &lt; DEPTNUM &lt; 20</a:t>
            </a:r>
          </a:p>
          <a:p>
            <a:r>
              <a:rPr lang="en-IN" sz="1800" b="0" i="0" u="none" strike="noStrike" baseline="0" dirty="0">
                <a:latin typeface="Courier"/>
              </a:rPr>
              <a:t>P3 : DEPTNUM &gt; 20</a:t>
            </a:r>
          </a:p>
          <a:p>
            <a:r>
              <a:rPr lang="en-IN" sz="1800" b="0" i="0" u="none" strike="noStrike" baseline="0" dirty="0">
                <a:latin typeface="Courier"/>
              </a:rPr>
              <a:t>P4: AREA = "North"</a:t>
            </a:r>
          </a:p>
          <a:p>
            <a:r>
              <a:rPr lang="en-IN" sz="1800" b="0" i="0" u="none" strike="noStrike" baseline="0" dirty="0">
                <a:latin typeface="Courier"/>
              </a:rPr>
              <a:t>P5:AREA = "South"</a:t>
            </a:r>
          </a:p>
          <a:p>
            <a:pPr algn="l"/>
            <a:r>
              <a:rPr lang="en-IN" sz="1800" b="0" i="0" u="none" strike="noStrike" baseline="0" dirty="0">
                <a:latin typeface="Courier"/>
              </a:rPr>
              <a:t> </a:t>
            </a:r>
          </a:p>
          <a:p>
            <a:pPr algn="l"/>
            <a:r>
              <a:rPr lang="en-US" sz="1800" b="0" i="0" u="none" strike="noStrike" baseline="0" dirty="0">
                <a:latin typeface="Courier"/>
              </a:rPr>
              <a:t>There are a number of implications between them (for instance, AREA = "North“ implies that DEPTNUM &gt; 20 is false); thus, the fragmentation that they introduce </a:t>
            </a:r>
            <a:r>
              <a:rPr lang="en-IN" sz="1800" b="0" i="0" u="none" strike="noStrike" baseline="0" dirty="0">
                <a:latin typeface="Courier"/>
              </a:rPr>
              <a:t>reduces to four fragments:</a:t>
            </a:r>
          </a:p>
          <a:p>
            <a:pPr algn="l"/>
            <a:r>
              <a:rPr lang="en-IN" sz="1800" b="0" i="0" u="none" strike="noStrike" baseline="0" dirty="0" err="1">
                <a:latin typeface="Courier"/>
              </a:rPr>
              <a:t>Vl</a:t>
            </a:r>
            <a:r>
              <a:rPr lang="en-IN" sz="1800" b="0" i="0" u="none" strike="noStrike" baseline="0" dirty="0">
                <a:latin typeface="Courier"/>
              </a:rPr>
              <a:t> : DEPTNUM &lt; 10</a:t>
            </a:r>
          </a:p>
          <a:p>
            <a:pPr algn="l"/>
            <a:r>
              <a:rPr lang="en-US" sz="1800" b="0" i="0" u="none" strike="noStrike" baseline="0" dirty="0">
                <a:latin typeface="Courier"/>
              </a:rPr>
              <a:t>y2: (10 &lt; DEPTNUM &lt; 20) AND (AREA</a:t>
            </a:r>
          </a:p>
          <a:p>
            <a:pPr algn="l"/>
            <a:r>
              <a:rPr lang="en-US" sz="1800" b="0" dirty="0">
                <a:latin typeface="Courier"/>
              </a:rPr>
              <a:t>y</a:t>
            </a:r>
            <a:r>
              <a:rPr lang="en-US" sz="1800" b="0" i="0" u="none" strike="noStrike" baseline="0" dirty="0">
                <a:latin typeface="Courier"/>
              </a:rPr>
              <a:t>3 : (10 &lt; DEPTNUM &lt; 20) AND (AREA</a:t>
            </a:r>
          </a:p>
          <a:p>
            <a:pPr algn="l"/>
            <a:r>
              <a:rPr lang="en-IN" sz="1800" b="0" dirty="0">
                <a:latin typeface="Courier"/>
              </a:rPr>
              <a:t>y</a:t>
            </a:r>
            <a:r>
              <a:rPr lang="en-IN" sz="1800" b="0" i="0" u="none" strike="noStrike" baseline="0" dirty="0">
                <a:latin typeface="Courier"/>
              </a:rPr>
              <a:t>4 : DEPTNUM &gt; 20</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E982916-F41D-4A27-AD11-DE9B6E36AA8C}"/>
                  </a:ext>
                </a:extLst>
              </p14:cNvPr>
              <p14:cNvContentPartPr/>
              <p14:nvPr/>
            </p14:nvContentPartPr>
            <p14:xfrm>
              <a:off x="219240" y="990720"/>
              <a:ext cx="7077240" cy="876600"/>
            </p14:xfrm>
          </p:contentPart>
        </mc:Choice>
        <mc:Fallback xmlns="">
          <p:pic>
            <p:nvPicPr>
              <p:cNvPr id="4" name="Ink 3">
                <a:extLst>
                  <a:ext uri="{FF2B5EF4-FFF2-40B4-BE49-F238E27FC236}">
                    <a16:creationId xmlns:a16="http://schemas.microsoft.com/office/drawing/2014/main" id="{7E982916-F41D-4A27-AD11-DE9B6E36AA8C}"/>
                  </a:ext>
                </a:extLst>
              </p:cNvPr>
              <p:cNvPicPr/>
              <p:nvPr/>
            </p:nvPicPr>
            <p:blipFill>
              <a:blip r:embed="rId3"/>
              <a:stretch>
                <a:fillRect/>
              </a:stretch>
            </p:blipFill>
            <p:spPr>
              <a:xfrm>
                <a:off x="209880" y="981360"/>
                <a:ext cx="709596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730C7B9-F31C-4EF2-8400-2EAF76D7A92F}"/>
                  </a:ext>
                </a:extLst>
              </p14:cNvPr>
              <p14:cNvContentPartPr/>
              <p14:nvPr/>
            </p14:nvContentPartPr>
            <p14:xfrm>
              <a:off x="171360" y="2209680"/>
              <a:ext cx="2134080" cy="3781800"/>
            </p14:xfrm>
          </p:contentPart>
        </mc:Choice>
        <mc:Fallback xmlns="">
          <p:pic>
            <p:nvPicPr>
              <p:cNvPr id="5" name="Ink 4">
                <a:extLst>
                  <a:ext uri="{FF2B5EF4-FFF2-40B4-BE49-F238E27FC236}">
                    <a16:creationId xmlns:a16="http://schemas.microsoft.com/office/drawing/2014/main" id="{1730C7B9-F31C-4EF2-8400-2EAF76D7A92F}"/>
                  </a:ext>
                </a:extLst>
              </p:cNvPr>
              <p:cNvPicPr/>
              <p:nvPr/>
            </p:nvPicPr>
            <p:blipFill>
              <a:blip r:embed="rId5"/>
              <a:stretch>
                <a:fillRect/>
              </a:stretch>
            </p:blipFill>
            <p:spPr>
              <a:xfrm>
                <a:off x="162000" y="2200320"/>
                <a:ext cx="2152800" cy="3800520"/>
              </a:xfrm>
              <a:prstGeom prst="rect">
                <a:avLst/>
              </a:prstGeom>
            </p:spPr>
          </p:pic>
        </mc:Fallback>
      </mc:AlternateContent>
    </p:spTree>
    <p:extLst>
      <p:ext uri="{BB962C8B-B14F-4D97-AF65-F5344CB8AC3E}">
        <p14:creationId xmlns:p14="http://schemas.microsoft.com/office/powerpoint/2010/main" val="220616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AD2ED46-FE0B-4E59-BB40-DDDE51C89522}"/>
              </a:ext>
            </a:extLst>
          </p:cNvPr>
          <p:cNvGraphicFramePr>
            <a:graphicFrameLocks noGrp="1"/>
          </p:cNvGraphicFramePr>
          <p:nvPr>
            <p:ph idx="1"/>
            <p:extLst>
              <p:ext uri="{D42A27DB-BD31-4B8C-83A1-F6EECF244321}">
                <p14:modId xmlns:p14="http://schemas.microsoft.com/office/powerpoint/2010/main" val="308294357"/>
              </p:ext>
            </p:extLst>
          </p:nvPr>
        </p:nvGraphicFramePr>
        <p:xfrm>
          <a:off x="228601" y="1600200"/>
          <a:ext cx="11353800" cy="1889760"/>
        </p:xfrm>
        <a:graphic>
          <a:graphicData uri="http://schemas.openxmlformats.org/drawingml/2006/table">
            <a:tbl>
              <a:tblPr firstRow="1" bandRow="1">
                <a:tableStyleId>{5C22544A-7EE6-4342-B048-85BDC9FD1C3A}</a:tableStyleId>
              </a:tblPr>
              <a:tblGrid>
                <a:gridCol w="3646475">
                  <a:extLst>
                    <a:ext uri="{9D8B030D-6E8A-4147-A177-3AD203B41FA5}">
                      <a16:colId xmlns:a16="http://schemas.microsoft.com/office/drawing/2014/main" val="2526460801"/>
                    </a:ext>
                  </a:extLst>
                </a:gridCol>
                <a:gridCol w="4309472">
                  <a:extLst>
                    <a:ext uri="{9D8B030D-6E8A-4147-A177-3AD203B41FA5}">
                      <a16:colId xmlns:a16="http://schemas.microsoft.com/office/drawing/2014/main" val="676276990"/>
                    </a:ext>
                  </a:extLst>
                </a:gridCol>
                <a:gridCol w="3397853">
                  <a:extLst>
                    <a:ext uri="{9D8B030D-6E8A-4147-A177-3AD203B41FA5}">
                      <a16:colId xmlns:a16="http://schemas.microsoft.com/office/drawing/2014/main" val="4266521925"/>
                    </a:ext>
                  </a:extLst>
                </a:gridCol>
              </a:tblGrid>
              <a:tr h="370840">
                <a:tc>
                  <a:txBody>
                    <a:bodyPr/>
                    <a:lstStyle/>
                    <a:p>
                      <a:endParaRPr lang="en-IN" sz="2000"/>
                    </a:p>
                  </a:txBody>
                  <a:tcPr/>
                </a:tc>
                <a:tc>
                  <a:txBody>
                    <a:bodyPr/>
                    <a:lstStyle/>
                    <a:p>
                      <a:r>
                        <a:rPr lang="en-US" sz="2000" b="0" i="0" u="none" strike="noStrike" baseline="0" dirty="0">
                          <a:latin typeface="Courier"/>
                        </a:rPr>
                        <a:t>p4: AREA = "North" </a:t>
                      </a:r>
                      <a:endParaRPr lang="en-IN" sz="2000" dirty="0"/>
                    </a:p>
                  </a:txBody>
                  <a:tcPr/>
                </a:tc>
                <a:tc>
                  <a:txBody>
                    <a:bodyPr/>
                    <a:lstStyle/>
                    <a:p>
                      <a:r>
                        <a:rPr lang="en-US" sz="2000" b="0" i="0" u="none" strike="noStrike" baseline="0" dirty="0">
                          <a:latin typeface="Courier"/>
                        </a:rPr>
                        <a:t> p5: AREA = "South"</a:t>
                      </a:r>
                      <a:endParaRPr lang="en-IN" sz="2000" dirty="0"/>
                    </a:p>
                  </a:txBody>
                  <a:tcPr/>
                </a:tc>
                <a:extLst>
                  <a:ext uri="{0D108BD9-81ED-4DB2-BD59-A6C34878D82A}">
                    <a16:rowId xmlns:a16="http://schemas.microsoft.com/office/drawing/2014/main" val="1109858570"/>
                  </a:ext>
                </a:extLst>
              </a:tr>
              <a:tr h="370840">
                <a:tc>
                  <a:txBody>
                    <a:bodyPr/>
                    <a:lstStyle/>
                    <a:p>
                      <a:pPr algn="l"/>
                      <a:r>
                        <a:rPr lang="en-IN" sz="2000" b="0" i="0" u="none" strike="noStrike" baseline="0" dirty="0">
                          <a:latin typeface="Courier"/>
                        </a:rPr>
                        <a:t>P1:DEPTNUM &lt; 10</a:t>
                      </a:r>
                      <a:endParaRPr lang="en-IN" sz="2000" dirty="0"/>
                    </a:p>
                  </a:txBody>
                  <a:tcPr/>
                </a:tc>
                <a:tc>
                  <a:txBody>
                    <a:bodyPr/>
                    <a:lstStyle/>
                    <a:p>
                      <a:r>
                        <a:rPr lang="en-US" sz="2000" dirty="0"/>
                        <a:t>y1</a:t>
                      </a:r>
                      <a:endParaRPr lang="en-IN" sz="2000" dirty="0"/>
                    </a:p>
                  </a:txBody>
                  <a:tcPr/>
                </a:tc>
                <a:tc>
                  <a:txBody>
                    <a:bodyPr/>
                    <a:lstStyle/>
                    <a:p>
                      <a:r>
                        <a:rPr lang="en-US" sz="2000" dirty="0"/>
                        <a:t>False </a:t>
                      </a:r>
                      <a:endParaRPr lang="en-IN" sz="2000" dirty="0"/>
                    </a:p>
                  </a:txBody>
                  <a:tcPr/>
                </a:tc>
                <a:extLst>
                  <a:ext uri="{0D108BD9-81ED-4DB2-BD59-A6C34878D82A}">
                    <a16:rowId xmlns:a16="http://schemas.microsoft.com/office/drawing/2014/main" val="3796987361"/>
                  </a:ext>
                </a:extLst>
              </a:tr>
              <a:tr h="370840">
                <a:tc>
                  <a:txBody>
                    <a:bodyPr/>
                    <a:lstStyle/>
                    <a:p>
                      <a:pPr algn="l"/>
                      <a:r>
                        <a:rPr lang="en-IN" sz="2000" b="0" i="0" u="none" strike="noStrike" baseline="0" dirty="0">
                          <a:latin typeface="Courier"/>
                        </a:rPr>
                        <a:t>P2: 10 &lt; DEPTNUM &lt; 20</a:t>
                      </a:r>
                    </a:p>
                    <a:p>
                      <a:pPr algn="l"/>
                      <a:endParaRPr lang="en-IN" sz="2000" dirty="0"/>
                    </a:p>
                  </a:txBody>
                  <a:tcPr/>
                </a:tc>
                <a:tc>
                  <a:txBody>
                    <a:bodyPr/>
                    <a:lstStyle/>
                    <a:p>
                      <a:r>
                        <a:rPr lang="en-US" sz="2000" dirty="0"/>
                        <a:t>y2</a:t>
                      </a:r>
                      <a:endParaRPr lang="en-IN" sz="2000" dirty="0"/>
                    </a:p>
                  </a:txBody>
                  <a:tcPr/>
                </a:tc>
                <a:tc>
                  <a:txBody>
                    <a:bodyPr/>
                    <a:lstStyle/>
                    <a:p>
                      <a:r>
                        <a:rPr lang="en-US" sz="2000" dirty="0"/>
                        <a:t>y3</a:t>
                      </a:r>
                      <a:endParaRPr lang="en-IN" sz="2000" dirty="0"/>
                    </a:p>
                  </a:txBody>
                  <a:tcPr/>
                </a:tc>
                <a:extLst>
                  <a:ext uri="{0D108BD9-81ED-4DB2-BD59-A6C34878D82A}">
                    <a16:rowId xmlns:a16="http://schemas.microsoft.com/office/drawing/2014/main" val="400356654"/>
                  </a:ext>
                </a:extLst>
              </a:tr>
              <a:tr h="370840">
                <a:tc>
                  <a:txBody>
                    <a:bodyPr/>
                    <a:lstStyle/>
                    <a:p>
                      <a:pPr algn="l"/>
                      <a:r>
                        <a:rPr lang="en-IN" sz="2000" b="0" i="0" u="none" strike="noStrike" baseline="0" dirty="0">
                          <a:latin typeface="Courier"/>
                        </a:rPr>
                        <a:t>P3: DEPTNUM &gt; 20</a:t>
                      </a:r>
                      <a:endParaRPr lang="en-IN" sz="2000" dirty="0"/>
                    </a:p>
                  </a:txBody>
                  <a:tcPr/>
                </a:tc>
                <a:tc>
                  <a:txBody>
                    <a:bodyPr/>
                    <a:lstStyle/>
                    <a:p>
                      <a:r>
                        <a:rPr lang="en-US" sz="2000" dirty="0"/>
                        <a:t>False</a:t>
                      </a:r>
                      <a:endParaRPr lang="en-IN" sz="2000" dirty="0"/>
                    </a:p>
                  </a:txBody>
                  <a:tcPr/>
                </a:tc>
                <a:tc>
                  <a:txBody>
                    <a:bodyPr/>
                    <a:lstStyle/>
                    <a:p>
                      <a:r>
                        <a:rPr lang="en-US" sz="2000" dirty="0"/>
                        <a:t>y4</a:t>
                      </a:r>
                      <a:endParaRPr lang="en-IN" sz="2000" dirty="0"/>
                    </a:p>
                  </a:txBody>
                  <a:tcPr/>
                </a:tc>
                <a:extLst>
                  <a:ext uri="{0D108BD9-81ED-4DB2-BD59-A6C34878D82A}">
                    <a16:rowId xmlns:a16="http://schemas.microsoft.com/office/drawing/2014/main" val="1584137237"/>
                  </a:ext>
                </a:extLst>
              </a:tr>
            </a:tbl>
          </a:graphicData>
        </a:graphic>
      </p:graphicFrame>
    </p:spTree>
    <p:extLst>
      <p:ext uri="{BB962C8B-B14F-4D97-AF65-F5344CB8AC3E}">
        <p14:creationId xmlns:p14="http://schemas.microsoft.com/office/powerpoint/2010/main" val="57108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D537-7DA2-4988-AD03-1F47A7FAFDDA}"/>
              </a:ext>
            </a:extLst>
          </p:cNvPr>
          <p:cNvSpPr>
            <a:spLocks noGrp="1"/>
          </p:cNvSpPr>
          <p:nvPr>
            <p:ph type="title"/>
          </p:nvPr>
        </p:nvSpPr>
        <p:spPr>
          <a:xfrm>
            <a:off x="30480" y="60960"/>
            <a:ext cx="9037320" cy="1463040"/>
          </a:xfrm>
        </p:spPr>
        <p:txBody>
          <a:bodyPr/>
          <a:lstStyle/>
          <a:p>
            <a:r>
              <a:rPr lang="en-US" dirty="0"/>
              <a:t>Characteristics of Distributed Database </a:t>
            </a:r>
            <a:endParaRPr lang="en-IN" dirty="0"/>
          </a:p>
        </p:txBody>
      </p:sp>
      <p:sp>
        <p:nvSpPr>
          <p:cNvPr id="3" name="Content Placeholder 2">
            <a:extLst>
              <a:ext uri="{FF2B5EF4-FFF2-40B4-BE49-F238E27FC236}">
                <a16:creationId xmlns:a16="http://schemas.microsoft.com/office/drawing/2014/main" id="{8F7E8275-C6D3-46E0-BF4F-333129D283A5}"/>
              </a:ext>
            </a:extLst>
          </p:cNvPr>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342900" indent="-342900">
              <a:buFont typeface="Arial" panose="020B0604020202020204" pitchFamily="34" charset="0"/>
              <a:buChar char="•"/>
            </a:pPr>
            <a:r>
              <a:rPr lang="en-IN" sz="4000" b="0" dirty="0"/>
              <a:t>Location independent.</a:t>
            </a:r>
          </a:p>
          <a:p>
            <a:pPr marL="342900" indent="-342900">
              <a:buFont typeface="Arial" panose="020B0604020202020204" pitchFamily="34" charset="0"/>
              <a:buChar char="•"/>
            </a:pPr>
            <a:r>
              <a:rPr lang="en-IN" sz="4000" b="0" dirty="0"/>
              <a:t>Distributed query processing.</a:t>
            </a:r>
          </a:p>
          <a:p>
            <a:pPr marL="342900" indent="-342900">
              <a:buFont typeface="Arial" panose="020B0604020202020204" pitchFamily="34" charset="0"/>
              <a:buChar char="•"/>
            </a:pPr>
            <a:r>
              <a:rPr lang="en-IN" sz="4000" b="0" dirty="0"/>
              <a:t>Distributed transaction </a:t>
            </a:r>
            <a:r>
              <a:rPr lang="en-IN" sz="4000" dirty="0"/>
              <a:t>management</a:t>
            </a:r>
            <a:r>
              <a:rPr lang="en-IN" sz="4000" b="0" dirty="0"/>
              <a:t>.</a:t>
            </a:r>
          </a:p>
          <a:p>
            <a:pPr marL="342900" indent="-342900">
              <a:buFont typeface="Arial" panose="020B0604020202020204" pitchFamily="34" charset="0"/>
              <a:buChar char="•"/>
            </a:pPr>
            <a:r>
              <a:rPr lang="en-IN" sz="4000" b="0" dirty="0"/>
              <a:t>Hardware independent.</a:t>
            </a:r>
          </a:p>
          <a:p>
            <a:pPr marL="342900" indent="-342900">
              <a:buFont typeface="Arial" panose="020B0604020202020204" pitchFamily="34" charset="0"/>
              <a:buChar char="•"/>
            </a:pPr>
            <a:r>
              <a:rPr lang="en-IN" sz="4000" b="0" dirty="0"/>
              <a:t>Operating system independent.</a:t>
            </a:r>
          </a:p>
          <a:p>
            <a:pPr marL="342900" indent="-342900">
              <a:buFont typeface="Arial" panose="020B0604020202020204" pitchFamily="34" charset="0"/>
              <a:buChar char="•"/>
            </a:pPr>
            <a:r>
              <a:rPr lang="en-IN" sz="4000" dirty="0"/>
              <a:t>Network</a:t>
            </a:r>
            <a:r>
              <a:rPr lang="en-IN" sz="4000" b="0" dirty="0"/>
              <a:t> independent.</a:t>
            </a:r>
          </a:p>
          <a:p>
            <a:pPr marL="342900" indent="-342900">
              <a:buFont typeface="Arial" panose="020B0604020202020204" pitchFamily="34" charset="0"/>
              <a:buChar char="•"/>
            </a:pPr>
            <a:r>
              <a:rPr lang="en-IN" sz="4000" b="0" dirty="0"/>
              <a:t>Transaction </a:t>
            </a:r>
            <a:r>
              <a:rPr lang="en-IN" sz="4000" dirty="0"/>
              <a:t>transparency</a:t>
            </a:r>
            <a:r>
              <a:rPr lang="en-IN" sz="4000" b="0" dirty="0"/>
              <a:t>.</a:t>
            </a:r>
          </a:p>
          <a:p>
            <a:pPr marL="342900" indent="-342900">
              <a:buFont typeface="Arial" panose="020B0604020202020204" pitchFamily="34" charset="0"/>
              <a:buChar char="•"/>
            </a:pPr>
            <a:r>
              <a:rPr lang="en-IN" sz="4000" b="0" dirty="0"/>
              <a:t>DBMS independent.</a:t>
            </a:r>
          </a:p>
          <a:p>
            <a:endParaRPr lang="en-IN" dirty="0"/>
          </a:p>
        </p:txBody>
      </p:sp>
    </p:spTree>
    <p:extLst>
      <p:ext uri="{BB962C8B-B14F-4D97-AF65-F5344CB8AC3E}">
        <p14:creationId xmlns:p14="http://schemas.microsoft.com/office/powerpoint/2010/main" val="251632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4C69-247A-4D59-8A05-7D420BE8D047}"/>
              </a:ext>
            </a:extLst>
          </p:cNvPr>
          <p:cNvSpPr>
            <a:spLocks noGrp="1"/>
          </p:cNvSpPr>
          <p:nvPr>
            <p:ph type="title"/>
          </p:nvPr>
        </p:nvSpPr>
        <p:spPr/>
        <p:txBody>
          <a:bodyPr/>
          <a:lstStyle/>
          <a:p>
            <a:r>
              <a:rPr lang="en-US" dirty="0"/>
              <a:t>Board Work </a:t>
            </a:r>
            <a:endParaRPr lang="en-IN" dirty="0"/>
          </a:p>
        </p:txBody>
      </p:sp>
      <p:sp>
        <p:nvSpPr>
          <p:cNvPr id="3" name="Content Placeholder 2">
            <a:extLst>
              <a:ext uri="{FF2B5EF4-FFF2-40B4-BE49-F238E27FC236}">
                <a16:creationId xmlns:a16="http://schemas.microsoft.com/office/drawing/2014/main" id="{67D2FD09-1695-4EE1-8E3E-65AE1F65B6C8}"/>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t>Data is fragmented based horizontal / vertical / mix that is based on application. </a:t>
            </a:r>
          </a:p>
          <a:p>
            <a:pPr marL="342900" indent="-342900">
              <a:buFont typeface="Arial" panose="020B0604020202020204" pitchFamily="34" charset="0"/>
              <a:buChar char="•"/>
            </a:pPr>
            <a:r>
              <a:rPr lang="en-US" sz="2400" dirty="0"/>
              <a:t>How to allocate the fragment? In which site, fragments are </a:t>
            </a:r>
            <a:r>
              <a:rPr lang="en-US" sz="2400" dirty="0" err="1"/>
              <a:t>plased</a:t>
            </a:r>
            <a:r>
              <a:rPr lang="en-US" sz="2400" dirty="0"/>
              <a:t>? </a:t>
            </a:r>
            <a:endParaRPr lang="en-IN" sz="2400" dirty="0"/>
          </a:p>
        </p:txBody>
      </p:sp>
    </p:spTree>
    <p:extLst>
      <p:ext uri="{BB962C8B-B14F-4D97-AF65-F5344CB8AC3E}">
        <p14:creationId xmlns:p14="http://schemas.microsoft.com/office/powerpoint/2010/main" val="2881247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FC86-4267-413A-98EC-5F9F8FE5E187}"/>
              </a:ext>
            </a:extLst>
          </p:cNvPr>
          <p:cNvSpPr>
            <a:spLocks noGrp="1"/>
          </p:cNvSpPr>
          <p:nvPr>
            <p:ph type="ctrTitle"/>
          </p:nvPr>
        </p:nvSpPr>
        <p:spPr>
          <a:xfrm>
            <a:off x="0" y="304800"/>
            <a:ext cx="12573000" cy="6781800"/>
          </a:xfrm>
        </p:spPr>
        <p:txBody>
          <a:bodyPr/>
          <a:lstStyle/>
          <a:p>
            <a:pPr algn="ctr"/>
            <a:r>
              <a:rPr lang="en-US" dirty="0"/>
              <a:t>Allocation of Fragments and replication </a:t>
            </a:r>
            <a:endParaRPr lang="en-IN" dirty="0"/>
          </a:p>
        </p:txBody>
      </p:sp>
      <p:sp>
        <p:nvSpPr>
          <p:cNvPr id="5" name="Subtitle 4">
            <a:extLst>
              <a:ext uri="{FF2B5EF4-FFF2-40B4-BE49-F238E27FC236}">
                <a16:creationId xmlns:a16="http://schemas.microsoft.com/office/drawing/2014/main" id="{D318A957-B6E6-4EEB-A006-C5FDFF4AAB0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4041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4E47-ABF4-40F0-9C29-91B5C254EDDC}"/>
              </a:ext>
            </a:extLst>
          </p:cNvPr>
          <p:cNvSpPr>
            <a:spLocks noGrp="1"/>
          </p:cNvSpPr>
          <p:nvPr>
            <p:ph type="title"/>
          </p:nvPr>
        </p:nvSpPr>
        <p:spPr/>
        <p:txBody>
          <a:bodyPr/>
          <a:lstStyle/>
          <a:p>
            <a:r>
              <a:rPr lang="en-US" dirty="0"/>
              <a:t>General Criteria for allocation </a:t>
            </a:r>
            <a:endParaRPr lang="en-IN" dirty="0"/>
          </a:p>
        </p:txBody>
      </p:sp>
      <p:sp>
        <p:nvSpPr>
          <p:cNvPr id="3" name="Content Placeholder 2">
            <a:extLst>
              <a:ext uri="{FF2B5EF4-FFF2-40B4-BE49-F238E27FC236}">
                <a16:creationId xmlns:a16="http://schemas.microsoft.com/office/drawing/2014/main" id="{60F8B57D-746A-40DC-B327-0410AF67E09F}"/>
              </a:ext>
            </a:extLst>
          </p:cNvPr>
          <p:cNvSpPr>
            <a:spLocks noGrp="1"/>
          </p:cNvSpPr>
          <p:nvPr>
            <p:ph idx="1"/>
          </p:nvPr>
        </p:nvSpPr>
        <p:spPr/>
        <p:txBody>
          <a:bodyPr/>
          <a:lstStyle/>
          <a:p>
            <a:pPr marL="342900" indent="-342900">
              <a:buFont typeface="Arial" panose="020B0604020202020204" pitchFamily="34" charset="0"/>
              <a:buChar char="•"/>
            </a:pPr>
            <a:r>
              <a:rPr lang="en-US" dirty="0"/>
              <a:t>Non-redundant allocation – Best Fit </a:t>
            </a:r>
          </a:p>
          <a:p>
            <a:r>
              <a:rPr lang="en-US" dirty="0"/>
              <a:t>Or </a:t>
            </a:r>
          </a:p>
          <a:p>
            <a:pPr marL="342900" indent="-342900">
              <a:buFont typeface="Arial" panose="020B0604020202020204" pitchFamily="34" charset="0"/>
              <a:buChar char="•"/>
            </a:pPr>
            <a:r>
              <a:rPr lang="en-US" dirty="0"/>
              <a:t>Redundant Allocation – </a:t>
            </a:r>
          </a:p>
          <a:p>
            <a:r>
              <a:rPr lang="en-US" dirty="0"/>
              <a:t>Introduces additional problems:</a:t>
            </a:r>
          </a:p>
          <a:p>
            <a:endParaRPr lang="en-US" dirty="0"/>
          </a:p>
          <a:p>
            <a:r>
              <a:rPr lang="en-US" sz="2400" b="0" dirty="0">
                <a:latin typeface="Courier"/>
              </a:rPr>
              <a:t>1. The degree of replication of each fragment becomes a variable of the problem.</a:t>
            </a:r>
          </a:p>
          <a:p>
            <a:r>
              <a:rPr lang="en-US" sz="2400" b="0" dirty="0">
                <a:latin typeface="Courier"/>
              </a:rPr>
              <a:t>2. Modeling read applications is complicated by the fact that the applications can now select among several alternative sites for accessing fragments.</a:t>
            </a:r>
            <a:endParaRPr lang="en-IN" dirty="0"/>
          </a:p>
          <a:p>
            <a:endParaRPr lang="en-IN" dirty="0"/>
          </a:p>
        </p:txBody>
      </p:sp>
    </p:spTree>
    <p:extLst>
      <p:ext uri="{BB962C8B-B14F-4D97-AF65-F5344CB8AC3E}">
        <p14:creationId xmlns:p14="http://schemas.microsoft.com/office/powerpoint/2010/main" val="115531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237F-79DB-44C3-95EC-901F5B94FAAB}"/>
              </a:ext>
            </a:extLst>
          </p:cNvPr>
          <p:cNvSpPr>
            <a:spLocks noGrp="1"/>
          </p:cNvSpPr>
          <p:nvPr>
            <p:ph type="title"/>
          </p:nvPr>
        </p:nvSpPr>
        <p:spPr>
          <a:xfrm>
            <a:off x="30480" y="60960"/>
            <a:ext cx="10408920" cy="1463040"/>
          </a:xfrm>
        </p:spPr>
        <p:txBody>
          <a:bodyPr>
            <a:normAutofit fontScale="90000"/>
          </a:bodyPr>
          <a:lstStyle/>
          <a:p>
            <a:r>
              <a:rPr lang="en-US" dirty="0"/>
              <a:t>Two Approaches for redundant allocation of fragment </a:t>
            </a:r>
            <a:endParaRPr lang="en-IN" dirty="0"/>
          </a:p>
        </p:txBody>
      </p:sp>
      <p:sp>
        <p:nvSpPr>
          <p:cNvPr id="3" name="Content Placeholder 2">
            <a:extLst>
              <a:ext uri="{FF2B5EF4-FFF2-40B4-BE49-F238E27FC236}">
                <a16:creationId xmlns:a16="http://schemas.microsoft.com/office/drawing/2014/main" id="{1F9E30E2-88DC-4840-9997-FB551E5920E6}"/>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l"/>
            <a:r>
              <a:rPr lang="en-US" sz="2400" i="0" u="none" strike="noStrike" baseline="0" dirty="0">
                <a:solidFill>
                  <a:schemeClr val="tx1"/>
                </a:solidFill>
                <a:latin typeface="Courier"/>
              </a:rPr>
              <a:t>1. Determine the set of all sites where the benefit of allocating one copy of the fragment is higher than the cost, and allocate a copy of the fragment to each element of this set; this method selects "all beneficial sites."</a:t>
            </a:r>
          </a:p>
          <a:p>
            <a:pPr algn="l"/>
            <a:r>
              <a:rPr lang="en-US" sz="2400" b="0" i="0" u="none" strike="noStrike" baseline="0" dirty="0">
                <a:latin typeface="Courier"/>
              </a:rPr>
              <a:t>2. Determine first the solution of the nonreplicated problem, and then progressively introduce replicated copies starting from the most beneficial; the process is terminated when no "additional replication" is beneficial.</a:t>
            </a:r>
            <a:endParaRPr lang="en-IN" sz="2400" dirty="0"/>
          </a:p>
        </p:txBody>
      </p:sp>
    </p:spTree>
    <p:extLst>
      <p:ext uri="{BB962C8B-B14F-4D97-AF65-F5344CB8AC3E}">
        <p14:creationId xmlns:p14="http://schemas.microsoft.com/office/powerpoint/2010/main" val="144066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8974-F3F7-4438-BD52-13DD334A7A5E}"/>
              </a:ext>
            </a:extLst>
          </p:cNvPr>
          <p:cNvSpPr>
            <a:spLocks noGrp="1"/>
          </p:cNvSpPr>
          <p:nvPr>
            <p:ph type="title"/>
          </p:nvPr>
        </p:nvSpPr>
        <p:spPr/>
        <p:txBody>
          <a:bodyPr/>
          <a:lstStyle/>
          <a:p>
            <a:r>
              <a:rPr lang="en-US" dirty="0"/>
              <a:t>Measure the cost and benefit of allocation</a:t>
            </a:r>
            <a:endParaRPr lang="en-IN" dirty="0"/>
          </a:p>
        </p:txBody>
      </p:sp>
      <p:sp>
        <p:nvSpPr>
          <p:cNvPr id="3" name="Content Placeholder 2">
            <a:extLst>
              <a:ext uri="{FF2B5EF4-FFF2-40B4-BE49-F238E27FC236}">
                <a16:creationId xmlns:a16="http://schemas.microsoft.com/office/drawing/2014/main" id="{5EE2A73B-E263-4BEB-9082-4F969122CFE2}"/>
              </a:ext>
            </a:extLst>
          </p:cNvPr>
          <p:cNvSpPr>
            <a:spLocks noGrp="1"/>
          </p:cNvSpPr>
          <p:nvPr>
            <p:ph idx="1"/>
          </p:nvPr>
        </p:nvSpPr>
        <p:spPr/>
        <p:txBody>
          <a:bodyPr>
            <a:normAutofit/>
          </a:bodyPr>
          <a:lstStyle/>
          <a:p>
            <a:pPr marL="457200" indent="-457200">
              <a:buFont typeface="Arial" panose="020B0604020202020204" pitchFamily="34" charset="0"/>
              <a:buChar char="•"/>
            </a:pPr>
            <a:r>
              <a:rPr lang="en-US" sz="3200" dirty="0"/>
              <a:t>Best Fit </a:t>
            </a:r>
          </a:p>
          <a:p>
            <a:pPr marL="457200" indent="-457200">
              <a:buFont typeface="Arial" panose="020B0604020202020204" pitchFamily="34" charset="0"/>
              <a:buChar char="•"/>
            </a:pPr>
            <a:r>
              <a:rPr lang="en-US" sz="3200" dirty="0"/>
              <a:t>All Beneficial site</a:t>
            </a:r>
          </a:p>
          <a:p>
            <a:pPr marL="457200" indent="-457200">
              <a:buFont typeface="Arial" panose="020B0604020202020204" pitchFamily="34" charset="0"/>
              <a:buChar char="•"/>
            </a:pPr>
            <a:r>
              <a:rPr lang="en-US" sz="3200" dirty="0"/>
              <a:t>Additional Replication </a:t>
            </a:r>
          </a:p>
          <a:p>
            <a:pPr marL="457200" indent="-457200">
              <a:buFont typeface="Arial" panose="020B0604020202020204" pitchFamily="34" charset="0"/>
              <a:buChar char="•"/>
            </a:pPr>
            <a:endParaRPr lang="en-IN" sz="3200" dirty="0"/>
          </a:p>
        </p:txBody>
      </p:sp>
    </p:spTree>
    <p:extLst>
      <p:ext uri="{BB962C8B-B14F-4D97-AF65-F5344CB8AC3E}">
        <p14:creationId xmlns:p14="http://schemas.microsoft.com/office/powerpoint/2010/main" val="810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2BC1-892F-4C83-864F-4A7BEA73365A}"/>
              </a:ext>
            </a:extLst>
          </p:cNvPr>
          <p:cNvSpPr>
            <a:spLocks noGrp="1"/>
          </p:cNvSpPr>
          <p:nvPr>
            <p:ph type="title"/>
          </p:nvPr>
        </p:nvSpPr>
        <p:spPr/>
        <p:txBody>
          <a:bodyPr/>
          <a:lstStyle/>
          <a:p>
            <a:r>
              <a:rPr lang="en-US" dirty="0"/>
              <a:t>Definition </a:t>
            </a:r>
            <a:endParaRPr lang="en-IN" dirty="0"/>
          </a:p>
        </p:txBody>
      </p:sp>
      <p:sp>
        <p:nvSpPr>
          <p:cNvPr id="3" name="Content Placeholder 2">
            <a:extLst>
              <a:ext uri="{FF2B5EF4-FFF2-40B4-BE49-F238E27FC236}">
                <a16:creationId xmlns:a16="http://schemas.microsoft.com/office/drawing/2014/main" id="{2D43522F-39DA-440E-A4B4-499C7125F80E}"/>
              </a:ext>
            </a:extLst>
          </p:cNvPr>
          <p:cNvSpPr>
            <a:spLocks noGrp="1"/>
          </p:cNvSpPr>
          <p:nvPr>
            <p:ph idx="1"/>
          </p:nvPr>
        </p:nvSpPr>
        <p:spPr/>
        <p:txBody>
          <a:bodyPr/>
          <a:lstStyle/>
          <a:p>
            <a:pPr marL="342900" indent="-342900">
              <a:buFont typeface="Arial" panose="020B0604020202020204" pitchFamily="34" charset="0"/>
              <a:buChar char="•"/>
            </a:pPr>
            <a:r>
              <a:rPr lang="en-US" dirty="0" err="1"/>
              <a:t>i</a:t>
            </a:r>
            <a:r>
              <a:rPr lang="en-US" dirty="0"/>
              <a:t> is the fragment index</a:t>
            </a:r>
          </a:p>
          <a:p>
            <a:pPr marL="342900" indent="-342900">
              <a:buFont typeface="Arial" panose="020B0604020202020204" pitchFamily="34" charset="0"/>
              <a:buChar char="•"/>
            </a:pPr>
            <a:r>
              <a:rPr lang="en-IN" dirty="0"/>
              <a:t>J is the site index</a:t>
            </a:r>
          </a:p>
          <a:p>
            <a:pPr marL="342900" indent="-342900">
              <a:buFont typeface="Arial" panose="020B0604020202020204" pitchFamily="34" charset="0"/>
              <a:buChar char="•"/>
            </a:pPr>
            <a:r>
              <a:rPr lang="en-IN" dirty="0"/>
              <a:t>K is the application index</a:t>
            </a:r>
          </a:p>
          <a:p>
            <a:pPr marL="342900" indent="-342900">
              <a:buFont typeface="Arial" panose="020B0604020202020204" pitchFamily="34" charset="0"/>
              <a:buChar char="•"/>
            </a:pPr>
            <a:r>
              <a:rPr lang="en-IN" dirty="0" err="1"/>
              <a:t>f</a:t>
            </a:r>
            <a:r>
              <a:rPr lang="en-IN" baseline="-25000" dirty="0" err="1"/>
              <a:t>kj</a:t>
            </a:r>
            <a:r>
              <a:rPr lang="en-IN" dirty="0"/>
              <a:t> is the number of frequency of application k at site j</a:t>
            </a:r>
          </a:p>
          <a:p>
            <a:pPr marL="342900" indent="-342900">
              <a:buFont typeface="Arial" panose="020B0604020202020204" pitchFamily="34" charset="0"/>
              <a:buChar char="•"/>
            </a:pPr>
            <a:r>
              <a:rPr lang="en-IN" dirty="0" err="1"/>
              <a:t>R</a:t>
            </a:r>
            <a:r>
              <a:rPr lang="en-IN" baseline="-25000" dirty="0" err="1"/>
              <a:t>ki</a:t>
            </a:r>
            <a:r>
              <a:rPr lang="en-IN" baseline="-25000" dirty="0"/>
              <a:t> </a:t>
            </a:r>
            <a:r>
              <a:rPr lang="en-IN" dirty="0"/>
              <a:t>is the number of retrieval references of application k to fragment </a:t>
            </a:r>
            <a:r>
              <a:rPr lang="en-IN" dirty="0" err="1"/>
              <a:t>i</a:t>
            </a:r>
            <a:endParaRPr lang="en-IN" dirty="0"/>
          </a:p>
          <a:p>
            <a:pPr marL="342900" indent="-342900">
              <a:buFont typeface="Arial" panose="020B0604020202020204" pitchFamily="34" charset="0"/>
              <a:buChar char="•"/>
            </a:pPr>
            <a:r>
              <a:rPr lang="en-IN" dirty="0" err="1"/>
              <a:t>U</a:t>
            </a:r>
            <a:r>
              <a:rPr lang="en-IN" baseline="-25000" dirty="0" err="1"/>
              <a:t>ki</a:t>
            </a:r>
            <a:r>
              <a:rPr lang="en-IN" dirty="0"/>
              <a:t> is the number of update references of application k to fragment </a:t>
            </a:r>
            <a:r>
              <a:rPr lang="en-IN" dirty="0" err="1"/>
              <a:t>i</a:t>
            </a:r>
            <a:endParaRPr lang="en-IN" dirty="0"/>
          </a:p>
          <a:p>
            <a:pPr marL="342900" indent="-342900">
              <a:buFont typeface="Arial" panose="020B0604020202020204" pitchFamily="34" charset="0"/>
              <a:buChar char="•"/>
            </a:pPr>
            <a:r>
              <a:rPr lang="en-IN" dirty="0" err="1"/>
              <a:t>n</a:t>
            </a:r>
            <a:r>
              <a:rPr lang="en-IN" baseline="-25000" dirty="0" err="1"/>
              <a:t>ki</a:t>
            </a:r>
            <a:r>
              <a:rPr lang="en-IN" dirty="0"/>
              <a:t>= </a:t>
            </a:r>
            <a:r>
              <a:rPr lang="en-IN" dirty="0" err="1"/>
              <a:t>R</a:t>
            </a:r>
            <a:r>
              <a:rPr lang="en-IN" baseline="-25000" dirty="0" err="1"/>
              <a:t>ki</a:t>
            </a:r>
            <a:r>
              <a:rPr lang="en-IN" dirty="0"/>
              <a:t> - </a:t>
            </a:r>
            <a:r>
              <a:rPr lang="en-IN" dirty="0" err="1"/>
              <a:t>u</a:t>
            </a:r>
            <a:r>
              <a:rPr lang="en-IN" baseline="-25000" dirty="0" err="1"/>
              <a:t>ki</a:t>
            </a:r>
            <a:endParaRPr lang="en-IN" baseline="-25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5A1575C-020D-42CF-815F-FA808A46D096}"/>
                  </a:ext>
                </a:extLst>
              </p14:cNvPr>
              <p14:cNvContentPartPr/>
              <p14:nvPr/>
            </p14:nvContentPartPr>
            <p14:xfrm>
              <a:off x="523800" y="2057400"/>
              <a:ext cx="3381840" cy="3162600"/>
            </p14:xfrm>
          </p:contentPart>
        </mc:Choice>
        <mc:Fallback xmlns="">
          <p:pic>
            <p:nvPicPr>
              <p:cNvPr id="4" name="Ink 3">
                <a:extLst>
                  <a:ext uri="{FF2B5EF4-FFF2-40B4-BE49-F238E27FC236}">
                    <a16:creationId xmlns:a16="http://schemas.microsoft.com/office/drawing/2014/main" id="{65A1575C-020D-42CF-815F-FA808A46D096}"/>
                  </a:ext>
                </a:extLst>
              </p:cNvPr>
              <p:cNvPicPr/>
              <p:nvPr/>
            </p:nvPicPr>
            <p:blipFill>
              <a:blip r:embed="rId3"/>
              <a:stretch>
                <a:fillRect/>
              </a:stretch>
            </p:blipFill>
            <p:spPr>
              <a:xfrm>
                <a:off x="514440" y="2048040"/>
                <a:ext cx="3400560" cy="3181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F16E9DC-CA9C-4C2D-9135-A1F767F53782}"/>
                  </a:ext>
                </a:extLst>
              </p14:cNvPr>
              <p14:cNvContentPartPr/>
              <p14:nvPr/>
            </p14:nvContentPartPr>
            <p14:xfrm>
              <a:off x="8225640" y="3056760"/>
              <a:ext cx="866880" cy="289440"/>
            </p14:xfrm>
          </p:contentPart>
        </mc:Choice>
        <mc:Fallback xmlns="">
          <p:pic>
            <p:nvPicPr>
              <p:cNvPr id="5" name="Ink 4">
                <a:extLst>
                  <a:ext uri="{FF2B5EF4-FFF2-40B4-BE49-F238E27FC236}">
                    <a16:creationId xmlns:a16="http://schemas.microsoft.com/office/drawing/2014/main" id="{2F16E9DC-CA9C-4C2D-9135-A1F767F53782}"/>
                  </a:ext>
                </a:extLst>
              </p:cNvPr>
              <p:cNvPicPr/>
              <p:nvPr/>
            </p:nvPicPr>
            <p:blipFill>
              <a:blip r:embed="rId5"/>
              <a:stretch>
                <a:fillRect/>
              </a:stretch>
            </p:blipFill>
            <p:spPr>
              <a:xfrm>
                <a:off x="8216280" y="3047400"/>
                <a:ext cx="885600" cy="308160"/>
              </a:xfrm>
              <a:prstGeom prst="rect">
                <a:avLst/>
              </a:prstGeom>
            </p:spPr>
          </p:pic>
        </mc:Fallback>
      </mc:AlternateContent>
    </p:spTree>
    <p:extLst>
      <p:ext uri="{BB962C8B-B14F-4D97-AF65-F5344CB8AC3E}">
        <p14:creationId xmlns:p14="http://schemas.microsoft.com/office/powerpoint/2010/main" val="1100210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250C-4CFC-4DEC-81CB-CF0C41DD148C}"/>
              </a:ext>
            </a:extLst>
          </p:cNvPr>
          <p:cNvSpPr>
            <a:spLocks noGrp="1"/>
          </p:cNvSpPr>
          <p:nvPr>
            <p:ph type="title"/>
          </p:nvPr>
        </p:nvSpPr>
        <p:spPr/>
        <p:txBody>
          <a:bodyPr/>
          <a:lstStyle/>
          <a:p>
            <a:r>
              <a:rPr lang="en-US" dirty="0"/>
              <a:t>Best-Fit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B25F33-9923-4D8B-911C-66607B238F5B}"/>
                  </a:ext>
                </a:extLst>
              </p:cNvPr>
              <p:cNvSpPr>
                <a:spLocks noGrp="1"/>
              </p:cNvSpPr>
              <p:nvPr>
                <p:ph idx="1"/>
              </p:nvPr>
            </p:nvSpPr>
            <p:spPr/>
            <p:txBody>
              <a:bodyPr>
                <a:normAutofit/>
              </a:bodyPr>
              <a:lstStyle/>
              <a:p>
                <a:pPr algn="just"/>
                <a:r>
                  <a:rPr lang="en-US" sz="4000" dirty="0"/>
                  <a:t>Using the best-fit approach for a non-replicated allocation, we replace Ri at the site where the number of references to Ri is maximum. The number of local references Ri at site j is:</a:t>
                </a:r>
              </a:p>
              <a:p>
                <a:endParaRPr lang="en-US" sz="4000" dirty="0"/>
              </a:p>
              <a:p>
                <a:pPr algn="ctr"/>
                <a:r>
                  <a:rPr lang="en-IN" sz="4000" dirty="0"/>
                  <a:t>B</a:t>
                </a:r>
                <a:r>
                  <a:rPr lang="en-IN" sz="4000" baseline="-25000" dirty="0"/>
                  <a:t>ij</a:t>
                </a:r>
                <a14:m>
                  <m:oMath xmlns:m="http://schemas.openxmlformats.org/officeDocument/2006/math">
                    <m:r>
                      <a:rPr lang="pt-BR" sz="4000" i="1" smtClean="0">
                        <a:latin typeface="Cambria Math" panose="02040503050406030204" pitchFamily="18" charset="0"/>
                      </a:rPr>
                      <m:t>=</m:t>
                    </m:r>
                    <m:nary>
                      <m:naryPr>
                        <m:chr m:val="∑"/>
                        <m:ctrlPr>
                          <a:rPr lang="pt-BR" sz="4000" i="1" smtClean="0">
                            <a:latin typeface="Cambria Math" panose="02040503050406030204" pitchFamily="18" charset="0"/>
                          </a:rPr>
                        </m:ctrlPr>
                      </m:naryPr>
                      <m:sub>
                        <m:r>
                          <m:rPr>
                            <m:brk m:alnAt="23"/>
                          </m:rPr>
                          <a:rPr lang="en-US" sz="4000" b="1" i="1" smtClean="0">
                            <a:latin typeface="Cambria Math" panose="02040503050406030204" pitchFamily="18" charset="0"/>
                          </a:rPr>
                          <m:t>𝒌</m:t>
                        </m:r>
                      </m:sub>
                      <m:sup/>
                      <m:e>
                        <m:d>
                          <m:dPr>
                            <m:ctrlPr>
                              <a:rPr lang="pt-BR" sz="4000" i="1" smtClean="0">
                                <a:latin typeface="Cambria Math" panose="02040503050406030204" pitchFamily="18" charset="0"/>
                              </a:rPr>
                            </m:ctrlPr>
                          </m:dPr>
                          <m:e>
                            <m:sSub>
                              <m:sSubPr>
                                <m:ctrlPr>
                                  <a:rPr lang="pt-BR" sz="4000" i="1" smtClean="0">
                                    <a:latin typeface="Cambria Math" panose="02040503050406030204" pitchFamily="18" charset="0"/>
                                  </a:rPr>
                                </m:ctrlPr>
                              </m:sSubPr>
                              <m:e>
                                <m:r>
                                  <a:rPr lang="en-US" sz="4000" b="1" i="1" smtClean="0">
                                    <a:latin typeface="Cambria Math" panose="02040503050406030204" pitchFamily="18" charset="0"/>
                                  </a:rPr>
                                  <m:t>𝒇</m:t>
                                </m:r>
                              </m:e>
                              <m:sub>
                                <m:r>
                                  <a:rPr lang="en-US" sz="4000" b="1" i="1" smtClean="0">
                                    <a:latin typeface="Cambria Math" panose="02040503050406030204" pitchFamily="18" charset="0"/>
                                  </a:rPr>
                                  <m:t>𝒌𝒋</m:t>
                                </m:r>
                              </m:sub>
                            </m:sSub>
                            <m:sSub>
                              <m:sSubPr>
                                <m:ctrlPr>
                                  <a:rPr lang="pt-BR" sz="4000" i="1" smtClean="0">
                                    <a:latin typeface="Cambria Math" panose="02040503050406030204" pitchFamily="18" charset="0"/>
                                  </a:rPr>
                                </m:ctrlPr>
                              </m:sSubPr>
                              <m:e>
                                <m:r>
                                  <a:rPr lang="en-US" sz="4000" b="1" i="1" smtClean="0">
                                    <a:latin typeface="Cambria Math" panose="02040503050406030204" pitchFamily="18" charset="0"/>
                                  </a:rPr>
                                  <m:t>𝒏</m:t>
                                </m:r>
                              </m:e>
                              <m:sub>
                                <m:r>
                                  <a:rPr lang="en-US" sz="4000" b="1" i="1" smtClean="0">
                                    <a:latin typeface="Cambria Math" panose="02040503050406030204" pitchFamily="18" charset="0"/>
                                  </a:rPr>
                                  <m:t>𝒌𝒊</m:t>
                                </m:r>
                              </m:sub>
                            </m:sSub>
                          </m:e>
                        </m:d>
                      </m:e>
                    </m:nary>
                  </m:oMath>
                </a14:m>
                <a:endParaRPr lang="en-IN" sz="4000" dirty="0"/>
              </a:p>
              <a:p>
                <a:pPr algn="ctr"/>
                <a:r>
                  <a:rPr lang="en-IN" sz="3800" dirty="0"/>
                  <a:t>R</a:t>
                </a:r>
                <a:r>
                  <a:rPr lang="en-IN" sz="3800" baseline="-25000" dirty="0"/>
                  <a:t>i</a:t>
                </a:r>
                <a:r>
                  <a:rPr lang="en-IN" sz="3800" dirty="0"/>
                  <a:t> is allocated at site J* such that </a:t>
                </a:r>
                <a:r>
                  <a:rPr lang="en-IN" sz="3800" dirty="0" err="1"/>
                  <a:t>B</a:t>
                </a:r>
                <a:r>
                  <a:rPr lang="en-IN" sz="3800" baseline="-25000" dirty="0" err="1"/>
                  <a:t>ij</a:t>
                </a:r>
                <a:r>
                  <a:rPr lang="en-IN" sz="3800" dirty="0"/>
                  <a:t> is maximum</a:t>
                </a:r>
                <a:r>
                  <a:rPr lang="en-IN" sz="4000" dirty="0"/>
                  <a:t>.</a:t>
                </a:r>
              </a:p>
            </p:txBody>
          </p:sp>
        </mc:Choice>
        <mc:Fallback xmlns="">
          <p:sp>
            <p:nvSpPr>
              <p:cNvPr id="3" name="Content Placeholder 2">
                <a:extLst>
                  <a:ext uri="{FF2B5EF4-FFF2-40B4-BE49-F238E27FC236}">
                    <a16:creationId xmlns:a16="http://schemas.microsoft.com/office/drawing/2014/main" id="{FCB25F33-9923-4D8B-911C-66607B238F5B}"/>
                  </a:ext>
                </a:extLst>
              </p:cNvPr>
              <p:cNvSpPr>
                <a:spLocks noGrp="1" noRot="1" noChangeAspect="1" noMove="1" noResize="1" noEditPoints="1" noAdjustHandles="1" noChangeArrowheads="1" noChangeShapeType="1" noTextEdit="1"/>
              </p:cNvSpPr>
              <p:nvPr>
                <p:ph idx="1"/>
              </p:nvPr>
            </p:nvSpPr>
            <p:spPr>
              <a:blipFill>
                <a:blip r:embed="rId2"/>
                <a:stretch>
                  <a:fillRect l="-1733" t="-1943" r="-1682" b="-1943"/>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92D82E7-DFEF-40A9-B062-4FD4A4BD2D7D}"/>
                  </a:ext>
                </a:extLst>
              </p14:cNvPr>
              <p14:cNvContentPartPr/>
              <p14:nvPr/>
            </p14:nvContentPartPr>
            <p14:xfrm>
              <a:off x="4470120" y="5839920"/>
              <a:ext cx="3451680" cy="213480"/>
            </p14:xfrm>
          </p:contentPart>
        </mc:Choice>
        <mc:Fallback xmlns="">
          <p:pic>
            <p:nvPicPr>
              <p:cNvPr id="4" name="Ink 3">
                <a:extLst>
                  <a:ext uri="{FF2B5EF4-FFF2-40B4-BE49-F238E27FC236}">
                    <a16:creationId xmlns:a16="http://schemas.microsoft.com/office/drawing/2014/main" id="{992D82E7-DFEF-40A9-B062-4FD4A4BD2D7D}"/>
                  </a:ext>
                </a:extLst>
              </p:cNvPr>
              <p:cNvPicPr/>
              <p:nvPr/>
            </p:nvPicPr>
            <p:blipFill>
              <a:blip r:embed="rId4"/>
              <a:stretch>
                <a:fillRect/>
              </a:stretch>
            </p:blipFill>
            <p:spPr>
              <a:xfrm>
                <a:off x="4460760" y="5830560"/>
                <a:ext cx="3470400" cy="232200"/>
              </a:xfrm>
              <a:prstGeom prst="rect">
                <a:avLst/>
              </a:prstGeom>
            </p:spPr>
          </p:pic>
        </mc:Fallback>
      </mc:AlternateContent>
    </p:spTree>
    <p:extLst>
      <p:ext uri="{BB962C8B-B14F-4D97-AF65-F5344CB8AC3E}">
        <p14:creationId xmlns:p14="http://schemas.microsoft.com/office/powerpoint/2010/main" val="3173737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BC80-CE1C-46AA-BEFB-846A0C82A290}"/>
              </a:ext>
            </a:extLst>
          </p:cNvPr>
          <p:cNvSpPr>
            <a:spLocks noGrp="1"/>
          </p:cNvSpPr>
          <p:nvPr>
            <p:ph type="title"/>
          </p:nvPr>
        </p:nvSpPr>
        <p:spPr/>
        <p:txBody>
          <a:bodyPr/>
          <a:lstStyle/>
          <a:p>
            <a:r>
              <a:rPr lang="en-US" dirty="0"/>
              <a:t>All Beneficial site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C57A5E-808C-4AC2-96F5-EA6C01E17DA8}"/>
                  </a:ext>
                </a:extLst>
              </p:cNvPr>
              <p:cNvSpPr>
                <a:spLocks noGrp="1"/>
              </p:cNvSpPr>
              <p:nvPr>
                <p:ph idx="1"/>
              </p:nvPr>
            </p:nvSpPr>
            <p:spPr/>
            <p:txBody>
              <a:bodyPr>
                <a:normAutofit fontScale="92500" lnSpcReduction="20000"/>
              </a:bodyPr>
              <a:lstStyle/>
              <a:p>
                <a:pPr algn="just">
                  <a:lnSpc>
                    <a:spcPct val="150000"/>
                  </a:lnSpc>
                </a:pPr>
                <a:r>
                  <a:rPr lang="en-US" sz="3200" dirty="0"/>
                  <a:t>Using the “all beneficial sites” method for replicated allocation, we replace Ri at all sites j where the cost of the retrieval references of applications is larger than the cost of the update references to Ri from applications at any other site. </a:t>
                </a:r>
                <a:r>
                  <a:rPr lang="en-US" sz="3200" dirty="0" err="1"/>
                  <a:t>B</a:t>
                </a:r>
                <a:r>
                  <a:rPr lang="en-US" sz="3200" baseline="-25000" dirty="0" err="1"/>
                  <a:t>ij</a:t>
                </a:r>
                <a:r>
                  <a:rPr lang="en-US" sz="3200" dirty="0"/>
                  <a:t> is evaluated as the differences:</a:t>
                </a:r>
              </a:p>
              <a:p>
                <a:endParaRPr lang="en-US" dirty="0"/>
              </a:p>
              <a:p>
                <a:pPr/>
                <a14:m>
                  <m:oMathPara xmlns:m="http://schemas.openxmlformats.org/officeDocument/2006/math">
                    <m:oMathParaPr>
                      <m:jc m:val="centerGroup"/>
                    </m:oMathParaPr>
                    <m:oMath xmlns:m="http://schemas.openxmlformats.org/officeDocument/2006/math">
                      <m:sSub>
                        <m:sSubPr>
                          <m:ctrlPr>
                            <a:rPr lang="pt-BR" sz="4000" i="1" smtClean="0">
                              <a:latin typeface="Cambria Math" panose="02040503050406030204" pitchFamily="18" charset="0"/>
                            </a:rPr>
                          </m:ctrlPr>
                        </m:sSubPr>
                        <m:e>
                          <m:r>
                            <a:rPr lang="en-US" sz="4000" b="1" i="1" smtClean="0">
                              <a:latin typeface="Cambria Math" panose="02040503050406030204" pitchFamily="18" charset="0"/>
                            </a:rPr>
                            <m:t>𝑩</m:t>
                          </m:r>
                        </m:e>
                        <m:sub>
                          <m:r>
                            <a:rPr lang="en-US" sz="4000" b="1" i="1" smtClean="0">
                              <a:latin typeface="Cambria Math" panose="02040503050406030204" pitchFamily="18" charset="0"/>
                            </a:rPr>
                            <m:t>𝒊𝒋</m:t>
                          </m:r>
                        </m:sub>
                      </m:sSub>
                      <m:r>
                        <a:rPr lang="en-US" sz="4000" b="1" i="1" smtClean="0">
                          <a:latin typeface="Cambria Math" panose="02040503050406030204" pitchFamily="18" charset="0"/>
                        </a:rPr>
                        <m:t>=</m:t>
                      </m:r>
                      <m:nary>
                        <m:naryPr>
                          <m:chr m:val="∑"/>
                          <m:ctrlPr>
                            <a:rPr lang="pt-BR" sz="4000" i="1">
                              <a:latin typeface="Cambria Math" panose="02040503050406030204" pitchFamily="18" charset="0"/>
                            </a:rPr>
                          </m:ctrlPr>
                        </m:naryPr>
                        <m:sub>
                          <m:r>
                            <m:rPr>
                              <m:brk m:alnAt="23"/>
                            </m:rPr>
                            <a:rPr lang="en-US" sz="4000" i="1">
                              <a:latin typeface="Cambria Math" panose="02040503050406030204" pitchFamily="18" charset="0"/>
                            </a:rPr>
                            <m:t>𝒌</m:t>
                          </m:r>
                        </m:sub>
                        <m:sup/>
                        <m:e>
                          <m:d>
                            <m:dPr>
                              <m:ctrlPr>
                                <a:rPr lang="pt-BR" sz="4000" i="1">
                                  <a:latin typeface="Cambria Math" panose="02040503050406030204" pitchFamily="18" charset="0"/>
                                </a:rPr>
                              </m:ctrlPr>
                            </m:dPr>
                            <m:e>
                              <m:sSub>
                                <m:sSubPr>
                                  <m:ctrlPr>
                                    <a:rPr lang="pt-BR" sz="4000" i="1">
                                      <a:latin typeface="Cambria Math" panose="02040503050406030204" pitchFamily="18" charset="0"/>
                                    </a:rPr>
                                  </m:ctrlPr>
                                </m:sSubPr>
                                <m:e>
                                  <m:r>
                                    <a:rPr lang="en-US" sz="4000" i="1">
                                      <a:latin typeface="Cambria Math" panose="02040503050406030204" pitchFamily="18" charset="0"/>
                                    </a:rPr>
                                    <m:t>𝒇</m:t>
                                  </m:r>
                                </m:e>
                                <m:sub>
                                  <m:r>
                                    <a:rPr lang="en-US" sz="4000" i="1">
                                      <a:latin typeface="Cambria Math" panose="02040503050406030204" pitchFamily="18" charset="0"/>
                                    </a:rPr>
                                    <m:t>𝒌𝒋</m:t>
                                  </m:r>
                                </m:sub>
                              </m:sSub>
                              <m:sSub>
                                <m:sSubPr>
                                  <m:ctrlPr>
                                    <a:rPr lang="pt-BR" sz="4000" i="1">
                                      <a:latin typeface="Cambria Math" panose="02040503050406030204" pitchFamily="18" charset="0"/>
                                    </a:rPr>
                                  </m:ctrlPr>
                                </m:sSubPr>
                                <m:e>
                                  <m:r>
                                    <a:rPr lang="en-US" sz="4000" i="1">
                                      <a:latin typeface="Cambria Math" panose="02040503050406030204" pitchFamily="18" charset="0"/>
                                    </a:rPr>
                                    <m:t>𝒏</m:t>
                                  </m:r>
                                </m:e>
                                <m:sub>
                                  <m:r>
                                    <a:rPr lang="en-US" sz="4000" i="1">
                                      <a:latin typeface="Cambria Math" panose="02040503050406030204" pitchFamily="18" charset="0"/>
                                    </a:rPr>
                                    <m:t>𝒌𝒊</m:t>
                                  </m:r>
                                </m:sub>
                              </m:sSub>
                            </m:e>
                          </m:d>
                          <m:r>
                            <a:rPr lang="en-US" sz="4000" b="1" i="1" smtClean="0">
                              <a:latin typeface="Cambria Math" panose="02040503050406030204" pitchFamily="18" charset="0"/>
                            </a:rPr>
                            <m:t> −</m:t>
                          </m:r>
                          <m:r>
                            <a:rPr lang="en-US" sz="4000" b="1" i="1" smtClean="0">
                              <a:latin typeface="Cambria Math" panose="02040503050406030204" pitchFamily="18" charset="0"/>
                            </a:rPr>
                            <m:t>𝑪</m:t>
                          </m:r>
                          <m:nary>
                            <m:naryPr>
                              <m:chr m:val="∑"/>
                              <m:limLoc m:val="subSup"/>
                              <m:supHide m:val="on"/>
                              <m:ctrlPr>
                                <a:rPr lang="en-US" sz="4000" b="1" i="1" smtClean="0">
                                  <a:latin typeface="Cambria Math" panose="02040503050406030204" pitchFamily="18" charset="0"/>
                                </a:rPr>
                              </m:ctrlPr>
                            </m:naryPr>
                            <m:sub>
                              <m:r>
                                <m:rPr>
                                  <m:brk m:alnAt="9"/>
                                </m:rPr>
                                <a:rPr lang="en-US" sz="4000" b="1" i="1" smtClean="0">
                                  <a:latin typeface="Cambria Math" panose="02040503050406030204" pitchFamily="18" charset="0"/>
                                </a:rPr>
                                <m:t>𝒌</m:t>
                              </m:r>
                            </m:sub>
                            <m:sup/>
                            <m:e>
                              <m:nary>
                                <m:naryPr>
                                  <m:chr m:val="∑"/>
                                  <m:limLoc m:val="subSup"/>
                                  <m:supHide m:val="on"/>
                                  <m:ctrlPr>
                                    <a:rPr lang="en-US" sz="4000" b="1" i="1" smtClean="0">
                                      <a:latin typeface="Cambria Math" panose="02040503050406030204" pitchFamily="18" charset="0"/>
                                    </a:rPr>
                                  </m:ctrlPr>
                                </m:naryPr>
                                <m:sub>
                                  <m:r>
                                    <m:rPr>
                                      <m:brk m:alnAt="9"/>
                                    </m:rPr>
                                    <a:rPr lang="en-US" sz="4000" b="1" i="1" smtClean="0">
                                      <a:latin typeface="Cambria Math" panose="02040503050406030204" pitchFamily="18" charset="0"/>
                                    </a:rPr>
                                    <m:t>𝒋</m:t>
                                  </m:r>
                                  <m:r>
                                    <a:rPr lang="en-US" sz="4000" b="1" i="1" smtClean="0">
                                      <a:latin typeface="Cambria Math" panose="02040503050406030204" pitchFamily="18" charset="0"/>
                                    </a:rPr>
                                    <m:t>′≠</m:t>
                                  </m:r>
                                  <m:r>
                                    <a:rPr lang="en-US" sz="4000" b="1" i="1" smtClean="0">
                                      <a:latin typeface="Cambria Math" panose="02040503050406030204" pitchFamily="18" charset="0"/>
                                      <a:ea typeface="Cambria Math" panose="02040503050406030204" pitchFamily="18" charset="0"/>
                                    </a:rPr>
                                    <m:t>𝒋</m:t>
                                  </m:r>
                                </m:sub>
                                <m:sup/>
                                <m:e>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𝒇</m:t>
                                      </m:r>
                                    </m:e>
                                    <m:sub>
                                      <m:r>
                                        <a:rPr lang="en-US" sz="4000" b="1" i="1" smtClean="0">
                                          <a:latin typeface="Cambria Math" panose="02040503050406030204" pitchFamily="18" charset="0"/>
                                        </a:rPr>
                                        <m:t>𝒌𝒋</m:t>
                                      </m:r>
                                      <m:r>
                                        <a:rPr lang="en-US" sz="4000" b="1" i="1" smtClean="0">
                                          <a:latin typeface="Cambria Math" panose="02040503050406030204" pitchFamily="18" charset="0"/>
                                        </a:rPr>
                                        <m:t>′</m:t>
                                      </m:r>
                                    </m:sub>
                                  </m:sSub>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𝒖</m:t>
                                      </m:r>
                                    </m:e>
                                    <m:sub>
                                      <m:r>
                                        <a:rPr lang="en-US" sz="4000" b="1" i="1" smtClean="0">
                                          <a:latin typeface="Cambria Math" panose="02040503050406030204" pitchFamily="18" charset="0"/>
                                        </a:rPr>
                                        <m:t>𝒌𝒊</m:t>
                                      </m:r>
                                    </m:sub>
                                  </m:sSub>
                                </m:e>
                              </m:nary>
                            </m:e>
                          </m:nary>
                          <m:r>
                            <a:rPr lang="en-US" sz="4000" b="1" i="1" smtClean="0">
                              <a:latin typeface="Cambria Math" panose="02040503050406030204" pitchFamily="18" charset="0"/>
                            </a:rPr>
                            <m:t> </m:t>
                          </m:r>
                        </m:e>
                      </m:nary>
                    </m:oMath>
                  </m:oMathPara>
                </a14:m>
                <a:endParaRPr lang="en-IN" sz="4000" dirty="0"/>
              </a:p>
              <a:p>
                <a:endParaRPr lang="en-US" dirty="0"/>
              </a:p>
              <a:p>
                <a:endParaRPr lang="en-US" dirty="0"/>
              </a:p>
              <a:p>
                <a:endParaRPr lang="en-IN" dirty="0"/>
              </a:p>
            </p:txBody>
          </p:sp>
        </mc:Choice>
        <mc:Fallback xmlns="">
          <p:sp>
            <p:nvSpPr>
              <p:cNvPr id="3" name="Content Placeholder 2">
                <a:extLst>
                  <a:ext uri="{FF2B5EF4-FFF2-40B4-BE49-F238E27FC236}">
                    <a16:creationId xmlns:a16="http://schemas.microsoft.com/office/drawing/2014/main" id="{C4C57A5E-808C-4AC2-96F5-EA6C01E17DA8}"/>
                  </a:ext>
                </a:extLst>
              </p:cNvPr>
              <p:cNvSpPr>
                <a:spLocks noGrp="1" noRot="1" noChangeAspect="1" noMove="1" noResize="1" noEditPoints="1" noAdjustHandles="1" noChangeArrowheads="1" noChangeShapeType="1" noTextEdit="1"/>
              </p:cNvSpPr>
              <p:nvPr>
                <p:ph idx="1"/>
              </p:nvPr>
            </p:nvSpPr>
            <p:spPr>
              <a:blipFill>
                <a:blip r:embed="rId2"/>
                <a:stretch>
                  <a:fillRect l="-1121" r="-107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527BFCC-F581-4965-909F-5E8F76A98BA7}"/>
                  </a:ext>
                </a:extLst>
              </p14:cNvPr>
              <p14:cNvContentPartPr/>
              <p14:nvPr/>
            </p14:nvContentPartPr>
            <p14:xfrm>
              <a:off x="905040" y="2162160"/>
              <a:ext cx="11611080" cy="4772520"/>
            </p14:xfrm>
          </p:contentPart>
        </mc:Choice>
        <mc:Fallback xmlns="">
          <p:pic>
            <p:nvPicPr>
              <p:cNvPr id="4" name="Ink 3">
                <a:extLst>
                  <a:ext uri="{FF2B5EF4-FFF2-40B4-BE49-F238E27FC236}">
                    <a16:creationId xmlns:a16="http://schemas.microsoft.com/office/drawing/2014/main" id="{1527BFCC-F581-4965-909F-5E8F76A98BA7}"/>
                  </a:ext>
                </a:extLst>
              </p:cNvPr>
              <p:cNvPicPr/>
              <p:nvPr/>
            </p:nvPicPr>
            <p:blipFill>
              <a:blip r:embed="rId4"/>
              <a:stretch>
                <a:fillRect/>
              </a:stretch>
            </p:blipFill>
            <p:spPr>
              <a:xfrm>
                <a:off x="895680" y="2152800"/>
                <a:ext cx="11629800" cy="4791240"/>
              </a:xfrm>
              <a:prstGeom prst="rect">
                <a:avLst/>
              </a:prstGeom>
            </p:spPr>
          </p:pic>
        </mc:Fallback>
      </mc:AlternateContent>
    </p:spTree>
    <p:extLst>
      <p:ext uri="{BB962C8B-B14F-4D97-AF65-F5344CB8AC3E}">
        <p14:creationId xmlns:p14="http://schemas.microsoft.com/office/powerpoint/2010/main" val="1022155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6A947-76BE-4E78-9884-F52A62DE87B3}"/>
              </a:ext>
            </a:extLst>
          </p:cNvPr>
          <p:cNvSpPr>
            <a:spLocks noGrp="1"/>
          </p:cNvSpPr>
          <p:nvPr>
            <p:ph idx="1"/>
          </p:nvPr>
        </p:nvSpPr>
        <p:spPr>
          <a:xfrm>
            <a:off x="228600" y="533400"/>
            <a:ext cx="11963400" cy="6400800"/>
          </a:xfrm>
        </p:spPr>
        <p:txBody>
          <a:bodyPr>
            <a:normAutofit/>
          </a:bodyPr>
          <a:lstStyle/>
          <a:p>
            <a:pPr algn="l"/>
            <a:r>
              <a:rPr lang="en-US" sz="2400" b="0" i="0" u="none" strike="noStrike" baseline="0" dirty="0">
                <a:latin typeface="Courier"/>
              </a:rPr>
              <a:t>C is a constant which measures the ratio between the cost of an update and a retrieval access; typically, update accesses are more expensive, since they require a larger number of control messages and local operations (thus,</a:t>
            </a:r>
            <a:r>
              <a:rPr lang="en-IN" sz="2400" b="0" i="0" u="none" strike="noStrike" baseline="0" dirty="0">
                <a:latin typeface="Courier"/>
              </a:rPr>
              <a:t>C &gt; 1).</a:t>
            </a:r>
          </a:p>
          <a:p>
            <a:pPr algn="l"/>
            <a:endParaRPr lang="en-IN" sz="2400" b="0" dirty="0">
              <a:latin typeface="Courier"/>
            </a:endParaRPr>
          </a:p>
          <a:p>
            <a:pPr algn="l"/>
            <a:endParaRPr lang="en-IN" sz="2400" b="0" i="0" u="none" strike="noStrike" baseline="0" dirty="0">
              <a:latin typeface="Courier"/>
            </a:endParaRPr>
          </a:p>
          <a:p>
            <a:pPr algn="l"/>
            <a:endParaRPr lang="en-IN" sz="2400" b="0" i="0" u="none" strike="noStrike" baseline="0" dirty="0">
              <a:latin typeface="Courier"/>
            </a:endParaRPr>
          </a:p>
          <a:p>
            <a:pPr algn="l"/>
            <a:r>
              <a:rPr lang="en-US" sz="2400" i="0" u="none" strike="noStrike" baseline="0" dirty="0">
                <a:latin typeface="Courier"/>
              </a:rPr>
              <a:t>Ri is allocated at all sites j* such that </a:t>
            </a:r>
            <a:r>
              <a:rPr lang="en-US" sz="2400" i="0" u="none" strike="noStrike" baseline="0" dirty="0" err="1">
                <a:latin typeface="Courier"/>
              </a:rPr>
              <a:t>Bij</a:t>
            </a:r>
            <a:r>
              <a:rPr lang="en-US" sz="2400" i="0" u="none" strike="noStrike" baseline="0" dirty="0">
                <a:latin typeface="Courier"/>
              </a:rPr>
              <a:t> is positive; when all </a:t>
            </a:r>
            <a:r>
              <a:rPr lang="en-US" sz="2400" i="0" u="none" strike="noStrike" baseline="0" dirty="0" err="1">
                <a:latin typeface="Courier"/>
              </a:rPr>
              <a:t>Bij</a:t>
            </a:r>
            <a:r>
              <a:rPr lang="en-US" sz="2400" i="0" u="none" strike="noStrike" baseline="0" dirty="0">
                <a:latin typeface="Courier"/>
              </a:rPr>
              <a:t> are negative, a single copy of Ri is placed at the site such that </a:t>
            </a:r>
            <a:r>
              <a:rPr lang="en-US" sz="2400" i="0" u="none" strike="noStrike" baseline="0" dirty="0" err="1">
                <a:latin typeface="Courier"/>
              </a:rPr>
              <a:t>Bij</a:t>
            </a:r>
            <a:r>
              <a:rPr lang="en-US" sz="2400" i="0" u="none" strike="noStrike" baseline="0" dirty="0">
                <a:latin typeface="Courier"/>
              </a:rPr>
              <a:t> is maximum.</a:t>
            </a:r>
            <a:endParaRPr lang="en-IN" sz="2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8F4FEBE-7DFB-4CE5-B6B3-6B1726238CA3}"/>
                  </a:ext>
                </a:extLst>
              </p14:cNvPr>
              <p14:cNvContentPartPr/>
              <p14:nvPr/>
            </p14:nvContentPartPr>
            <p14:xfrm>
              <a:off x="181080" y="457200"/>
              <a:ext cx="11163600" cy="3753360"/>
            </p14:xfrm>
          </p:contentPart>
        </mc:Choice>
        <mc:Fallback xmlns="">
          <p:pic>
            <p:nvPicPr>
              <p:cNvPr id="2" name="Ink 1">
                <a:extLst>
                  <a:ext uri="{FF2B5EF4-FFF2-40B4-BE49-F238E27FC236}">
                    <a16:creationId xmlns:a16="http://schemas.microsoft.com/office/drawing/2014/main" id="{C8F4FEBE-7DFB-4CE5-B6B3-6B1726238CA3}"/>
                  </a:ext>
                </a:extLst>
              </p:cNvPr>
              <p:cNvPicPr/>
              <p:nvPr/>
            </p:nvPicPr>
            <p:blipFill>
              <a:blip r:embed="rId3"/>
              <a:stretch>
                <a:fillRect/>
              </a:stretch>
            </p:blipFill>
            <p:spPr>
              <a:xfrm>
                <a:off x="171720" y="447840"/>
                <a:ext cx="11182320" cy="3772080"/>
              </a:xfrm>
              <a:prstGeom prst="rect">
                <a:avLst/>
              </a:prstGeom>
            </p:spPr>
          </p:pic>
        </mc:Fallback>
      </mc:AlternateContent>
    </p:spTree>
    <p:extLst>
      <p:ext uri="{BB962C8B-B14F-4D97-AF65-F5344CB8AC3E}">
        <p14:creationId xmlns:p14="http://schemas.microsoft.com/office/powerpoint/2010/main" val="723498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8550-556B-44BE-A32B-BFE42247B3EE}"/>
              </a:ext>
            </a:extLst>
          </p:cNvPr>
          <p:cNvSpPr>
            <a:spLocks noGrp="1"/>
          </p:cNvSpPr>
          <p:nvPr>
            <p:ph type="title"/>
          </p:nvPr>
        </p:nvSpPr>
        <p:spPr>
          <a:xfrm>
            <a:off x="30480" y="60960"/>
            <a:ext cx="9342120" cy="1463040"/>
          </a:xfrm>
        </p:spPr>
        <p:txBody>
          <a:bodyPr/>
          <a:lstStyle/>
          <a:p>
            <a:r>
              <a:rPr lang="en-US" dirty="0"/>
              <a:t>Additional Replication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5D5568-86BF-4A6B-AF7B-6C9F5F87BBE8}"/>
                  </a:ext>
                </a:extLst>
              </p:cNvPr>
              <p:cNvSpPr>
                <a:spLocks noGrp="1"/>
              </p:cNvSpPr>
              <p:nvPr>
                <p:ph idx="1"/>
              </p:nvPr>
            </p:nvSpPr>
            <p:spPr/>
            <p:txBody>
              <a:bodyPr/>
              <a:lstStyle/>
              <a:p>
                <a:pPr algn="just"/>
                <a:r>
                  <a:rPr lang="en-US" sz="2400" b="0" i="0" u="none" strike="noStrike" baseline="0" dirty="0">
                    <a:latin typeface="Courier"/>
                  </a:rPr>
                  <a:t>Using the "additional replication" method for replicated allocation, we can measure the benefit of placing a new copy of Ri in terms of increased reliability and availability of the system. As already stated, this benefit does not grow proportionally to the degree of redundancy of Ri. </a:t>
                </a:r>
              </a:p>
              <a:p>
                <a:pPr algn="just"/>
                <a:r>
                  <a:rPr lang="en-US" sz="2400" b="0" i="0" u="none" strike="noStrike" baseline="0" dirty="0">
                    <a:latin typeface="Courier"/>
                  </a:rPr>
                  <a:t>Let di denote the degree of redundancy of Ri, and let Fi denote the benefit of having Ri fully replicated at each site. The following function </a:t>
                </a:r>
                <a:r>
                  <a:rPr lang="el-GR" sz="2400" b="0" i="0" u="none" strike="noStrike" baseline="0" dirty="0">
                    <a:latin typeface="Courier"/>
                  </a:rPr>
                  <a:t>β</a:t>
                </a:r>
                <a:r>
                  <a:rPr lang="en-US" sz="2400" b="0" i="0" u="none" strike="noStrike" baseline="0" dirty="0">
                    <a:latin typeface="Courier"/>
                  </a:rPr>
                  <a:t>(di) is introduced </a:t>
                </a:r>
                <a:r>
                  <a:rPr lang="en-IN" sz="2400" b="0" i="0" u="none" strike="noStrike" baseline="0" dirty="0">
                    <a:latin typeface="Courier"/>
                  </a:rPr>
                  <a:t>to measure this benefit:</a:t>
                </a:r>
              </a:p>
              <a:p>
                <a:pPr algn="just"/>
                <a14:m>
                  <m:oMathPara xmlns:m="http://schemas.openxmlformats.org/officeDocument/2006/math">
                    <m:oMathParaPr>
                      <m:jc m:val="centerGroup"/>
                    </m:oMathParaPr>
                    <m:oMath xmlns:m="http://schemas.openxmlformats.org/officeDocument/2006/math">
                      <m:r>
                        <a:rPr lang="en-IN" sz="5400" b="0" i="1" u="none" strike="noStrike" baseline="0" smtClean="0">
                          <a:latin typeface="Cambria Math" panose="02040503050406030204" pitchFamily="18" charset="0"/>
                          <a:ea typeface="Cambria Math" panose="02040503050406030204" pitchFamily="18" charset="0"/>
                        </a:rPr>
                        <m:t>𝛽</m:t>
                      </m:r>
                      <m:d>
                        <m:dPr>
                          <m:ctrlPr>
                            <a:rPr lang="en-US" sz="5400" b="0" i="1" u="none" strike="noStrike" baseline="0" smtClean="0">
                              <a:latin typeface="Cambria Math" panose="02040503050406030204" pitchFamily="18" charset="0"/>
                              <a:ea typeface="Cambria Math" panose="02040503050406030204" pitchFamily="18" charset="0"/>
                            </a:rPr>
                          </m:ctrlPr>
                        </m:dPr>
                        <m:e>
                          <m:sSub>
                            <m:sSubPr>
                              <m:ctrlPr>
                                <a:rPr lang="en-US" sz="5400" b="0" i="1" u="none" strike="noStrike" baseline="0" smtClean="0">
                                  <a:latin typeface="Cambria Math" panose="02040503050406030204" pitchFamily="18" charset="0"/>
                                  <a:ea typeface="Cambria Math" panose="02040503050406030204" pitchFamily="18" charset="0"/>
                                </a:rPr>
                              </m:ctrlPr>
                            </m:sSubPr>
                            <m:e>
                              <m:r>
                                <a:rPr lang="en-US" sz="5400" b="0" i="1" u="none" strike="noStrike" baseline="0" smtClean="0">
                                  <a:latin typeface="Cambria Math" panose="02040503050406030204" pitchFamily="18" charset="0"/>
                                  <a:ea typeface="Cambria Math" panose="02040503050406030204" pitchFamily="18" charset="0"/>
                                </a:rPr>
                                <m:t>𝑑</m:t>
                              </m:r>
                            </m:e>
                            <m:sub>
                              <m:r>
                                <a:rPr lang="en-US" sz="5400" b="0" i="1" u="none" strike="noStrike" baseline="0" smtClean="0">
                                  <a:latin typeface="Cambria Math" panose="02040503050406030204" pitchFamily="18" charset="0"/>
                                  <a:ea typeface="Cambria Math" panose="02040503050406030204" pitchFamily="18" charset="0"/>
                                </a:rPr>
                                <m:t>𝑖</m:t>
                              </m:r>
                            </m:sub>
                          </m:sSub>
                        </m:e>
                      </m:d>
                      <m:r>
                        <a:rPr lang="en-US" sz="5400" b="0" i="1" u="none" strike="noStrike" baseline="0" smtClean="0">
                          <a:latin typeface="Cambria Math" panose="02040503050406030204" pitchFamily="18" charset="0"/>
                          <a:ea typeface="Cambria Math" panose="02040503050406030204" pitchFamily="18" charset="0"/>
                        </a:rPr>
                        <m:t>=</m:t>
                      </m:r>
                      <m:d>
                        <m:dPr>
                          <m:ctrlPr>
                            <a:rPr lang="en-US" sz="5400" b="0" i="1" u="none" strike="noStrike" baseline="0" smtClean="0">
                              <a:latin typeface="Cambria Math" panose="02040503050406030204" pitchFamily="18" charset="0"/>
                              <a:ea typeface="Cambria Math" panose="02040503050406030204" pitchFamily="18" charset="0"/>
                            </a:rPr>
                          </m:ctrlPr>
                        </m:dPr>
                        <m:e>
                          <m:r>
                            <a:rPr lang="en-US" sz="5400" b="0" i="1" u="none" strike="noStrike" baseline="0" smtClean="0">
                              <a:latin typeface="Cambria Math" panose="02040503050406030204" pitchFamily="18" charset="0"/>
                              <a:ea typeface="Cambria Math" panose="02040503050406030204" pitchFamily="18" charset="0"/>
                            </a:rPr>
                            <m:t>1 −</m:t>
                          </m:r>
                          <m:sSup>
                            <m:sSupPr>
                              <m:ctrlPr>
                                <a:rPr lang="en-US" sz="5400" b="0" i="1" u="none" strike="noStrike" baseline="0" smtClean="0">
                                  <a:latin typeface="Cambria Math" panose="02040503050406030204" pitchFamily="18" charset="0"/>
                                  <a:ea typeface="Cambria Math" panose="02040503050406030204" pitchFamily="18" charset="0"/>
                                </a:rPr>
                              </m:ctrlPr>
                            </m:sSupPr>
                            <m:e>
                              <m:r>
                                <a:rPr lang="en-US" sz="5400" b="0" i="1" u="none" strike="noStrike" baseline="0" smtClean="0">
                                  <a:latin typeface="Cambria Math" panose="02040503050406030204" pitchFamily="18" charset="0"/>
                                  <a:ea typeface="Cambria Math" panose="02040503050406030204" pitchFamily="18" charset="0"/>
                                </a:rPr>
                                <m:t>2</m:t>
                              </m:r>
                            </m:e>
                            <m:sup>
                              <m:r>
                                <a:rPr lang="en-US" sz="5400" b="0" i="1" u="none" strike="noStrike" baseline="0" smtClean="0">
                                  <a:latin typeface="Cambria Math" panose="02040503050406030204" pitchFamily="18" charset="0"/>
                                  <a:ea typeface="Cambria Math" panose="02040503050406030204" pitchFamily="18" charset="0"/>
                                </a:rPr>
                                <m:t>1− </m:t>
                              </m:r>
                              <m:sSub>
                                <m:sSubPr>
                                  <m:ctrlPr>
                                    <a:rPr lang="en-US" sz="5400" b="0" i="1" u="none" strike="noStrike" baseline="0" smtClean="0">
                                      <a:latin typeface="Cambria Math" panose="02040503050406030204" pitchFamily="18" charset="0"/>
                                      <a:ea typeface="Cambria Math" panose="02040503050406030204" pitchFamily="18" charset="0"/>
                                    </a:rPr>
                                  </m:ctrlPr>
                                </m:sSubPr>
                                <m:e>
                                  <m:r>
                                    <a:rPr lang="en-US" sz="5400" b="0" i="1" u="none" strike="noStrike" baseline="0" smtClean="0">
                                      <a:latin typeface="Cambria Math" panose="02040503050406030204" pitchFamily="18" charset="0"/>
                                      <a:ea typeface="Cambria Math" panose="02040503050406030204" pitchFamily="18" charset="0"/>
                                    </a:rPr>
                                    <m:t>𝑑</m:t>
                                  </m:r>
                                </m:e>
                                <m:sub>
                                  <m:r>
                                    <a:rPr lang="en-US" sz="5400" b="0" i="1" u="none" strike="noStrike" baseline="0" smtClean="0">
                                      <a:latin typeface="Cambria Math" panose="02040503050406030204" pitchFamily="18" charset="0"/>
                                      <a:ea typeface="Cambria Math" panose="02040503050406030204" pitchFamily="18" charset="0"/>
                                    </a:rPr>
                                    <m:t>𝑖</m:t>
                                  </m:r>
                                </m:sub>
                              </m:sSub>
                            </m:sup>
                          </m:sSup>
                        </m:e>
                      </m:d>
                      <m:sSub>
                        <m:sSubPr>
                          <m:ctrlPr>
                            <a:rPr lang="en-US" sz="5400" b="0" i="1" u="none" strike="noStrike" baseline="0" smtClean="0">
                              <a:latin typeface="Cambria Math" panose="02040503050406030204" pitchFamily="18" charset="0"/>
                              <a:ea typeface="Cambria Math" panose="02040503050406030204" pitchFamily="18" charset="0"/>
                            </a:rPr>
                          </m:ctrlPr>
                        </m:sSubPr>
                        <m:e>
                          <m:r>
                            <a:rPr lang="en-US" sz="5400" b="0" i="1" u="none" strike="noStrike" baseline="0" smtClean="0">
                              <a:latin typeface="Cambria Math" panose="02040503050406030204" pitchFamily="18" charset="0"/>
                              <a:ea typeface="Cambria Math" panose="02040503050406030204" pitchFamily="18" charset="0"/>
                            </a:rPr>
                            <m:t>𝐹</m:t>
                          </m:r>
                        </m:e>
                        <m:sub>
                          <m:r>
                            <a:rPr lang="en-US" sz="5400" b="0" i="1" u="none" strike="noStrike" baseline="0" smtClean="0">
                              <a:latin typeface="Cambria Math" panose="02040503050406030204" pitchFamily="18" charset="0"/>
                              <a:ea typeface="Cambria Math" panose="02040503050406030204" pitchFamily="18" charset="0"/>
                            </a:rPr>
                            <m:t>𝑖</m:t>
                          </m:r>
                        </m:sub>
                      </m:sSub>
                    </m:oMath>
                  </m:oMathPara>
                </a14:m>
                <a:endParaRPr lang="en-IN" sz="5400" b="0" i="0" u="none" strike="noStrike" baseline="0" dirty="0">
                  <a:latin typeface="Courier"/>
                </a:endParaRPr>
              </a:p>
              <a:p>
                <a:pPr algn="l"/>
                <a:endParaRPr lang="nn-NO" sz="1800" b="0" i="0" u="none" strike="noStrike" baseline="0" dirty="0">
                  <a:latin typeface="Courier"/>
                </a:endParaRPr>
              </a:p>
            </p:txBody>
          </p:sp>
        </mc:Choice>
        <mc:Fallback xmlns="">
          <p:sp>
            <p:nvSpPr>
              <p:cNvPr id="3" name="Content Placeholder 2">
                <a:extLst>
                  <a:ext uri="{FF2B5EF4-FFF2-40B4-BE49-F238E27FC236}">
                    <a16:creationId xmlns:a16="http://schemas.microsoft.com/office/drawing/2014/main" id="{495D5568-86BF-4A6B-AF7B-6C9F5F87BBE8}"/>
                  </a:ext>
                </a:extLst>
              </p:cNvPr>
              <p:cNvSpPr>
                <a:spLocks noGrp="1" noRot="1" noChangeAspect="1" noMove="1" noResize="1" noEditPoints="1" noAdjustHandles="1" noChangeArrowheads="1" noChangeShapeType="1" noTextEdit="1"/>
              </p:cNvSpPr>
              <p:nvPr>
                <p:ph idx="1"/>
              </p:nvPr>
            </p:nvSpPr>
            <p:spPr>
              <a:blipFill>
                <a:blip r:embed="rId2"/>
                <a:stretch>
                  <a:fillRect l="-714" t="-800" r="-663"/>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474E1BD-6F3F-49FC-9662-E3A8CA2CD859}"/>
                  </a:ext>
                </a:extLst>
              </p14:cNvPr>
              <p14:cNvContentPartPr/>
              <p14:nvPr/>
            </p14:nvContentPartPr>
            <p14:xfrm>
              <a:off x="1123920" y="2666880"/>
              <a:ext cx="11049480" cy="3848760"/>
            </p14:xfrm>
          </p:contentPart>
        </mc:Choice>
        <mc:Fallback xmlns="">
          <p:pic>
            <p:nvPicPr>
              <p:cNvPr id="4" name="Ink 3">
                <a:extLst>
                  <a:ext uri="{FF2B5EF4-FFF2-40B4-BE49-F238E27FC236}">
                    <a16:creationId xmlns:a16="http://schemas.microsoft.com/office/drawing/2014/main" id="{3474E1BD-6F3F-49FC-9662-E3A8CA2CD859}"/>
                  </a:ext>
                </a:extLst>
              </p:cNvPr>
              <p:cNvPicPr/>
              <p:nvPr/>
            </p:nvPicPr>
            <p:blipFill>
              <a:blip r:embed="rId4"/>
              <a:stretch>
                <a:fillRect/>
              </a:stretch>
            </p:blipFill>
            <p:spPr>
              <a:xfrm>
                <a:off x="1114560" y="2657520"/>
                <a:ext cx="11068200" cy="3867480"/>
              </a:xfrm>
              <a:prstGeom prst="rect">
                <a:avLst/>
              </a:prstGeom>
            </p:spPr>
          </p:pic>
        </mc:Fallback>
      </mc:AlternateContent>
    </p:spTree>
    <p:extLst>
      <p:ext uri="{BB962C8B-B14F-4D97-AF65-F5344CB8AC3E}">
        <p14:creationId xmlns:p14="http://schemas.microsoft.com/office/powerpoint/2010/main" val="355212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DBD6-9FA0-4406-9515-98B59ACE1B7B}"/>
              </a:ext>
            </a:extLst>
          </p:cNvPr>
          <p:cNvSpPr>
            <a:spLocks noGrp="1"/>
          </p:cNvSpPr>
          <p:nvPr>
            <p:ph type="title"/>
          </p:nvPr>
        </p:nvSpPr>
        <p:spPr/>
        <p:txBody>
          <a:bodyPr>
            <a:normAutofit/>
          </a:bodyPr>
          <a:lstStyle/>
          <a:p>
            <a:r>
              <a:rPr lang="en-US" dirty="0"/>
              <a:t>Advantages of Distributed database </a:t>
            </a:r>
            <a:endParaRPr lang="en-IN" dirty="0"/>
          </a:p>
        </p:txBody>
      </p:sp>
      <p:sp>
        <p:nvSpPr>
          <p:cNvPr id="3" name="Content Placeholder 2">
            <a:extLst>
              <a:ext uri="{FF2B5EF4-FFF2-40B4-BE49-F238E27FC236}">
                <a16:creationId xmlns:a16="http://schemas.microsoft.com/office/drawing/2014/main" id="{10DEE6FA-1ABA-4382-805B-E1B055723FF8}"/>
              </a:ext>
            </a:extLst>
          </p:cNvPr>
          <p:cNvSpPr>
            <a:spLocks noGrp="1"/>
          </p:cNvSpPr>
          <p:nvPr>
            <p:ph idx="1"/>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571500" indent="-571500">
              <a:buFont typeface="Arial" panose="020B0604020202020204" pitchFamily="34" charset="0"/>
              <a:buChar char="•"/>
            </a:pPr>
            <a:r>
              <a:rPr lang="en-US" sz="3600" dirty="0"/>
              <a:t>Modular Development</a:t>
            </a:r>
          </a:p>
          <a:p>
            <a:pPr marL="571500" indent="-571500">
              <a:buFont typeface="Arial" panose="020B0604020202020204" pitchFamily="34" charset="0"/>
              <a:buChar char="•"/>
            </a:pPr>
            <a:r>
              <a:rPr lang="en-US" sz="3600" dirty="0"/>
              <a:t>More Reliable</a:t>
            </a:r>
          </a:p>
          <a:p>
            <a:pPr marL="571500" indent="-571500">
              <a:buFont typeface="Arial" panose="020B0604020202020204" pitchFamily="34" charset="0"/>
              <a:buChar char="•"/>
            </a:pPr>
            <a:r>
              <a:rPr lang="en-US" sz="3600" dirty="0"/>
              <a:t>Better Response</a:t>
            </a:r>
          </a:p>
          <a:p>
            <a:pPr marL="571500" indent="-571500">
              <a:buFont typeface="Arial" panose="020B0604020202020204" pitchFamily="34" charset="0"/>
              <a:buChar char="•"/>
            </a:pPr>
            <a:r>
              <a:rPr lang="en-US" sz="3600" dirty="0"/>
              <a:t>Lower Communication Cost</a:t>
            </a:r>
          </a:p>
          <a:p>
            <a:pPr marL="571500" indent="-571500">
              <a:buFont typeface="Arial" panose="020B0604020202020204" pitchFamily="34" charset="0"/>
              <a:buChar char="•"/>
            </a:pPr>
            <a:endParaRPr lang="en-IN" sz="3600" dirty="0"/>
          </a:p>
        </p:txBody>
      </p:sp>
    </p:spTree>
    <p:extLst>
      <p:ext uri="{BB962C8B-B14F-4D97-AF65-F5344CB8AC3E}">
        <p14:creationId xmlns:p14="http://schemas.microsoft.com/office/powerpoint/2010/main" val="18580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B839-9EFB-43BB-B3BF-D708A95BDB36}"/>
              </a:ext>
            </a:extLst>
          </p:cNvPr>
          <p:cNvSpPr>
            <a:spLocks noGrp="1"/>
          </p:cNvSpPr>
          <p:nvPr>
            <p:ph type="title"/>
          </p:nvPr>
        </p:nvSpPr>
        <p:spPr/>
        <p:txBody>
          <a:bodyPr/>
          <a:lstStyle/>
          <a:p>
            <a:r>
              <a:rPr lang="en-US" dirty="0"/>
              <a:t>Demerits of All Beneficial algo. </a:t>
            </a:r>
            <a:endParaRPr lang="en-IN" dirty="0"/>
          </a:p>
        </p:txBody>
      </p:sp>
      <p:sp>
        <p:nvSpPr>
          <p:cNvPr id="3" name="Content Placeholder 2">
            <a:extLst>
              <a:ext uri="{FF2B5EF4-FFF2-40B4-BE49-F238E27FC236}">
                <a16:creationId xmlns:a16="http://schemas.microsoft.com/office/drawing/2014/main" id="{DAF66894-4029-4089-A06A-425861E996EC}"/>
              </a:ext>
            </a:extLst>
          </p:cNvPr>
          <p:cNvSpPr>
            <a:spLocks noGrp="1"/>
          </p:cNvSpPr>
          <p:nvPr>
            <p:ph idx="1"/>
          </p:nvPr>
        </p:nvSpPr>
        <p:spPr/>
        <p:txBody>
          <a:bodyPr/>
          <a:lstStyle/>
          <a:p>
            <a:pPr marL="457200" indent="-457200">
              <a:buFont typeface="+mj-lt"/>
              <a:buAutoNum type="arabicPeriod"/>
            </a:pPr>
            <a:r>
              <a:rPr lang="en-US" dirty="0"/>
              <a:t>The degree of replication – If the number of sites are n, and in each site the benefit </a:t>
            </a:r>
            <a:r>
              <a:rPr lang="en-US" dirty="0" err="1"/>
              <a:t>Bij</a:t>
            </a:r>
            <a:r>
              <a:rPr lang="en-US" dirty="0"/>
              <a:t> gets positive, then in all the sites, the fragment Ri is replicated. </a:t>
            </a:r>
          </a:p>
          <a:p>
            <a:pPr marL="457200" indent="-457200">
              <a:buFont typeface="+mj-lt"/>
              <a:buAutoNum type="arabicPeriod"/>
            </a:pPr>
            <a:r>
              <a:rPr lang="en-US" dirty="0"/>
              <a:t>The benefit of each replication varies, in this case the replication is not controlled.  </a:t>
            </a:r>
            <a:endParaRPr lang="en-IN" dirty="0"/>
          </a:p>
        </p:txBody>
      </p:sp>
    </p:spTree>
    <p:extLst>
      <p:ext uri="{BB962C8B-B14F-4D97-AF65-F5344CB8AC3E}">
        <p14:creationId xmlns:p14="http://schemas.microsoft.com/office/powerpoint/2010/main" val="449239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39F2CB-2E9B-4C26-87E6-980CC1547EBC}"/>
                  </a:ext>
                </a:extLst>
              </p:cNvPr>
              <p:cNvSpPr>
                <a:spLocks noGrp="1"/>
              </p:cNvSpPr>
              <p:nvPr>
                <p:ph idx="1"/>
              </p:nvPr>
            </p:nvSpPr>
            <p:spPr>
              <a:xfrm>
                <a:off x="228600" y="838200"/>
                <a:ext cx="11963400" cy="6096000"/>
              </a:xfrm>
            </p:spPr>
            <p:txBody>
              <a:bodyPr/>
              <a:lstStyle/>
              <a:p>
                <a:pPr algn="l"/>
                <a:r>
                  <a:rPr lang="en-US" sz="2400" b="0" i="0" u="none" strike="noStrike" baseline="0" dirty="0">
                    <a:latin typeface="Courier"/>
                  </a:rPr>
                  <a:t>Note that </a:t>
                </a:r>
                <a:r>
                  <a:rPr lang="el-GR" sz="2400" b="0" i="0" u="none" strike="noStrike" baseline="0" dirty="0">
                    <a:latin typeface="Courier"/>
                  </a:rPr>
                  <a:t>β</a:t>
                </a:r>
                <a:r>
                  <a:rPr lang="en-US" sz="2400" b="0" i="0" u="none" strike="noStrike" baseline="0" dirty="0">
                    <a:latin typeface="Courier"/>
                  </a:rPr>
                  <a:t>(1) = 0, </a:t>
                </a:r>
                <a:r>
                  <a:rPr lang="el-GR" sz="2400" b="0" i="0" u="none" strike="noStrike" baseline="0" dirty="0">
                    <a:latin typeface="Courier"/>
                  </a:rPr>
                  <a:t>β</a:t>
                </a:r>
                <a:r>
                  <a:rPr lang="en-US" sz="2400" b="0" i="0" u="none" strike="noStrike" baseline="0" dirty="0">
                    <a:latin typeface="Courier"/>
                  </a:rPr>
                  <a:t>(2) = Fi /2, </a:t>
                </a:r>
                <a:r>
                  <a:rPr lang="el-GR" sz="2400" b="0" i="0" u="none" strike="noStrike" baseline="0" dirty="0">
                    <a:latin typeface="Courier"/>
                  </a:rPr>
                  <a:t>β</a:t>
                </a:r>
                <a:r>
                  <a:rPr lang="en-US" sz="2400" b="0" i="0" u="none" strike="noStrike" baseline="0" dirty="0">
                    <a:latin typeface="Courier"/>
                  </a:rPr>
                  <a:t>(3) = 3Fi/4, and so on. Then, we evaluate the benefit of introducing a new copy of Ri at site j by modifying the previous formula:</a:t>
                </a:r>
              </a:p>
              <a:p>
                <a:pPr algn="l"/>
                <a:endParaRPr lang="en-US" sz="2400" b="0" dirty="0">
                  <a:latin typeface="Courier"/>
                </a:endParaRPr>
              </a:p>
              <a:p>
                <a:pPr/>
                <a14:m>
                  <m:oMathPara xmlns:m="http://schemas.openxmlformats.org/officeDocument/2006/math">
                    <m:oMathParaPr>
                      <m:jc m:val="centerGroup"/>
                    </m:oMathParaPr>
                    <m:oMath xmlns:m="http://schemas.openxmlformats.org/officeDocument/2006/math">
                      <m:sSub>
                        <m:sSubPr>
                          <m:ctrlPr>
                            <a:rPr lang="pt-BR" sz="3600" i="1" smtClean="0">
                              <a:latin typeface="Cambria Math" panose="02040503050406030204" pitchFamily="18" charset="0"/>
                            </a:rPr>
                          </m:ctrlPr>
                        </m:sSubPr>
                        <m:e>
                          <m:r>
                            <a:rPr lang="en-US" sz="3600" b="1" i="1" smtClean="0">
                              <a:latin typeface="Cambria Math" panose="02040503050406030204" pitchFamily="18" charset="0"/>
                            </a:rPr>
                            <m:t>𝑩</m:t>
                          </m:r>
                        </m:e>
                        <m:sub>
                          <m:r>
                            <a:rPr lang="en-US" sz="3600" b="1" i="1" smtClean="0">
                              <a:latin typeface="Cambria Math" panose="02040503050406030204" pitchFamily="18" charset="0"/>
                            </a:rPr>
                            <m:t>𝒊𝒋</m:t>
                          </m:r>
                        </m:sub>
                      </m:sSub>
                      <m:r>
                        <a:rPr lang="en-US" sz="3600" b="1" i="1" smtClean="0">
                          <a:latin typeface="Cambria Math" panose="02040503050406030204" pitchFamily="18" charset="0"/>
                        </a:rPr>
                        <m:t>=</m:t>
                      </m:r>
                      <m:nary>
                        <m:naryPr>
                          <m:chr m:val="∑"/>
                          <m:ctrlPr>
                            <a:rPr lang="pt-BR" sz="3600" i="1">
                              <a:latin typeface="Cambria Math" panose="02040503050406030204" pitchFamily="18" charset="0"/>
                            </a:rPr>
                          </m:ctrlPr>
                        </m:naryPr>
                        <m:sub>
                          <m:r>
                            <m:rPr>
                              <m:brk m:alnAt="23"/>
                            </m:rPr>
                            <a:rPr lang="en-US" sz="3600" i="1">
                              <a:latin typeface="Cambria Math" panose="02040503050406030204" pitchFamily="18" charset="0"/>
                            </a:rPr>
                            <m:t>𝒌</m:t>
                          </m:r>
                        </m:sub>
                        <m:sup/>
                        <m:e>
                          <m:d>
                            <m:dPr>
                              <m:ctrlPr>
                                <a:rPr lang="pt-BR" sz="3600" i="1">
                                  <a:latin typeface="Cambria Math" panose="02040503050406030204" pitchFamily="18" charset="0"/>
                                </a:rPr>
                              </m:ctrlPr>
                            </m:dPr>
                            <m:e>
                              <m:sSub>
                                <m:sSubPr>
                                  <m:ctrlPr>
                                    <a:rPr lang="pt-BR" sz="3600" i="1">
                                      <a:latin typeface="Cambria Math" panose="02040503050406030204" pitchFamily="18" charset="0"/>
                                    </a:rPr>
                                  </m:ctrlPr>
                                </m:sSubPr>
                                <m:e>
                                  <m:r>
                                    <a:rPr lang="en-US" sz="3600" i="1">
                                      <a:latin typeface="Cambria Math" panose="02040503050406030204" pitchFamily="18" charset="0"/>
                                    </a:rPr>
                                    <m:t>𝒇</m:t>
                                  </m:r>
                                </m:e>
                                <m:sub>
                                  <m:r>
                                    <a:rPr lang="en-US" sz="3600" i="1">
                                      <a:latin typeface="Cambria Math" panose="02040503050406030204" pitchFamily="18" charset="0"/>
                                    </a:rPr>
                                    <m:t>𝒌𝒋</m:t>
                                  </m:r>
                                </m:sub>
                              </m:sSub>
                              <m:sSub>
                                <m:sSubPr>
                                  <m:ctrlPr>
                                    <a:rPr lang="pt-BR" sz="3600" i="1">
                                      <a:latin typeface="Cambria Math" panose="02040503050406030204" pitchFamily="18" charset="0"/>
                                    </a:rPr>
                                  </m:ctrlPr>
                                </m:sSubPr>
                                <m:e>
                                  <m:r>
                                    <a:rPr lang="en-US" sz="3600" b="1" i="1" smtClean="0">
                                      <a:latin typeface="Cambria Math" panose="02040503050406030204" pitchFamily="18" charset="0"/>
                                    </a:rPr>
                                    <m:t>𝒓</m:t>
                                  </m:r>
                                </m:e>
                                <m:sub>
                                  <m:r>
                                    <a:rPr lang="en-US" sz="3600" i="1">
                                      <a:latin typeface="Cambria Math" panose="02040503050406030204" pitchFamily="18" charset="0"/>
                                    </a:rPr>
                                    <m:t>𝒌𝒊</m:t>
                                  </m:r>
                                </m:sub>
                              </m:sSub>
                            </m:e>
                          </m:d>
                          <m:r>
                            <a:rPr lang="en-US" sz="3600" b="1" i="1" smtClean="0">
                              <a:latin typeface="Cambria Math" panose="02040503050406030204" pitchFamily="18" charset="0"/>
                            </a:rPr>
                            <m:t> −</m:t>
                          </m:r>
                          <m:r>
                            <a:rPr lang="en-US" sz="3600" b="1" i="1" smtClean="0">
                              <a:latin typeface="Cambria Math" panose="02040503050406030204" pitchFamily="18" charset="0"/>
                            </a:rPr>
                            <m:t>𝑪</m:t>
                          </m:r>
                          <m:nary>
                            <m:naryPr>
                              <m:chr m:val="∑"/>
                              <m:limLoc m:val="subSup"/>
                              <m:supHide m:val="on"/>
                              <m:ctrlPr>
                                <a:rPr lang="en-US" sz="3600" b="1" i="1" smtClean="0">
                                  <a:latin typeface="Cambria Math" panose="02040503050406030204" pitchFamily="18" charset="0"/>
                                </a:rPr>
                              </m:ctrlPr>
                            </m:naryPr>
                            <m:sub>
                              <m:r>
                                <m:rPr>
                                  <m:brk m:alnAt="9"/>
                                </m:rPr>
                                <a:rPr lang="en-US" sz="3600" b="1" i="1" smtClean="0">
                                  <a:latin typeface="Cambria Math" panose="02040503050406030204" pitchFamily="18" charset="0"/>
                                </a:rPr>
                                <m:t>𝒌</m:t>
                              </m:r>
                            </m:sub>
                            <m:sup/>
                            <m:e>
                              <m:nary>
                                <m:naryPr>
                                  <m:chr m:val="∑"/>
                                  <m:limLoc m:val="subSup"/>
                                  <m:supHide m:val="on"/>
                                  <m:ctrlPr>
                                    <a:rPr lang="en-US" sz="3600" b="1" i="1" smtClean="0">
                                      <a:latin typeface="Cambria Math" panose="02040503050406030204" pitchFamily="18" charset="0"/>
                                    </a:rPr>
                                  </m:ctrlPr>
                                </m:naryPr>
                                <m:sub>
                                  <m:sSup>
                                    <m:sSupPr>
                                      <m:ctrlPr>
                                        <a:rPr lang="en-US" sz="3600" b="1" i="1" smtClean="0">
                                          <a:latin typeface="Cambria Math" panose="02040503050406030204" pitchFamily="18" charset="0"/>
                                        </a:rPr>
                                      </m:ctrlPr>
                                    </m:sSupPr>
                                    <m:e>
                                      <m:r>
                                        <m:rPr>
                                          <m:brk m:alnAt="9"/>
                                        </m:rPr>
                                        <a:rPr lang="en-US" sz="3600" b="1" i="1" smtClean="0">
                                          <a:latin typeface="Cambria Math" panose="02040503050406030204" pitchFamily="18" charset="0"/>
                                        </a:rPr>
                                        <m:t>𝒋</m:t>
                                      </m:r>
                                    </m:e>
                                    <m:sup>
                                      <m:r>
                                        <a:rPr lang="en-US" sz="3600" b="1" i="1" smtClean="0">
                                          <a:latin typeface="Cambria Math" panose="02040503050406030204" pitchFamily="18" charset="0"/>
                                        </a:rPr>
                                        <m:t>′</m:t>
                                      </m:r>
                                    </m:sup>
                                  </m:sSup>
                                  <m:r>
                                    <a:rPr lang="en-US" sz="3600" b="1" i="1" smtClean="0">
                                      <a:latin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𝒋</m:t>
                                  </m:r>
                                </m:sub>
                                <m:sup/>
                                <m:e>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𝒇</m:t>
                                      </m:r>
                                    </m:e>
                                    <m:sub>
                                      <m:r>
                                        <a:rPr lang="en-US" sz="3600" b="1" i="1" smtClean="0">
                                          <a:latin typeface="Cambria Math" panose="02040503050406030204" pitchFamily="18" charset="0"/>
                                        </a:rPr>
                                        <m:t>𝒌</m:t>
                                      </m:r>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𝒋</m:t>
                                          </m:r>
                                        </m:e>
                                        <m:sup>
                                          <m:r>
                                            <a:rPr lang="en-US" sz="3600" b="1" i="1" smtClean="0">
                                              <a:latin typeface="Cambria Math" panose="02040503050406030204" pitchFamily="18" charset="0"/>
                                            </a:rPr>
                                            <m:t>′</m:t>
                                          </m:r>
                                        </m:sup>
                                      </m:sSup>
                                    </m:sub>
                                  </m:sSub>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𝒖</m:t>
                                      </m:r>
                                    </m:e>
                                    <m:sub>
                                      <m:r>
                                        <a:rPr lang="en-US" sz="3600" b="1" i="1" smtClean="0">
                                          <a:latin typeface="Cambria Math" panose="02040503050406030204" pitchFamily="18" charset="0"/>
                                        </a:rPr>
                                        <m:t>𝒌𝒊</m:t>
                                      </m:r>
                                    </m:sub>
                                  </m:sSub>
                                  <m:r>
                                    <a:rPr lang="en-US" sz="3600" b="1" i="1" smtClean="0">
                                      <a:latin typeface="Cambria Math" panose="02040503050406030204" pitchFamily="18" charset="0"/>
                                    </a:rPr>
                                    <m:t>+</m:t>
                                  </m:r>
                                </m:e>
                              </m:nary>
                            </m:e>
                          </m:nary>
                          <m:r>
                            <a:rPr lang="en-US" sz="3600" b="1" i="1" smtClean="0">
                              <a:latin typeface="Cambria Math" panose="02040503050406030204" pitchFamily="18" charset="0"/>
                              <a:ea typeface="Cambria Math" panose="02040503050406030204" pitchFamily="18" charset="0"/>
                            </a:rPr>
                            <m:t>𝜷</m:t>
                          </m:r>
                          <m:r>
                            <a:rPr lang="en-US" sz="3600" b="1" i="1" smtClean="0">
                              <a:latin typeface="Cambria Math" panose="02040503050406030204" pitchFamily="18" charset="0"/>
                              <a:ea typeface="Cambria Math" panose="02040503050406030204" pitchFamily="18" charset="0"/>
                            </a:rPr>
                            <m:t>(</m:t>
                          </m:r>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𝒅</m:t>
                              </m:r>
                            </m:e>
                            <m:sub>
                              <m:r>
                                <a:rPr lang="en-US" sz="3600" b="1" i="1" smtClean="0">
                                  <a:latin typeface="Cambria Math" panose="02040503050406030204" pitchFamily="18" charset="0"/>
                                  <a:ea typeface="Cambria Math" panose="02040503050406030204" pitchFamily="18" charset="0"/>
                                </a:rPr>
                                <m:t>𝒊</m:t>
                              </m:r>
                            </m:sub>
                          </m:sSub>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rPr>
                            <m:t> </m:t>
                          </m:r>
                        </m:e>
                      </m:nary>
                    </m:oMath>
                  </m:oMathPara>
                </a14:m>
                <a:endParaRPr lang="en-IN" sz="3600" dirty="0"/>
              </a:p>
              <a:p>
                <a:endParaRPr lang="en-IN" dirty="0"/>
              </a:p>
            </p:txBody>
          </p:sp>
        </mc:Choice>
        <mc:Fallback xmlns="">
          <p:sp>
            <p:nvSpPr>
              <p:cNvPr id="3" name="Content Placeholder 2">
                <a:extLst>
                  <a:ext uri="{FF2B5EF4-FFF2-40B4-BE49-F238E27FC236}">
                    <a16:creationId xmlns:a16="http://schemas.microsoft.com/office/drawing/2014/main" id="{1639F2CB-2E9B-4C26-87E6-980CC1547EBC}"/>
                  </a:ext>
                </a:extLst>
              </p:cNvPr>
              <p:cNvSpPr>
                <a:spLocks noGrp="1" noRot="1" noChangeAspect="1" noMove="1" noResize="1" noEditPoints="1" noAdjustHandles="1" noChangeArrowheads="1" noChangeShapeType="1" noTextEdit="1"/>
              </p:cNvSpPr>
              <p:nvPr>
                <p:ph idx="1"/>
              </p:nvPr>
            </p:nvSpPr>
            <p:spPr>
              <a:xfrm>
                <a:off x="228600" y="838200"/>
                <a:ext cx="11963400" cy="6096000"/>
              </a:xfrm>
              <a:blipFill>
                <a:blip r:embed="rId2"/>
                <a:stretch>
                  <a:fillRect l="-714" t="-700" r="-163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83D5B37-8683-42AA-ADAE-CD87A9B87F87}"/>
                  </a:ext>
                </a:extLst>
              </p14:cNvPr>
              <p14:cNvContentPartPr/>
              <p14:nvPr/>
            </p14:nvContentPartPr>
            <p14:xfrm>
              <a:off x="762120" y="200160"/>
              <a:ext cx="11087280" cy="6172560"/>
            </p14:xfrm>
          </p:contentPart>
        </mc:Choice>
        <mc:Fallback xmlns="">
          <p:pic>
            <p:nvPicPr>
              <p:cNvPr id="2" name="Ink 1">
                <a:extLst>
                  <a:ext uri="{FF2B5EF4-FFF2-40B4-BE49-F238E27FC236}">
                    <a16:creationId xmlns:a16="http://schemas.microsoft.com/office/drawing/2014/main" id="{383D5B37-8683-42AA-ADAE-CD87A9B87F87}"/>
                  </a:ext>
                </a:extLst>
              </p:cNvPr>
              <p:cNvPicPr/>
              <p:nvPr/>
            </p:nvPicPr>
            <p:blipFill>
              <a:blip r:embed="rId4"/>
              <a:stretch>
                <a:fillRect/>
              </a:stretch>
            </p:blipFill>
            <p:spPr>
              <a:xfrm>
                <a:off x="752760" y="190800"/>
                <a:ext cx="11106000" cy="6191280"/>
              </a:xfrm>
              <a:prstGeom prst="rect">
                <a:avLst/>
              </a:prstGeom>
            </p:spPr>
          </p:pic>
        </mc:Fallback>
      </mc:AlternateContent>
    </p:spTree>
    <p:extLst>
      <p:ext uri="{BB962C8B-B14F-4D97-AF65-F5344CB8AC3E}">
        <p14:creationId xmlns:p14="http://schemas.microsoft.com/office/powerpoint/2010/main" val="1757502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AE53-B0CA-4035-AE93-B9C77765EC9C}"/>
              </a:ext>
            </a:extLst>
          </p:cNvPr>
          <p:cNvSpPr>
            <a:spLocks noGrp="1"/>
          </p:cNvSpPr>
          <p:nvPr>
            <p:ph type="title"/>
          </p:nvPr>
        </p:nvSpPr>
        <p:spPr>
          <a:xfrm>
            <a:off x="30480" y="60960"/>
            <a:ext cx="7437120" cy="2148840"/>
          </a:xfrm>
        </p:spPr>
        <p:txBody>
          <a:bodyPr>
            <a:normAutofit/>
          </a:bodyPr>
          <a:lstStyle/>
          <a:p>
            <a:r>
              <a:rPr lang="en-US" dirty="0"/>
              <a:t>Update and movement of record into another fragment </a:t>
            </a:r>
            <a:endParaRPr lang="en-IN" dirty="0"/>
          </a:p>
        </p:txBody>
      </p:sp>
      <p:sp>
        <p:nvSpPr>
          <p:cNvPr id="3" name="Content Placeholder 2">
            <a:extLst>
              <a:ext uri="{FF2B5EF4-FFF2-40B4-BE49-F238E27FC236}">
                <a16:creationId xmlns:a16="http://schemas.microsoft.com/office/drawing/2014/main" id="{AE81013D-F836-489C-95B4-149EB524A38E}"/>
              </a:ext>
            </a:extLst>
          </p:cNvPr>
          <p:cNvSpPr>
            <a:spLocks noGrp="1"/>
          </p:cNvSpPr>
          <p:nvPr>
            <p:ph idx="1"/>
          </p:nvPr>
        </p:nvSpPr>
        <p:spPr>
          <a:xfrm>
            <a:off x="228600" y="2438400"/>
            <a:ext cx="8153400" cy="1219200"/>
          </a:xfrm>
        </p:spPr>
        <p:style>
          <a:lnRef idx="2">
            <a:schemeClr val="accent2">
              <a:shade val="50000"/>
            </a:schemeClr>
          </a:lnRef>
          <a:fillRef idx="1">
            <a:schemeClr val="accent2"/>
          </a:fillRef>
          <a:effectRef idx="0">
            <a:schemeClr val="accent2"/>
          </a:effectRef>
          <a:fontRef idx="minor">
            <a:schemeClr val="lt1"/>
          </a:fontRef>
        </p:style>
        <p:txBody>
          <a:bodyPr/>
          <a:lstStyle/>
          <a:p>
            <a:pPr marL="342900" indent="-342900">
              <a:buFont typeface="Arial" panose="020B0604020202020204" pitchFamily="34" charset="0"/>
              <a:buChar char="•"/>
            </a:pPr>
            <a:r>
              <a:rPr lang="en-US" dirty="0"/>
              <a:t>EMP (</a:t>
            </a:r>
            <a:r>
              <a:rPr lang="en-US" dirty="0" err="1"/>
              <a:t>eno,name</a:t>
            </a:r>
            <a:r>
              <a:rPr lang="en-US" dirty="0"/>
              <a:t>, city) creates two fragments </a:t>
            </a:r>
          </a:p>
          <a:p>
            <a:pPr marL="342900" indent="-342900">
              <a:buFont typeface="Arial" panose="020B0604020202020204" pitchFamily="34" charset="0"/>
              <a:buChar char="•"/>
            </a:pPr>
            <a:r>
              <a:rPr lang="en-US" dirty="0" err="1"/>
              <a:t>EMP</a:t>
            </a:r>
            <a:r>
              <a:rPr lang="en-US" baseline="-25000" dirty="0" err="1"/>
              <a:t>Kol</a:t>
            </a:r>
            <a:r>
              <a:rPr lang="en-US" dirty="0"/>
              <a:t>(</a:t>
            </a:r>
            <a:r>
              <a:rPr lang="en-US" dirty="0" err="1"/>
              <a:t>eno,name</a:t>
            </a:r>
            <a:r>
              <a:rPr lang="en-US" dirty="0"/>
              <a:t>, city) and </a:t>
            </a:r>
            <a:r>
              <a:rPr lang="en-US" dirty="0" err="1"/>
              <a:t>EMP</a:t>
            </a:r>
            <a:r>
              <a:rPr lang="en-US" baseline="-25000" dirty="0" err="1"/>
              <a:t>Mum</a:t>
            </a:r>
            <a:r>
              <a:rPr lang="en-US" dirty="0"/>
              <a:t>(</a:t>
            </a:r>
            <a:r>
              <a:rPr lang="en-US" dirty="0" err="1"/>
              <a:t>eno,name</a:t>
            </a:r>
            <a:r>
              <a:rPr lang="en-US" dirty="0"/>
              <a:t>, city) </a:t>
            </a:r>
            <a:endParaRPr lang="en-IN" dirty="0"/>
          </a:p>
        </p:txBody>
      </p:sp>
      <p:graphicFrame>
        <p:nvGraphicFramePr>
          <p:cNvPr id="4" name="Table 4">
            <a:extLst>
              <a:ext uri="{FF2B5EF4-FFF2-40B4-BE49-F238E27FC236}">
                <a16:creationId xmlns:a16="http://schemas.microsoft.com/office/drawing/2014/main" id="{6E7C57D5-E77E-49FC-B2DE-A25D391F3973}"/>
              </a:ext>
            </a:extLst>
          </p:cNvPr>
          <p:cNvGraphicFramePr>
            <a:graphicFrameLocks noGrp="1"/>
          </p:cNvGraphicFramePr>
          <p:nvPr>
            <p:extLst>
              <p:ext uri="{D42A27DB-BD31-4B8C-83A1-F6EECF244321}">
                <p14:modId xmlns:p14="http://schemas.microsoft.com/office/powerpoint/2010/main" val="2393629653"/>
              </p:ext>
            </p:extLst>
          </p:nvPr>
        </p:nvGraphicFramePr>
        <p:xfrm>
          <a:off x="7696200" y="762000"/>
          <a:ext cx="4724400" cy="1234440"/>
        </p:xfrm>
        <a:graphic>
          <a:graphicData uri="http://schemas.openxmlformats.org/drawingml/2006/table">
            <a:tbl>
              <a:tblPr firstRow="1" bandRow="1">
                <a:tableStyleId>{5940675A-B579-460E-94D1-54222C63F5DA}</a:tableStyleId>
              </a:tblPr>
              <a:tblGrid>
                <a:gridCol w="1574800">
                  <a:extLst>
                    <a:ext uri="{9D8B030D-6E8A-4147-A177-3AD203B41FA5}">
                      <a16:colId xmlns:a16="http://schemas.microsoft.com/office/drawing/2014/main" val="3102137330"/>
                    </a:ext>
                  </a:extLst>
                </a:gridCol>
                <a:gridCol w="1574800">
                  <a:extLst>
                    <a:ext uri="{9D8B030D-6E8A-4147-A177-3AD203B41FA5}">
                      <a16:colId xmlns:a16="http://schemas.microsoft.com/office/drawing/2014/main" val="2260611391"/>
                    </a:ext>
                  </a:extLst>
                </a:gridCol>
                <a:gridCol w="1574800">
                  <a:extLst>
                    <a:ext uri="{9D8B030D-6E8A-4147-A177-3AD203B41FA5}">
                      <a16:colId xmlns:a16="http://schemas.microsoft.com/office/drawing/2014/main" val="2973914057"/>
                    </a:ext>
                  </a:extLst>
                </a:gridCol>
              </a:tblGrid>
              <a:tr h="370840">
                <a:tc>
                  <a:txBody>
                    <a:bodyPr/>
                    <a:lstStyle/>
                    <a:p>
                      <a:r>
                        <a:rPr lang="en-US" dirty="0"/>
                        <a:t>Eno</a:t>
                      </a:r>
                      <a:endParaRPr lang="en-IN" dirty="0"/>
                    </a:p>
                  </a:txBody>
                  <a:tcPr/>
                </a:tc>
                <a:tc>
                  <a:txBody>
                    <a:bodyPr/>
                    <a:lstStyle/>
                    <a:p>
                      <a:r>
                        <a:rPr lang="en-US" dirty="0"/>
                        <a:t>Name</a:t>
                      </a:r>
                      <a:endParaRPr lang="en-IN" dirty="0"/>
                    </a:p>
                  </a:txBody>
                  <a:tcPr/>
                </a:tc>
                <a:tc>
                  <a:txBody>
                    <a:bodyPr/>
                    <a:lstStyle/>
                    <a:p>
                      <a:r>
                        <a:rPr lang="en-US" dirty="0"/>
                        <a:t>City</a:t>
                      </a:r>
                      <a:endParaRPr lang="en-IN" dirty="0"/>
                    </a:p>
                  </a:txBody>
                  <a:tcPr/>
                </a:tc>
                <a:extLst>
                  <a:ext uri="{0D108BD9-81ED-4DB2-BD59-A6C34878D82A}">
                    <a16:rowId xmlns:a16="http://schemas.microsoft.com/office/drawing/2014/main" val="728856018"/>
                  </a:ext>
                </a:extLst>
              </a:tr>
              <a:tr h="370840">
                <a:tc>
                  <a:txBody>
                    <a:bodyPr/>
                    <a:lstStyle/>
                    <a:p>
                      <a:r>
                        <a:rPr lang="en-US" dirty="0"/>
                        <a:t>E1</a:t>
                      </a:r>
                      <a:endParaRPr lang="en-IN" dirty="0"/>
                    </a:p>
                  </a:txBody>
                  <a:tcPr/>
                </a:tc>
                <a:tc>
                  <a:txBody>
                    <a:bodyPr/>
                    <a:lstStyle/>
                    <a:p>
                      <a:r>
                        <a:rPr lang="en-US" dirty="0"/>
                        <a:t>Abu</a:t>
                      </a:r>
                      <a:endParaRPr lang="en-IN" dirty="0"/>
                    </a:p>
                  </a:txBody>
                  <a:tcPr/>
                </a:tc>
                <a:tc>
                  <a:txBody>
                    <a:bodyPr/>
                    <a:lstStyle/>
                    <a:p>
                      <a:r>
                        <a:rPr lang="en-US" dirty="0"/>
                        <a:t>Mum</a:t>
                      </a:r>
                      <a:endParaRPr lang="en-IN" dirty="0"/>
                    </a:p>
                  </a:txBody>
                  <a:tcPr/>
                </a:tc>
                <a:extLst>
                  <a:ext uri="{0D108BD9-81ED-4DB2-BD59-A6C34878D82A}">
                    <a16:rowId xmlns:a16="http://schemas.microsoft.com/office/drawing/2014/main" val="378253889"/>
                  </a:ext>
                </a:extLst>
              </a:tr>
              <a:tr h="370840">
                <a:tc>
                  <a:txBody>
                    <a:bodyPr/>
                    <a:lstStyle/>
                    <a:p>
                      <a:r>
                        <a:rPr lang="en-US" dirty="0"/>
                        <a:t>E2</a:t>
                      </a:r>
                      <a:endParaRPr lang="en-IN" dirty="0"/>
                    </a:p>
                  </a:txBody>
                  <a:tcPr/>
                </a:tc>
                <a:tc>
                  <a:txBody>
                    <a:bodyPr/>
                    <a:lstStyle/>
                    <a:p>
                      <a:r>
                        <a:rPr lang="en-US" dirty="0" err="1"/>
                        <a:t>Raban</a:t>
                      </a:r>
                      <a:endParaRPr lang="en-IN" dirty="0"/>
                    </a:p>
                  </a:txBody>
                  <a:tcPr/>
                </a:tc>
                <a:tc>
                  <a:txBody>
                    <a:bodyPr/>
                    <a:lstStyle/>
                    <a:p>
                      <a:r>
                        <a:rPr lang="en-US" dirty="0"/>
                        <a:t>mum</a:t>
                      </a:r>
                      <a:endParaRPr lang="en-IN" dirty="0"/>
                    </a:p>
                  </a:txBody>
                  <a:tcPr/>
                </a:tc>
                <a:extLst>
                  <a:ext uri="{0D108BD9-81ED-4DB2-BD59-A6C34878D82A}">
                    <a16:rowId xmlns:a16="http://schemas.microsoft.com/office/drawing/2014/main" val="2841134553"/>
                  </a:ext>
                </a:extLst>
              </a:tr>
            </a:tbl>
          </a:graphicData>
        </a:graphic>
      </p:graphicFrame>
      <p:cxnSp>
        <p:nvCxnSpPr>
          <p:cNvPr id="13" name="Straight Arrow Connector 12">
            <a:extLst>
              <a:ext uri="{FF2B5EF4-FFF2-40B4-BE49-F238E27FC236}">
                <a16:creationId xmlns:a16="http://schemas.microsoft.com/office/drawing/2014/main" id="{7F2C58EB-50C1-4AD6-9291-6C9C044A932D}"/>
              </a:ext>
            </a:extLst>
          </p:cNvPr>
          <p:cNvCxnSpPr>
            <a:cxnSpLocks/>
          </p:cNvCxnSpPr>
          <p:nvPr/>
        </p:nvCxnSpPr>
        <p:spPr>
          <a:xfrm flipV="1">
            <a:off x="7119848" y="2194560"/>
            <a:ext cx="1795552" cy="105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4">
            <a:extLst>
              <a:ext uri="{FF2B5EF4-FFF2-40B4-BE49-F238E27FC236}">
                <a16:creationId xmlns:a16="http://schemas.microsoft.com/office/drawing/2014/main" id="{717B208D-1606-46B2-9053-DFB39473A6E2}"/>
              </a:ext>
            </a:extLst>
          </p:cNvPr>
          <p:cNvGraphicFramePr>
            <a:graphicFrameLocks noGrp="1"/>
          </p:cNvGraphicFramePr>
          <p:nvPr>
            <p:extLst>
              <p:ext uri="{D42A27DB-BD31-4B8C-83A1-F6EECF244321}">
                <p14:modId xmlns:p14="http://schemas.microsoft.com/office/powerpoint/2010/main" val="2341558277"/>
              </p:ext>
            </p:extLst>
          </p:nvPr>
        </p:nvGraphicFramePr>
        <p:xfrm>
          <a:off x="228600" y="4495800"/>
          <a:ext cx="4724400" cy="1234440"/>
        </p:xfrm>
        <a:graphic>
          <a:graphicData uri="http://schemas.openxmlformats.org/drawingml/2006/table">
            <a:tbl>
              <a:tblPr firstRow="1" bandRow="1">
                <a:tableStyleId>{5940675A-B579-460E-94D1-54222C63F5DA}</a:tableStyleId>
              </a:tblPr>
              <a:tblGrid>
                <a:gridCol w="1574800">
                  <a:extLst>
                    <a:ext uri="{9D8B030D-6E8A-4147-A177-3AD203B41FA5}">
                      <a16:colId xmlns:a16="http://schemas.microsoft.com/office/drawing/2014/main" val="3102137330"/>
                    </a:ext>
                  </a:extLst>
                </a:gridCol>
                <a:gridCol w="1574800">
                  <a:extLst>
                    <a:ext uri="{9D8B030D-6E8A-4147-A177-3AD203B41FA5}">
                      <a16:colId xmlns:a16="http://schemas.microsoft.com/office/drawing/2014/main" val="2260611391"/>
                    </a:ext>
                  </a:extLst>
                </a:gridCol>
                <a:gridCol w="1574800">
                  <a:extLst>
                    <a:ext uri="{9D8B030D-6E8A-4147-A177-3AD203B41FA5}">
                      <a16:colId xmlns:a16="http://schemas.microsoft.com/office/drawing/2014/main" val="2973914057"/>
                    </a:ext>
                  </a:extLst>
                </a:gridCol>
              </a:tblGrid>
              <a:tr h="381000">
                <a:tc>
                  <a:txBody>
                    <a:bodyPr/>
                    <a:lstStyle/>
                    <a:p>
                      <a:r>
                        <a:rPr lang="en-US" dirty="0"/>
                        <a:t>Eno</a:t>
                      </a:r>
                      <a:endParaRPr lang="en-IN" dirty="0"/>
                    </a:p>
                  </a:txBody>
                  <a:tcPr/>
                </a:tc>
                <a:tc>
                  <a:txBody>
                    <a:bodyPr/>
                    <a:lstStyle/>
                    <a:p>
                      <a:r>
                        <a:rPr lang="en-US" dirty="0"/>
                        <a:t>Name</a:t>
                      </a:r>
                      <a:endParaRPr lang="en-IN" dirty="0"/>
                    </a:p>
                  </a:txBody>
                  <a:tcPr/>
                </a:tc>
                <a:tc>
                  <a:txBody>
                    <a:bodyPr/>
                    <a:lstStyle/>
                    <a:p>
                      <a:r>
                        <a:rPr lang="en-US" dirty="0"/>
                        <a:t>City</a:t>
                      </a:r>
                      <a:endParaRPr lang="en-IN" dirty="0"/>
                    </a:p>
                  </a:txBody>
                  <a:tcPr/>
                </a:tc>
                <a:extLst>
                  <a:ext uri="{0D108BD9-81ED-4DB2-BD59-A6C34878D82A}">
                    <a16:rowId xmlns:a16="http://schemas.microsoft.com/office/drawing/2014/main" val="728856018"/>
                  </a:ext>
                </a:extLst>
              </a:tr>
              <a:tr h="381000">
                <a:tc>
                  <a:txBody>
                    <a:bodyPr/>
                    <a:lstStyle/>
                    <a:p>
                      <a:r>
                        <a:rPr lang="en-US" dirty="0"/>
                        <a:t>E4</a:t>
                      </a:r>
                      <a:endParaRPr lang="en-IN" dirty="0"/>
                    </a:p>
                  </a:txBody>
                  <a:tcPr/>
                </a:tc>
                <a:tc>
                  <a:txBody>
                    <a:bodyPr/>
                    <a:lstStyle/>
                    <a:p>
                      <a:r>
                        <a:rPr lang="en-US" dirty="0" err="1"/>
                        <a:t>Pheluda</a:t>
                      </a:r>
                      <a:endParaRPr lang="en-IN" dirty="0"/>
                    </a:p>
                  </a:txBody>
                  <a:tcPr/>
                </a:tc>
                <a:tc>
                  <a:txBody>
                    <a:bodyPr/>
                    <a:lstStyle/>
                    <a:p>
                      <a:r>
                        <a:rPr lang="en-US" dirty="0" err="1"/>
                        <a:t>Kol</a:t>
                      </a:r>
                      <a:endParaRPr lang="en-IN" dirty="0"/>
                    </a:p>
                  </a:txBody>
                  <a:tcPr/>
                </a:tc>
                <a:extLst>
                  <a:ext uri="{0D108BD9-81ED-4DB2-BD59-A6C34878D82A}">
                    <a16:rowId xmlns:a16="http://schemas.microsoft.com/office/drawing/2014/main" val="378253889"/>
                  </a:ext>
                </a:extLst>
              </a:tr>
              <a:tr h="381000">
                <a:tc>
                  <a:txBody>
                    <a:bodyPr/>
                    <a:lstStyle/>
                    <a:p>
                      <a:r>
                        <a:rPr lang="en-US" dirty="0"/>
                        <a:t>E5</a:t>
                      </a:r>
                      <a:endParaRPr lang="en-IN" dirty="0"/>
                    </a:p>
                  </a:txBody>
                  <a:tcPr/>
                </a:tc>
                <a:tc>
                  <a:txBody>
                    <a:bodyPr/>
                    <a:lstStyle/>
                    <a:p>
                      <a:r>
                        <a:rPr lang="en-US" dirty="0" err="1"/>
                        <a:t>Kakababu</a:t>
                      </a:r>
                      <a:endParaRPr lang="en-IN" dirty="0"/>
                    </a:p>
                  </a:txBody>
                  <a:tcPr/>
                </a:tc>
                <a:tc>
                  <a:txBody>
                    <a:bodyPr/>
                    <a:lstStyle/>
                    <a:p>
                      <a:r>
                        <a:rPr lang="en-US" dirty="0" err="1"/>
                        <a:t>Kol</a:t>
                      </a:r>
                      <a:endParaRPr lang="en-IN" dirty="0"/>
                    </a:p>
                  </a:txBody>
                  <a:tcPr/>
                </a:tc>
                <a:extLst>
                  <a:ext uri="{0D108BD9-81ED-4DB2-BD59-A6C34878D82A}">
                    <a16:rowId xmlns:a16="http://schemas.microsoft.com/office/drawing/2014/main" val="2841134553"/>
                  </a:ext>
                </a:extLst>
              </a:tr>
            </a:tbl>
          </a:graphicData>
        </a:graphic>
      </p:graphicFrame>
      <p:cxnSp>
        <p:nvCxnSpPr>
          <p:cNvPr id="17" name="Straight Arrow Connector 16">
            <a:extLst>
              <a:ext uri="{FF2B5EF4-FFF2-40B4-BE49-F238E27FC236}">
                <a16:creationId xmlns:a16="http://schemas.microsoft.com/office/drawing/2014/main" id="{22C70F81-B1CF-4FF4-BE85-3C61708345F5}"/>
              </a:ext>
            </a:extLst>
          </p:cNvPr>
          <p:cNvCxnSpPr/>
          <p:nvPr/>
        </p:nvCxnSpPr>
        <p:spPr>
          <a:xfrm flipH="1">
            <a:off x="1981200" y="3276600"/>
            <a:ext cx="838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3E2E7-01B2-4180-BB6F-8F6CC542D704}"/>
              </a:ext>
            </a:extLst>
          </p:cNvPr>
          <p:cNvSpPr txBox="1"/>
          <p:nvPr/>
        </p:nvSpPr>
        <p:spPr>
          <a:xfrm>
            <a:off x="6705600" y="4099560"/>
            <a:ext cx="5134354" cy="4154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Update Emp set city=‘</a:t>
            </a:r>
            <a:r>
              <a:rPr lang="en-US" dirty="0" err="1"/>
              <a:t>kol</a:t>
            </a:r>
            <a:r>
              <a:rPr lang="en-US" dirty="0"/>
              <a:t>’ where </a:t>
            </a:r>
            <a:r>
              <a:rPr lang="en-US" dirty="0" err="1"/>
              <a:t>eno</a:t>
            </a:r>
            <a:r>
              <a:rPr lang="en-US" dirty="0"/>
              <a:t>=‘E3’</a:t>
            </a:r>
            <a:endParaRPr lang="en-IN" dirty="0"/>
          </a:p>
        </p:txBody>
      </p:sp>
      <p:grpSp>
        <p:nvGrpSpPr>
          <p:cNvPr id="19" name="Group 18">
            <a:extLst>
              <a:ext uri="{FF2B5EF4-FFF2-40B4-BE49-F238E27FC236}">
                <a16:creationId xmlns:a16="http://schemas.microsoft.com/office/drawing/2014/main" id="{9EFC04B9-7909-4839-AACE-F0C7504034F8}"/>
              </a:ext>
            </a:extLst>
          </p:cNvPr>
          <p:cNvGrpSpPr/>
          <p:nvPr/>
        </p:nvGrpSpPr>
        <p:grpSpPr>
          <a:xfrm>
            <a:off x="7714890" y="1980757"/>
            <a:ext cx="4687019" cy="469285"/>
            <a:chOff x="7696200" y="1969115"/>
            <a:chExt cx="4687019" cy="469285"/>
          </a:xfrm>
        </p:grpSpPr>
        <p:grpSp>
          <p:nvGrpSpPr>
            <p:cNvPr id="20" name="Group 19">
              <a:extLst>
                <a:ext uri="{FF2B5EF4-FFF2-40B4-BE49-F238E27FC236}">
                  <a16:creationId xmlns:a16="http://schemas.microsoft.com/office/drawing/2014/main" id="{37F91BD9-7928-43DA-A608-D718A55BA1D9}"/>
                </a:ext>
              </a:extLst>
            </p:cNvPr>
            <p:cNvGrpSpPr/>
            <p:nvPr/>
          </p:nvGrpSpPr>
          <p:grpSpPr>
            <a:xfrm>
              <a:off x="7696200" y="1969115"/>
              <a:ext cx="3181710" cy="442823"/>
              <a:chOff x="7696200" y="1969115"/>
              <a:chExt cx="3181710" cy="442823"/>
            </a:xfrm>
          </p:grpSpPr>
          <p:sp>
            <p:nvSpPr>
              <p:cNvPr id="22" name="TextBox 21">
                <a:extLst>
                  <a:ext uri="{FF2B5EF4-FFF2-40B4-BE49-F238E27FC236}">
                    <a16:creationId xmlns:a16="http://schemas.microsoft.com/office/drawing/2014/main" id="{96E8B6F0-4AEC-45E4-B8E0-18F8EBFD9406}"/>
                  </a:ext>
                </a:extLst>
              </p:cNvPr>
              <p:cNvSpPr txBox="1"/>
              <p:nvPr/>
            </p:nvSpPr>
            <p:spPr>
              <a:xfrm>
                <a:off x="7696200" y="1996440"/>
                <a:ext cx="1676400"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E3</a:t>
                </a:r>
                <a:endParaRPr lang="en-IN" dirty="0"/>
              </a:p>
            </p:txBody>
          </p:sp>
          <p:sp>
            <p:nvSpPr>
              <p:cNvPr id="23" name="TextBox 22">
                <a:extLst>
                  <a:ext uri="{FF2B5EF4-FFF2-40B4-BE49-F238E27FC236}">
                    <a16:creationId xmlns:a16="http://schemas.microsoft.com/office/drawing/2014/main" id="{25CD4822-D9E8-4684-B221-2CC0E37FA2BD}"/>
                  </a:ext>
                </a:extLst>
              </p:cNvPr>
              <p:cNvSpPr txBox="1"/>
              <p:nvPr/>
            </p:nvSpPr>
            <p:spPr>
              <a:xfrm>
                <a:off x="9368288" y="1969115"/>
                <a:ext cx="150962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Omrish</a:t>
                </a:r>
                <a:r>
                  <a:rPr lang="en-US" dirty="0"/>
                  <a:t>	</a:t>
                </a:r>
                <a:endParaRPr lang="en-IN" dirty="0"/>
              </a:p>
            </p:txBody>
          </p:sp>
        </p:grpSp>
        <p:sp>
          <p:nvSpPr>
            <p:cNvPr id="21" name="TextBox 20">
              <a:extLst>
                <a:ext uri="{FF2B5EF4-FFF2-40B4-BE49-F238E27FC236}">
                  <a16:creationId xmlns:a16="http://schemas.microsoft.com/office/drawing/2014/main" id="{13607A75-4E2A-4088-B079-67435EA15215}"/>
                </a:ext>
              </a:extLst>
            </p:cNvPr>
            <p:cNvSpPr txBox="1"/>
            <p:nvPr/>
          </p:nvSpPr>
          <p:spPr>
            <a:xfrm>
              <a:off x="10873597" y="2022902"/>
              <a:ext cx="150962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Kol</a:t>
              </a:r>
              <a:endParaRPr lang="en-IN" dirty="0"/>
            </a:p>
          </p:txBody>
        </p:sp>
      </p:grpSp>
      <p:grpSp>
        <p:nvGrpSpPr>
          <p:cNvPr id="11" name="Group 10">
            <a:extLst>
              <a:ext uri="{FF2B5EF4-FFF2-40B4-BE49-F238E27FC236}">
                <a16:creationId xmlns:a16="http://schemas.microsoft.com/office/drawing/2014/main" id="{4042666D-C7D5-47C8-B9CC-AC4DE0BBE259}"/>
              </a:ext>
            </a:extLst>
          </p:cNvPr>
          <p:cNvGrpSpPr/>
          <p:nvPr/>
        </p:nvGrpSpPr>
        <p:grpSpPr>
          <a:xfrm>
            <a:off x="7714890" y="2034544"/>
            <a:ext cx="4687019" cy="461925"/>
            <a:chOff x="7696200" y="1996440"/>
            <a:chExt cx="4687019" cy="461925"/>
          </a:xfrm>
        </p:grpSpPr>
        <p:grpSp>
          <p:nvGrpSpPr>
            <p:cNvPr id="10" name="Group 9">
              <a:extLst>
                <a:ext uri="{FF2B5EF4-FFF2-40B4-BE49-F238E27FC236}">
                  <a16:creationId xmlns:a16="http://schemas.microsoft.com/office/drawing/2014/main" id="{3F0028F4-9FA9-4459-867C-72EDA3FE6C6E}"/>
                </a:ext>
              </a:extLst>
            </p:cNvPr>
            <p:cNvGrpSpPr/>
            <p:nvPr/>
          </p:nvGrpSpPr>
          <p:grpSpPr>
            <a:xfrm>
              <a:off x="7696200" y="1996440"/>
              <a:ext cx="3177397" cy="461925"/>
              <a:chOff x="7696200" y="1996440"/>
              <a:chExt cx="3177397" cy="461925"/>
            </a:xfrm>
          </p:grpSpPr>
          <p:sp>
            <p:nvSpPr>
              <p:cNvPr id="7" name="TextBox 6">
                <a:extLst>
                  <a:ext uri="{FF2B5EF4-FFF2-40B4-BE49-F238E27FC236}">
                    <a16:creationId xmlns:a16="http://schemas.microsoft.com/office/drawing/2014/main" id="{61793AE6-191A-440D-B3C5-7DB42A51E1A9}"/>
                  </a:ext>
                </a:extLst>
              </p:cNvPr>
              <p:cNvSpPr txBox="1"/>
              <p:nvPr/>
            </p:nvSpPr>
            <p:spPr>
              <a:xfrm>
                <a:off x="7696200" y="1996440"/>
                <a:ext cx="1676400"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E3</a:t>
                </a:r>
                <a:endParaRPr lang="en-IN" dirty="0"/>
              </a:p>
            </p:txBody>
          </p:sp>
          <p:sp>
            <p:nvSpPr>
              <p:cNvPr id="8" name="TextBox 7">
                <a:extLst>
                  <a:ext uri="{FF2B5EF4-FFF2-40B4-BE49-F238E27FC236}">
                    <a16:creationId xmlns:a16="http://schemas.microsoft.com/office/drawing/2014/main" id="{FEE5B9A9-8CC2-4EE3-9D22-AFBA74ADEC27}"/>
                  </a:ext>
                </a:extLst>
              </p:cNvPr>
              <p:cNvSpPr txBox="1"/>
              <p:nvPr/>
            </p:nvSpPr>
            <p:spPr>
              <a:xfrm>
                <a:off x="9363975" y="2042867"/>
                <a:ext cx="150962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Omrish</a:t>
                </a:r>
                <a:r>
                  <a:rPr lang="en-US" dirty="0"/>
                  <a:t>	</a:t>
                </a:r>
                <a:endParaRPr lang="en-IN" dirty="0"/>
              </a:p>
            </p:txBody>
          </p:sp>
        </p:grpSp>
        <p:sp>
          <p:nvSpPr>
            <p:cNvPr id="9" name="TextBox 8">
              <a:extLst>
                <a:ext uri="{FF2B5EF4-FFF2-40B4-BE49-F238E27FC236}">
                  <a16:creationId xmlns:a16="http://schemas.microsoft.com/office/drawing/2014/main" id="{475C3034-E5AC-4377-BCBA-3442825653DC}"/>
                </a:ext>
              </a:extLst>
            </p:cNvPr>
            <p:cNvSpPr txBox="1"/>
            <p:nvPr/>
          </p:nvSpPr>
          <p:spPr>
            <a:xfrm>
              <a:off x="10873597" y="2022902"/>
              <a:ext cx="150962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Mum</a:t>
              </a:r>
              <a:endParaRPr lang="en-IN" dirty="0"/>
            </a:p>
          </p:txBody>
        </p:sp>
      </p:gr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DF1245A-F620-4021-9637-C384C1D764DE}"/>
                  </a:ext>
                </a:extLst>
              </p14:cNvPr>
              <p14:cNvContentPartPr/>
              <p14:nvPr/>
            </p14:nvContentPartPr>
            <p14:xfrm>
              <a:off x="314280" y="390600"/>
              <a:ext cx="12335400" cy="5877360"/>
            </p14:xfrm>
          </p:contentPart>
        </mc:Choice>
        <mc:Fallback xmlns="">
          <p:pic>
            <p:nvPicPr>
              <p:cNvPr id="5" name="Ink 4">
                <a:extLst>
                  <a:ext uri="{FF2B5EF4-FFF2-40B4-BE49-F238E27FC236}">
                    <a16:creationId xmlns:a16="http://schemas.microsoft.com/office/drawing/2014/main" id="{DDF1245A-F620-4021-9637-C384C1D764DE}"/>
                  </a:ext>
                </a:extLst>
              </p:cNvPr>
              <p:cNvPicPr/>
              <p:nvPr/>
            </p:nvPicPr>
            <p:blipFill>
              <a:blip r:embed="rId3"/>
              <a:stretch>
                <a:fillRect/>
              </a:stretch>
            </p:blipFill>
            <p:spPr>
              <a:xfrm>
                <a:off x="304920" y="381240"/>
                <a:ext cx="12354120" cy="5896080"/>
              </a:xfrm>
              <a:prstGeom prst="rect">
                <a:avLst/>
              </a:prstGeom>
            </p:spPr>
          </p:pic>
        </mc:Fallback>
      </mc:AlternateContent>
    </p:spTree>
    <p:extLst>
      <p:ext uri="{BB962C8B-B14F-4D97-AF65-F5344CB8AC3E}">
        <p14:creationId xmlns:p14="http://schemas.microsoft.com/office/powerpoint/2010/main" val="69732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par>
                                <p:cTn id="37" presetID="16" presetClass="entr" presetSubtype="21"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4.28571E-6 -4.375E-6 L -0.58097 0.50977 " pathEditMode="relative" rAng="0" ptsTypes="AA">
                                      <p:cBhvr>
                                        <p:cTn id="54" dur="2000" fill="hold"/>
                                        <p:tgtEl>
                                          <p:spTgt spid="19"/>
                                        </p:tgtEl>
                                        <p:attrNameLst>
                                          <p:attrName>ppt_x</p:attrName>
                                          <p:attrName>ppt_y</p:attrName>
                                        </p:attrNameLst>
                                      </p:cBhvr>
                                      <p:rCtr x="-29055" y="25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45B7-8F70-40F0-953D-AA077F3C2F4E}"/>
              </a:ext>
            </a:extLst>
          </p:cNvPr>
          <p:cNvSpPr>
            <a:spLocks noGrp="1"/>
          </p:cNvSpPr>
          <p:nvPr>
            <p:ph type="title"/>
          </p:nvPr>
        </p:nvSpPr>
        <p:spPr/>
        <p:txBody>
          <a:bodyPr/>
          <a:lstStyle/>
          <a:p>
            <a:r>
              <a:rPr lang="en-US" dirty="0"/>
              <a:t>All Beneficial sites </a:t>
            </a:r>
            <a:endParaRPr lang="en-IN" dirty="0"/>
          </a:p>
        </p:txBody>
      </p:sp>
      <p:sp>
        <p:nvSpPr>
          <p:cNvPr id="3" name="Content Placeholder 2">
            <a:extLst>
              <a:ext uri="{FF2B5EF4-FFF2-40B4-BE49-F238E27FC236}">
                <a16:creationId xmlns:a16="http://schemas.microsoft.com/office/drawing/2014/main" id="{9F01E1E9-9EC5-41FE-84A3-1AABD782DC2A}"/>
              </a:ext>
            </a:extLst>
          </p:cNvPr>
          <p:cNvSpPr>
            <a:spLocks noGrp="1"/>
          </p:cNvSpPr>
          <p:nvPr>
            <p:ph idx="1"/>
          </p:nvPr>
        </p:nvSpPr>
        <p:spPr/>
        <p:txBody>
          <a:bodyPr>
            <a:normAutofit/>
          </a:bodyPr>
          <a:lstStyle/>
          <a:p>
            <a:pPr algn="just">
              <a:lnSpc>
                <a:spcPct val="200000"/>
              </a:lnSpc>
            </a:pPr>
            <a:r>
              <a:rPr lang="en-US" sz="4000" dirty="0"/>
              <a:t>The set of all sites where the benefit of allocation one copy of the fragment is higher than the cost, and allocate a copy of the fragment to each element of this site. </a:t>
            </a:r>
            <a:endParaRPr lang="en-IN" sz="4000" dirty="0"/>
          </a:p>
        </p:txBody>
      </p:sp>
    </p:spTree>
    <p:extLst>
      <p:ext uri="{BB962C8B-B14F-4D97-AF65-F5344CB8AC3E}">
        <p14:creationId xmlns:p14="http://schemas.microsoft.com/office/powerpoint/2010/main" val="1808524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5773-0F9A-45D5-AB2C-449D450D5C73}"/>
              </a:ext>
            </a:extLst>
          </p:cNvPr>
          <p:cNvSpPr>
            <a:spLocks noGrp="1"/>
          </p:cNvSpPr>
          <p:nvPr>
            <p:ph type="title"/>
          </p:nvPr>
        </p:nvSpPr>
        <p:spPr/>
        <p:txBody>
          <a:bodyPr/>
          <a:lstStyle/>
          <a:p>
            <a:r>
              <a:rPr lang="en-US" dirty="0"/>
              <a:t>Additional Replication</a:t>
            </a:r>
            <a:endParaRPr lang="en-IN" dirty="0"/>
          </a:p>
        </p:txBody>
      </p:sp>
      <p:sp>
        <p:nvSpPr>
          <p:cNvPr id="3" name="Content Placeholder 2">
            <a:extLst>
              <a:ext uri="{FF2B5EF4-FFF2-40B4-BE49-F238E27FC236}">
                <a16:creationId xmlns:a16="http://schemas.microsoft.com/office/drawing/2014/main" id="{41453D1F-2CF5-475C-8E11-B532D5C2746B}"/>
              </a:ext>
            </a:extLst>
          </p:cNvPr>
          <p:cNvSpPr>
            <a:spLocks noGrp="1"/>
          </p:cNvSpPr>
          <p:nvPr>
            <p:ph idx="1"/>
          </p:nvPr>
        </p:nvSpPr>
        <p:spPr/>
        <p:txBody>
          <a:bodyPr>
            <a:normAutofit lnSpcReduction="10000"/>
          </a:bodyPr>
          <a:lstStyle/>
          <a:p>
            <a:pPr algn="just">
              <a:lnSpc>
                <a:spcPct val="200000"/>
              </a:lnSpc>
            </a:pPr>
            <a:r>
              <a:rPr lang="en-US" sz="3600" dirty="0"/>
              <a:t>First the solution of the non-replicated problem, and then progressively introduce replicated copies starting from the most beneficial; the process is terminated when no additional replication is beneficial. </a:t>
            </a:r>
            <a:endParaRPr lang="en-IN" sz="3600" dirty="0"/>
          </a:p>
        </p:txBody>
      </p:sp>
    </p:spTree>
    <p:extLst>
      <p:ext uri="{BB962C8B-B14F-4D97-AF65-F5344CB8AC3E}">
        <p14:creationId xmlns:p14="http://schemas.microsoft.com/office/powerpoint/2010/main" val="1480303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a:t>
            </a:r>
          </a:p>
        </p:txBody>
      </p:sp>
      <p:sp>
        <p:nvSpPr>
          <p:cNvPr id="3" name="Content Placeholder 2"/>
          <p:cNvSpPr>
            <a:spLocks noGrp="1"/>
          </p:cNvSpPr>
          <p:nvPr>
            <p:ph idx="1"/>
          </p:nvPr>
        </p:nvSpPr>
        <p:spPr>
          <a:xfrm>
            <a:off x="304800" y="2743200"/>
            <a:ext cx="11963400" cy="3124200"/>
          </a:xfrm>
        </p:spPr>
        <p:txBody>
          <a:bodyPr/>
          <a:lstStyle/>
          <a:p>
            <a:pPr marL="457200" indent="-457200">
              <a:buAutoNum type="arabicPeriod"/>
            </a:pPr>
            <a:r>
              <a:rPr lang="en-US" dirty="0"/>
              <a:t>Distributed Databases Design and Principles; Stefano </a:t>
            </a:r>
            <a:r>
              <a:rPr lang="en-US" dirty="0" err="1"/>
              <a:t>Ceri</a:t>
            </a:r>
            <a:r>
              <a:rPr lang="en-US" dirty="0"/>
              <a:t> and Giuseppe </a:t>
            </a:r>
            <a:r>
              <a:rPr lang="en-US" dirty="0" err="1"/>
              <a:t>Pelagatti</a:t>
            </a:r>
            <a:r>
              <a:rPr lang="en-US" dirty="0"/>
              <a:t>; </a:t>
            </a:r>
            <a:r>
              <a:rPr lang="en-US" dirty="0" err="1"/>
              <a:t>TMgH</a:t>
            </a:r>
            <a:endParaRPr lang="en-US" dirty="0"/>
          </a:p>
          <a:p>
            <a:pPr marL="457200" indent="-457200">
              <a:buAutoNum type="arabicPeriod"/>
            </a:pPr>
            <a:r>
              <a:rPr lang="en-US" dirty="0"/>
              <a:t>Principles of Distributed Database Systems; M. Tamer </a:t>
            </a:r>
            <a:r>
              <a:rPr lang="en-US" dirty="0" err="1"/>
              <a:t>Ozsu</a:t>
            </a:r>
            <a:r>
              <a:rPr lang="en-US" dirty="0"/>
              <a:t> and Patrick </a:t>
            </a:r>
            <a:r>
              <a:rPr lang="en-US" dirty="0" err="1"/>
              <a:t>Valduriez</a:t>
            </a:r>
            <a:r>
              <a:rPr lang="en-US"/>
              <a:t>; Springer </a:t>
            </a:r>
            <a:endParaRPr lang="en-US" dirty="0"/>
          </a:p>
        </p:txBody>
      </p:sp>
      <p:sp>
        <p:nvSpPr>
          <p:cNvPr id="4" name="TextBox 3"/>
          <p:cNvSpPr txBox="1"/>
          <p:nvPr/>
        </p:nvSpPr>
        <p:spPr>
          <a:xfrm>
            <a:off x="3581400" y="4343400"/>
            <a:ext cx="8323112"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b="1" i="1" dirty="0"/>
              <a:t>Invitation from the Author </a:t>
            </a:r>
          </a:p>
          <a:p>
            <a:r>
              <a:rPr lang="en-US" sz="1600" b="1" dirty="0">
                <a:solidFill>
                  <a:srgbClr val="FFFF00"/>
                </a:solidFill>
              </a:rPr>
              <a:t>The reader of this content is invited to upgrade this presentation for increasing the </a:t>
            </a:r>
          </a:p>
          <a:p>
            <a:r>
              <a:rPr lang="en-US" sz="1600" b="1" dirty="0">
                <a:solidFill>
                  <a:srgbClr val="FFFF00"/>
                </a:solidFill>
              </a:rPr>
              <a:t>Understanding. Any new problem with solution will be highly entertained.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3828-3132-43CD-B59B-E20AD561F13A}"/>
              </a:ext>
            </a:extLst>
          </p:cNvPr>
          <p:cNvSpPr>
            <a:spLocks noGrp="1"/>
          </p:cNvSpPr>
          <p:nvPr>
            <p:ph type="title"/>
          </p:nvPr>
        </p:nvSpPr>
        <p:spPr>
          <a:xfrm>
            <a:off x="30480" y="60960"/>
            <a:ext cx="10180320" cy="1463040"/>
          </a:xfrm>
        </p:spPr>
        <p:txBody>
          <a:bodyPr>
            <a:normAutofit/>
          </a:bodyPr>
          <a:lstStyle/>
          <a:p>
            <a:r>
              <a:rPr lang="en-US" dirty="0"/>
              <a:t>Factors encouraging for Distributed Database </a:t>
            </a:r>
            <a:endParaRPr lang="en-IN" dirty="0"/>
          </a:p>
        </p:txBody>
      </p:sp>
      <p:sp>
        <p:nvSpPr>
          <p:cNvPr id="3" name="Content Placeholder 2">
            <a:extLst>
              <a:ext uri="{FF2B5EF4-FFF2-40B4-BE49-F238E27FC236}">
                <a16:creationId xmlns:a16="http://schemas.microsoft.com/office/drawing/2014/main" id="{DF09633A-5C8A-43B7-9A47-E604D24B6C41}"/>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marL="571500" indent="-571500">
              <a:buFont typeface="Arial" panose="020B0604020202020204" pitchFamily="34" charset="0"/>
              <a:buChar char="•"/>
            </a:pPr>
            <a:r>
              <a:rPr lang="en-US" sz="4000" dirty="0"/>
              <a:t>Distributed Nature of Organizational Units</a:t>
            </a:r>
          </a:p>
          <a:p>
            <a:pPr marL="571500" indent="-571500">
              <a:buFont typeface="Arial" panose="020B0604020202020204" pitchFamily="34" charset="0"/>
              <a:buChar char="•"/>
            </a:pPr>
            <a:r>
              <a:rPr lang="en-US" sz="4000" dirty="0"/>
              <a:t>Need for Sharing Data</a:t>
            </a:r>
          </a:p>
          <a:p>
            <a:pPr marL="571500" indent="-571500">
              <a:buFont typeface="Arial" panose="020B0604020202020204" pitchFamily="34" charset="0"/>
              <a:buChar char="•"/>
            </a:pPr>
            <a:r>
              <a:rPr lang="en-US" sz="4000" dirty="0"/>
              <a:t>Support for both OLTP and OLAP</a:t>
            </a:r>
          </a:p>
          <a:p>
            <a:pPr marL="571500" indent="-571500">
              <a:buFont typeface="Arial" panose="020B0604020202020204" pitchFamily="34" charset="0"/>
              <a:buChar char="•"/>
            </a:pPr>
            <a:r>
              <a:rPr lang="en-US" sz="4000" dirty="0"/>
              <a:t>Database Recovery</a:t>
            </a:r>
          </a:p>
          <a:p>
            <a:pPr marL="571500" indent="-571500">
              <a:buFont typeface="Arial" panose="020B0604020202020204" pitchFamily="34" charset="0"/>
              <a:buChar char="•"/>
            </a:pPr>
            <a:r>
              <a:rPr lang="en-US" sz="4000" dirty="0"/>
              <a:t>Support for Multipole Application Software </a:t>
            </a:r>
            <a:endParaRPr lang="en-IN" sz="4000" dirty="0"/>
          </a:p>
        </p:txBody>
      </p:sp>
    </p:spTree>
    <p:extLst>
      <p:ext uri="{BB962C8B-B14F-4D97-AF65-F5344CB8AC3E}">
        <p14:creationId xmlns:p14="http://schemas.microsoft.com/office/powerpoint/2010/main" val="3915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8D41-CC9F-427B-8C7F-22B2F98B9092}"/>
              </a:ext>
            </a:extLst>
          </p:cNvPr>
          <p:cNvSpPr>
            <a:spLocks noGrp="1"/>
          </p:cNvSpPr>
          <p:nvPr>
            <p:ph type="title"/>
          </p:nvPr>
        </p:nvSpPr>
        <p:spPr/>
        <p:txBody>
          <a:bodyPr/>
          <a:lstStyle/>
          <a:p>
            <a:r>
              <a:rPr lang="en-US" dirty="0"/>
              <a:t>Types of Distributed Database </a:t>
            </a:r>
            <a:endParaRPr lang="en-IN" dirty="0"/>
          </a:p>
        </p:txBody>
      </p:sp>
      <p:pic>
        <p:nvPicPr>
          <p:cNvPr id="50178" name="Picture 2" descr="Distributed Database Environments">
            <a:extLst>
              <a:ext uri="{FF2B5EF4-FFF2-40B4-BE49-F238E27FC236}">
                <a16:creationId xmlns:a16="http://schemas.microsoft.com/office/drawing/2014/main" id="{5FDD2F5B-7947-4E76-9C51-D4291F71C4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30362"/>
            <a:ext cx="11811000" cy="5413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046F580-4813-4F1D-BE67-E59F4A03CAA6}"/>
                  </a:ext>
                </a:extLst>
              </p14:cNvPr>
              <p14:cNvContentPartPr/>
              <p14:nvPr/>
            </p14:nvContentPartPr>
            <p14:xfrm>
              <a:off x="676440" y="1933560"/>
              <a:ext cx="10572840" cy="4267440"/>
            </p14:xfrm>
          </p:contentPart>
        </mc:Choice>
        <mc:Fallback xmlns="">
          <p:pic>
            <p:nvPicPr>
              <p:cNvPr id="3" name="Ink 2">
                <a:extLst>
                  <a:ext uri="{FF2B5EF4-FFF2-40B4-BE49-F238E27FC236}">
                    <a16:creationId xmlns:a16="http://schemas.microsoft.com/office/drawing/2014/main" id="{8046F580-4813-4F1D-BE67-E59F4A03CAA6}"/>
                  </a:ext>
                </a:extLst>
              </p:cNvPr>
              <p:cNvPicPr/>
              <p:nvPr/>
            </p:nvPicPr>
            <p:blipFill>
              <a:blip r:embed="rId5"/>
              <a:stretch>
                <a:fillRect/>
              </a:stretch>
            </p:blipFill>
            <p:spPr>
              <a:xfrm>
                <a:off x="667080" y="1924200"/>
                <a:ext cx="10591560" cy="4286160"/>
              </a:xfrm>
              <a:prstGeom prst="rect">
                <a:avLst/>
              </a:prstGeom>
            </p:spPr>
          </p:pic>
        </mc:Fallback>
      </mc:AlternateContent>
    </p:spTree>
    <p:extLst>
      <p:ext uri="{BB962C8B-B14F-4D97-AF65-F5344CB8AC3E}">
        <p14:creationId xmlns:p14="http://schemas.microsoft.com/office/powerpoint/2010/main" val="164086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CC18-449C-48E4-A264-4DC1FD81FA38}"/>
              </a:ext>
            </a:extLst>
          </p:cNvPr>
          <p:cNvSpPr>
            <a:spLocks noGrp="1"/>
          </p:cNvSpPr>
          <p:nvPr>
            <p:ph type="title"/>
          </p:nvPr>
        </p:nvSpPr>
        <p:spPr>
          <a:xfrm>
            <a:off x="30480" y="60960"/>
            <a:ext cx="7437120" cy="1463040"/>
          </a:xfrm>
        </p:spPr>
        <p:txBody>
          <a:bodyPr anchor="b">
            <a:normAutofit/>
          </a:bodyPr>
          <a:lstStyle/>
          <a:p>
            <a:r>
              <a:rPr lang="en-US" dirty="0"/>
              <a:t>Architecture of DDBMS</a:t>
            </a:r>
            <a:endParaRPr lang="en-IN" dirty="0"/>
          </a:p>
        </p:txBody>
      </p:sp>
      <p:graphicFrame>
        <p:nvGraphicFramePr>
          <p:cNvPr id="5" name="Content Placeholder 2">
            <a:extLst>
              <a:ext uri="{FF2B5EF4-FFF2-40B4-BE49-F238E27FC236}">
                <a16:creationId xmlns:a16="http://schemas.microsoft.com/office/drawing/2014/main" id="{484C3CBF-57E4-4159-A78A-714D635C9A49}"/>
              </a:ext>
            </a:extLst>
          </p:cNvPr>
          <p:cNvGraphicFramePr>
            <a:graphicFrameLocks noGrp="1"/>
          </p:cNvGraphicFramePr>
          <p:nvPr>
            <p:ph idx="1"/>
            <p:extLst>
              <p:ext uri="{D42A27DB-BD31-4B8C-83A1-F6EECF244321}">
                <p14:modId xmlns:p14="http://schemas.microsoft.com/office/powerpoint/2010/main" val="488162713"/>
              </p:ext>
            </p:extLst>
          </p:nvPr>
        </p:nvGraphicFramePr>
        <p:xfrm>
          <a:off x="228600" y="1600200"/>
          <a:ext cx="11963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EEC87FA-1867-4D78-AD67-25E5889C027E}"/>
                  </a:ext>
                </a:extLst>
              </p14:cNvPr>
              <p14:cNvContentPartPr/>
              <p14:nvPr/>
            </p14:nvContentPartPr>
            <p14:xfrm>
              <a:off x="8772480" y="2724120"/>
              <a:ext cx="467280" cy="362520"/>
            </p14:xfrm>
          </p:contentPart>
        </mc:Choice>
        <mc:Fallback xmlns="">
          <p:pic>
            <p:nvPicPr>
              <p:cNvPr id="3" name="Ink 2">
                <a:extLst>
                  <a:ext uri="{FF2B5EF4-FFF2-40B4-BE49-F238E27FC236}">
                    <a16:creationId xmlns:a16="http://schemas.microsoft.com/office/drawing/2014/main" id="{DEEC87FA-1867-4D78-AD67-25E5889C027E}"/>
                  </a:ext>
                </a:extLst>
              </p:cNvPr>
              <p:cNvPicPr/>
              <p:nvPr/>
            </p:nvPicPr>
            <p:blipFill>
              <a:blip r:embed="rId8"/>
              <a:stretch>
                <a:fillRect/>
              </a:stretch>
            </p:blipFill>
            <p:spPr>
              <a:xfrm>
                <a:off x="8763120" y="2714760"/>
                <a:ext cx="486000" cy="381240"/>
              </a:xfrm>
              <a:prstGeom prst="rect">
                <a:avLst/>
              </a:prstGeom>
            </p:spPr>
          </p:pic>
        </mc:Fallback>
      </mc:AlternateContent>
    </p:spTree>
    <p:extLst>
      <p:ext uri="{BB962C8B-B14F-4D97-AF65-F5344CB8AC3E}">
        <p14:creationId xmlns:p14="http://schemas.microsoft.com/office/powerpoint/2010/main" val="139600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9730-5D9A-4255-82FA-C37D48E65DED}"/>
              </a:ext>
            </a:extLst>
          </p:cNvPr>
          <p:cNvSpPr>
            <a:spLocks noGrp="1"/>
          </p:cNvSpPr>
          <p:nvPr>
            <p:ph type="title"/>
          </p:nvPr>
        </p:nvSpPr>
        <p:spPr>
          <a:xfrm>
            <a:off x="30480" y="60960"/>
            <a:ext cx="9646920" cy="853440"/>
          </a:xfrm>
        </p:spPr>
        <p:txBody>
          <a:bodyPr/>
          <a:lstStyle/>
          <a:p>
            <a:r>
              <a:rPr lang="en-US" dirty="0"/>
              <a:t>Client-server architecture </a:t>
            </a:r>
            <a:endParaRPr lang="en-IN" dirty="0"/>
          </a:p>
        </p:txBody>
      </p:sp>
      <p:pic>
        <p:nvPicPr>
          <p:cNvPr id="51202" name="Picture 2" descr="Server Architecture">
            <a:extLst>
              <a:ext uri="{FF2B5EF4-FFF2-40B4-BE49-F238E27FC236}">
                <a16:creationId xmlns:a16="http://schemas.microsoft.com/office/drawing/2014/main" id="{35447C5C-2123-467E-A93E-8840FDE8CD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914400"/>
            <a:ext cx="9906000" cy="63398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E6791CD-8BA1-4443-A054-9487C937E81A}"/>
                  </a:ext>
                </a:extLst>
              </p14:cNvPr>
              <p14:cNvContentPartPr/>
              <p14:nvPr/>
            </p14:nvContentPartPr>
            <p14:xfrm>
              <a:off x="5057640" y="4181400"/>
              <a:ext cx="3953520" cy="1209960"/>
            </p14:xfrm>
          </p:contentPart>
        </mc:Choice>
        <mc:Fallback xmlns="">
          <p:pic>
            <p:nvPicPr>
              <p:cNvPr id="3" name="Ink 2">
                <a:extLst>
                  <a:ext uri="{FF2B5EF4-FFF2-40B4-BE49-F238E27FC236}">
                    <a16:creationId xmlns:a16="http://schemas.microsoft.com/office/drawing/2014/main" id="{CE6791CD-8BA1-4443-A054-9487C937E81A}"/>
                  </a:ext>
                </a:extLst>
              </p:cNvPr>
              <p:cNvPicPr/>
              <p:nvPr/>
            </p:nvPicPr>
            <p:blipFill>
              <a:blip r:embed="rId5"/>
              <a:stretch>
                <a:fillRect/>
              </a:stretch>
            </p:blipFill>
            <p:spPr>
              <a:xfrm>
                <a:off x="5048280" y="4172040"/>
                <a:ext cx="3972240" cy="1228680"/>
              </a:xfrm>
              <a:prstGeom prst="rect">
                <a:avLst/>
              </a:prstGeom>
            </p:spPr>
          </p:pic>
        </mc:Fallback>
      </mc:AlternateContent>
    </p:spTree>
    <p:extLst>
      <p:ext uri="{BB962C8B-B14F-4D97-AF65-F5344CB8AC3E}">
        <p14:creationId xmlns:p14="http://schemas.microsoft.com/office/powerpoint/2010/main" val="37565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A8D6-E6C7-4256-8D9D-80FB714B54B8}"/>
              </a:ext>
            </a:extLst>
          </p:cNvPr>
          <p:cNvSpPr>
            <a:spLocks noGrp="1"/>
          </p:cNvSpPr>
          <p:nvPr>
            <p:ph type="title"/>
          </p:nvPr>
        </p:nvSpPr>
        <p:spPr/>
        <p:txBody>
          <a:bodyPr/>
          <a:lstStyle/>
          <a:p>
            <a:r>
              <a:rPr lang="en-US" dirty="0"/>
              <a:t>Fragmentation </a:t>
            </a:r>
            <a:endParaRPr lang="en-IN" dirty="0"/>
          </a:p>
        </p:txBody>
      </p:sp>
      <p:sp>
        <p:nvSpPr>
          <p:cNvPr id="3" name="Content Placeholder 2">
            <a:extLst>
              <a:ext uri="{FF2B5EF4-FFF2-40B4-BE49-F238E27FC236}">
                <a16:creationId xmlns:a16="http://schemas.microsoft.com/office/drawing/2014/main" id="{8015D982-5C80-41CE-9F4E-61A2739111A2}"/>
              </a:ext>
            </a:extLst>
          </p:cNvPr>
          <p:cNvSpPr>
            <a:spLocks noGrp="1"/>
          </p:cNvSpPr>
          <p:nvPr>
            <p:ph idx="1"/>
          </p:nvPr>
        </p:nvSpPr>
        <p:spPr>
          <a:xfrm>
            <a:off x="228600" y="1600200"/>
            <a:ext cx="11963400" cy="114300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r>
              <a:rPr lang="en-US" sz="4000" dirty="0"/>
              <a:t>Fragment is the sub-set of Relation </a:t>
            </a:r>
            <a:endParaRPr lang="en-IN" sz="4000" dirty="0"/>
          </a:p>
        </p:txBody>
      </p:sp>
      <p:sp>
        <p:nvSpPr>
          <p:cNvPr id="4" name="Content Placeholder 2">
            <a:extLst>
              <a:ext uri="{FF2B5EF4-FFF2-40B4-BE49-F238E27FC236}">
                <a16:creationId xmlns:a16="http://schemas.microsoft.com/office/drawing/2014/main" id="{3127149B-0E05-47B8-BDD6-45E8F2A847C1}"/>
              </a:ext>
            </a:extLst>
          </p:cNvPr>
          <p:cNvSpPr txBox="1">
            <a:spLocks/>
          </p:cNvSpPr>
          <p:nvPr/>
        </p:nvSpPr>
        <p:spPr>
          <a:xfrm>
            <a:off x="4114800" y="3261360"/>
            <a:ext cx="5181600" cy="1143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104485" tIns="52243" rIns="104485" bIns="52243" rtlCol="0">
            <a:normAutofit/>
          </a:bodyPr>
          <a:lstStyle>
            <a:lvl1pPr marL="0" indent="0" algn="l" defTabSz="1044851" rtl="0" eaLnBrk="1" latinLnBrk="0" hangingPunct="1">
              <a:spcBef>
                <a:spcPct val="20000"/>
              </a:spcBef>
              <a:spcAft>
                <a:spcPts val="686"/>
              </a:spcAft>
              <a:buFont typeface="Arial" pitchFamily="34" charset="0"/>
              <a:buNone/>
              <a:defRPr sz="2300" b="1" kern="1200">
                <a:solidFill>
                  <a:schemeClr val="lt1"/>
                </a:solidFill>
                <a:latin typeface="+mn-lt"/>
                <a:ea typeface="+mn-ea"/>
                <a:cs typeface="+mn-cs"/>
              </a:defRPr>
            </a:lvl1pPr>
            <a:lvl2pPr marL="522425" indent="-208970" algn="l" defTabSz="1044851" rtl="0" eaLnBrk="1" latinLnBrk="0" hangingPunct="1">
              <a:spcBef>
                <a:spcPct val="20000"/>
              </a:spcBef>
              <a:buClr>
                <a:schemeClr val="tx2"/>
              </a:buClr>
              <a:buFont typeface="Arial" pitchFamily="34" charset="0"/>
              <a:buChar char="•"/>
              <a:defRPr sz="2300" kern="1200">
                <a:solidFill>
                  <a:schemeClr val="lt1"/>
                </a:solidFill>
                <a:latin typeface="+mn-lt"/>
                <a:ea typeface="+mn-ea"/>
                <a:cs typeface="+mn-cs"/>
              </a:defRPr>
            </a:lvl2pPr>
            <a:lvl3pPr marL="1306064" indent="-261213" algn="l" defTabSz="1044851" rtl="0" eaLnBrk="1" latinLnBrk="0" hangingPunct="1">
              <a:spcBef>
                <a:spcPct val="20000"/>
              </a:spcBef>
              <a:buClr>
                <a:schemeClr val="tx2"/>
              </a:buClr>
              <a:buFont typeface="Arial" pitchFamily="34" charset="0"/>
              <a:buChar char="•"/>
              <a:defRPr sz="2100" kern="1200">
                <a:solidFill>
                  <a:schemeClr val="lt1"/>
                </a:solidFill>
                <a:latin typeface="+mn-lt"/>
                <a:ea typeface="+mn-ea"/>
                <a:cs typeface="+mn-cs"/>
              </a:defRPr>
            </a:lvl3pPr>
            <a:lvl4pPr marL="1828489" indent="-261213" algn="l" defTabSz="1044851" rtl="0" eaLnBrk="1" latinLnBrk="0" hangingPunct="1">
              <a:spcBef>
                <a:spcPct val="20000"/>
              </a:spcBef>
              <a:buClr>
                <a:schemeClr val="tx2"/>
              </a:buClr>
              <a:buFont typeface="Arial" pitchFamily="34" charset="0"/>
              <a:buChar char="•"/>
              <a:defRPr sz="2100" kern="1200">
                <a:solidFill>
                  <a:schemeClr val="lt1"/>
                </a:solidFill>
                <a:latin typeface="+mn-lt"/>
                <a:ea typeface="+mn-ea"/>
                <a:cs typeface="+mn-cs"/>
              </a:defRPr>
            </a:lvl4pPr>
            <a:lvl5pPr marL="2350914" indent="-261213" algn="l" defTabSz="1044851" rtl="0" eaLnBrk="1" latinLnBrk="0" hangingPunct="1">
              <a:spcBef>
                <a:spcPct val="20000"/>
              </a:spcBef>
              <a:buClr>
                <a:schemeClr val="tx2"/>
              </a:buClr>
              <a:buFont typeface="Arial" pitchFamily="34" charset="0"/>
              <a:buChar char="•"/>
              <a:defRPr sz="2100" kern="1200" baseline="0">
                <a:solidFill>
                  <a:schemeClr val="lt1"/>
                </a:solidFill>
                <a:latin typeface="+mn-lt"/>
                <a:ea typeface="+mn-ea"/>
                <a:cs typeface="+mn-cs"/>
              </a:defRPr>
            </a:lvl5pPr>
            <a:lvl6pPr marL="2873340"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6pPr>
            <a:lvl7pPr marL="3395765"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7pPr>
            <a:lvl8pPr marL="3918192"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8pPr>
            <a:lvl9pPr marL="4440617"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9pPr>
          </a:lstStyle>
          <a:p>
            <a:pPr algn="ctr"/>
            <a:r>
              <a:rPr lang="en-US" sz="4000" dirty="0"/>
              <a:t>Types of Fragments</a:t>
            </a:r>
            <a:endParaRPr lang="en-IN" sz="4000" dirty="0"/>
          </a:p>
        </p:txBody>
      </p:sp>
      <p:sp>
        <p:nvSpPr>
          <p:cNvPr id="5" name="Content Placeholder 2">
            <a:extLst>
              <a:ext uri="{FF2B5EF4-FFF2-40B4-BE49-F238E27FC236}">
                <a16:creationId xmlns:a16="http://schemas.microsoft.com/office/drawing/2014/main" id="{BFF5AD4B-62A8-4E5C-BF3B-C51658CA5174}"/>
              </a:ext>
            </a:extLst>
          </p:cNvPr>
          <p:cNvSpPr txBox="1">
            <a:spLocks/>
          </p:cNvSpPr>
          <p:nvPr/>
        </p:nvSpPr>
        <p:spPr>
          <a:xfrm>
            <a:off x="5791200" y="4480560"/>
            <a:ext cx="6756400" cy="2834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104485" tIns="52243" rIns="104485" bIns="52243" rtlCol="0">
            <a:normAutofit/>
          </a:bodyPr>
          <a:lstStyle>
            <a:lvl1pPr marL="0" indent="0" algn="l" defTabSz="1044851" rtl="0" eaLnBrk="1" latinLnBrk="0" hangingPunct="1">
              <a:spcBef>
                <a:spcPct val="20000"/>
              </a:spcBef>
              <a:spcAft>
                <a:spcPts val="686"/>
              </a:spcAft>
              <a:buFont typeface="Arial" pitchFamily="34" charset="0"/>
              <a:buNone/>
              <a:defRPr sz="2300" b="1" kern="1200">
                <a:solidFill>
                  <a:schemeClr val="lt1"/>
                </a:solidFill>
                <a:latin typeface="+mn-lt"/>
                <a:ea typeface="+mn-ea"/>
                <a:cs typeface="+mn-cs"/>
              </a:defRPr>
            </a:lvl1pPr>
            <a:lvl2pPr marL="522425" indent="-208970" algn="l" defTabSz="1044851" rtl="0" eaLnBrk="1" latinLnBrk="0" hangingPunct="1">
              <a:spcBef>
                <a:spcPct val="20000"/>
              </a:spcBef>
              <a:buClr>
                <a:schemeClr val="tx2"/>
              </a:buClr>
              <a:buFont typeface="Arial" pitchFamily="34" charset="0"/>
              <a:buChar char="•"/>
              <a:defRPr sz="2300" kern="1200">
                <a:solidFill>
                  <a:schemeClr val="lt1"/>
                </a:solidFill>
                <a:latin typeface="+mn-lt"/>
                <a:ea typeface="+mn-ea"/>
                <a:cs typeface="+mn-cs"/>
              </a:defRPr>
            </a:lvl2pPr>
            <a:lvl3pPr marL="1306064" indent="-261213" algn="l" defTabSz="1044851" rtl="0" eaLnBrk="1" latinLnBrk="0" hangingPunct="1">
              <a:spcBef>
                <a:spcPct val="20000"/>
              </a:spcBef>
              <a:buClr>
                <a:schemeClr val="tx2"/>
              </a:buClr>
              <a:buFont typeface="Arial" pitchFamily="34" charset="0"/>
              <a:buChar char="•"/>
              <a:defRPr sz="2100" kern="1200">
                <a:solidFill>
                  <a:schemeClr val="lt1"/>
                </a:solidFill>
                <a:latin typeface="+mn-lt"/>
                <a:ea typeface="+mn-ea"/>
                <a:cs typeface="+mn-cs"/>
              </a:defRPr>
            </a:lvl3pPr>
            <a:lvl4pPr marL="1828489" indent="-261213" algn="l" defTabSz="1044851" rtl="0" eaLnBrk="1" latinLnBrk="0" hangingPunct="1">
              <a:spcBef>
                <a:spcPct val="20000"/>
              </a:spcBef>
              <a:buClr>
                <a:schemeClr val="tx2"/>
              </a:buClr>
              <a:buFont typeface="Arial" pitchFamily="34" charset="0"/>
              <a:buChar char="•"/>
              <a:defRPr sz="2100" kern="1200">
                <a:solidFill>
                  <a:schemeClr val="lt1"/>
                </a:solidFill>
                <a:latin typeface="+mn-lt"/>
                <a:ea typeface="+mn-ea"/>
                <a:cs typeface="+mn-cs"/>
              </a:defRPr>
            </a:lvl4pPr>
            <a:lvl5pPr marL="2350914" indent="-261213" algn="l" defTabSz="1044851" rtl="0" eaLnBrk="1" latinLnBrk="0" hangingPunct="1">
              <a:spcBef>
                <a:spcPct val="20000"/>
              </a:spcBef>
              <a:buClr>
                <a:schemeClr val="tx2"/>
              </a:buClr>
              <a:buFont typeface="Arial" pitchFamily="34" charset="0"/>
              <a:buChar char="•"/>
              <a:defRPr sz="2100" kern="1200" baseline="0">
                <a:solidFill>
                  <a:schemeClr val="lt1"/>
                </a:solidFill>
                <a:latin typeface="+mn-lt"/>
                <a:ea typeface="+mn-ea"/>
                <a:cs typeface="+mn-cs"/>
              </a:defRPr>
            </a:lvl5pPr>
            <a:lvl6pPr marL="2873340"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6pPr>
            <a:lvl7pPr marL="3395765"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7pPr>
            <a:lvl8pPr marL="3918192"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8pPr>
            <a:lvl9pPr marL="4440617" indent="-261213" algn="l" defTabSz="1044851" rtl="0" eaLnBrk="1" latinLnBrk="0" hangingPunct="1">
              <a:spcBef>
                <a:spcPct val="20000"/>
              </a:spcBef>
              <a:buClr>
                <a:schemeClr val="tx2"/>
              </a:buClr>
              <a:buFont typeface="Arial" pitchFamily="34" charset="0"/>
              <a:buChar char="•"/>
              <a:defRPr sz="1800" kern="1200">
                <a:solidFill>
                  <a:schemeClr val="lt1"/>
                </a:solidFill>
                <a:latin typeface="+mn-lt"/>
                <a:ea typeface="+mn-ea"/>
                <a:cs typeface="+mn-cs"/>
              </a:defRPr>
            </a:lvl9pPr>
          </a:lstStyle>
          <a:p>
            <a:pPr marL="571500" indent="-571500" algn="just">
              <a:buFont typeface="Arial" panose="020B0604020202020204" pitchFamily="34" charset="0"/>
              <a:buChar char="•"/>
            </a:pPr>
            <a:r>
              <a:rPr lang="en-US" sz="4000" dirty="0">
                <a:solidFill>
                  <a:schemeClr val="tx1"/>
                </a:solidFill>
              </a:rPr>
              <a:t>Horizontal Fragments</a:t>
            </a:r>
          </a:p>
          <a:p>
            <a:pPr marL="571500" indent="-571500" algn="just">
              <a:buFont typeface="Arial" panose="020B0604020202020204" pitchFamily="34" charset="0"/>
              <a:buChar char="•"/>
            </a:pPr>
            <a:r>
              <a:rPr lang="en-US" sz="4000" dirty="0">
                <a:solidFill>
                  <a:schemeClr val="tx1"/>
                </a:solidFill>
              </a:rPr>
              <a:t>Vertical Fragments</a:t>
            </a:r>
          </a:p>
          <a:p>
            <a:pPr marL="571500" indent="-571500" algn="just">
              <a:buFont typeface="Arial" panose="020B0604020202020204" pitchFamily="34" charset="0"/>
              <a:buChar char="•"/>
            </a:pPr>
            <a:r>
              <a:rPr lang="en-US" sz="4000" dirty="0">
                <a:solidFill>
                  <a:schemeClr val="tx1"/>
                </a:solidFill>
              </a:rPr>
              <a:t>Hybrid Fragments  </a:t>
            </a:r>
          </a:p>
          <a:p>
            <a:pPr algn="ctr"/>
            <a:endParaRPr lang="en-IN" sz="4000"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C392787-54F1-4C9A-ADEB-1B873E1D06AA}"/>
                  </a:ext>
                </a:extLst>
              </p14:cNvPr>
              <p14:cNvContentPartPr/>
              <p14:nvPr/>
            </p14:nvContentPartPr>
            <p14:xfrm>
              <a:off x="219240" y="504720"/>
              <a:ext cx="4229280" cy="5887080"/>
            </p14:xfrm>
          </p:contentPart>
        </mc:Choice>
        <mc:Fallback xmlns="">
          <p:pic>
            <p:nvPicPr>
              <p:cNvPr id="7" name="Ink 6">
                <a:extLst>
                  <a:ext uri="{FF2B5EF4-FFF2-40B4-BE49-F238E27FC236}">
                    <a16:creationId xmlns:a16="http://schemas.microsoft.com/office/drawing/2014/main" id="{CC392787-54F1-4C9A-ADEB-1B873E1D06AA}"/>
                  </a:ext>
                </a:extLst>
              </p:cNvPr>
              <p:cNvPicPr/>
              <p:nvPr/>
            </p:nvPicPr>
            <p:blipFill>
              <a:blip r:embed="rId3"/>
              <a:stretch>
                <a:fillRect/>
              </a:stretch>
            </p:blipFill>
            <p:spPr>
              <a:xfrm>
                <a:off x="209880" y="495360"/>
                <a:ext cx="4248000" cy="5905800"/>
              </a:xfrm>
              <a:prstGeom prst="rect">
                <a:avLst/>
              </a:prstGeom>
            </p:spPr>
          </p:pic>
        </mc:Fallback>
      </mc:AlternateContent>
    </p:spTree>
    <p:extLst>
      <p:ext uri="{BB962C8B-B14F-4D97-AF65-F5344CB8AC3E}">
        <p14:creationId xmlns:p14="http://schemas.microsoft.com/office/powerpoint/2010/main" val="71221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1e3daac1-5263-413b-8d28-d7f82e270762" Revision="1" Stencil="System.MyShapes"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ECEB92-E8E2-4FBD-AA0A-4492269478DD}">
  <ds:schemaRefs>
    <ds:schemaRef ds:uri="http://schemas.microsoft.com/VisualStudio/2011/storyboarding/control"/>
  </ds:schemaRefs>
</ds:datastoreItem>
</file>

<file path=customXml/itemProps2.xml><?xml version="1.0" encoding="utf-8"?>
<ds:datastoreItem xmlns:ds="http://schemas.openxmlformats.org/officeDocument/2006/customXml" ds:itemID="{166F7AE3-452D-4FBD-AE3F-AAE645E5CAC6}"/>
</file>

<file path=customXml/itemProps3.xml><?xml version="1.0" encoding="utf-8"?>
<ds:datastoreItem xmlns:ds="http://schemas.openxmlformats.org/officeDocument/2006/customXml" ds:itemID="{EBE2945D-4DB9-4780-9E8F-EEE5D9F81161}"/>
</file>

<file path=customXml/itemProps4.xml><?xml version="1.0" encoding="utf-8"?>
<ds:datastoreItem xmlns:ds="http://schemas.openxmlformats.org/officeDocument/2006/customXml" ds:itemID="{19BBB5F1-7FAD-49A0-861F-B7C83266F37A}"/>
</file>

<file path=docProps/app.xml><?xml version="1.0" encoding="utf-8"?>
<Properties xmlns="http://schemas.openxmlformats.org/officeDocument/2006/extended-properties" xmlns:vt="http://schemas.openxmlformats.org/officeDocument/2006/docPropsVTypes">
  <TotalTime>18412</TotalTime>
  <Words>4166</Words>
  <Application>Microsoft Office PowerPoint</Application>
  <PresentationFormat>Custom</PresentationFormat>
  <Paragraphs>373</Paragraphs>
  <Slides>45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Black</vt:lpstr>
      <vt:lpstr>Calibri</vt:lpstr>
      <vt:lpstr>Cambria Math</vt:lpstr>
      <vt:lpstr>Courier</vt:lpstr>
      <vt:lpstr>Times New Roman</vt:lpstr>
      <vt:lpstr>Essential</vt:lpstr>
      <vt:lpstr>ADBMS  distributed Database </vt:lpstr>
      <vt:lpstr>What is Distributed Database ? </vt:lpstr>
      <vt:lpstr>Characteristics of Distributed Database </vt:lpstr>
      <vt:lpstr>Advantages of Distributed database </vt:lpstr>
      <vt:lpstr>Factors encouraging for Distributed Database </vt:lpstr>
      <vt:lpstr>Types of Distributed Database </vt:lpstr>
      <vt:lpstr>Architecture of DDBMS</vt:lpstr>
      <vt:lpstr>Client-server architecture </vt:lpstr>
      <vt:lpstr>Fragmentation </vt:lpstr>
      <vt:lpstr>Horizontal Fragments</vt:lpstr>
      <vt:lpstr>How Horizontal Fragment is formed?</vt:lpstr>
      <vt:lpstr>Notation </vt:lpstr>
      <vt:lpstr>Vertical Fragments </vt:lpstr>
      <vt:lpstr>Problem 1</vt:lpstr>
      <vt:lpstr>PowerPoint Presentation</vt:lpstr>
      <vt:lpstr>Predicates </vt:lpstr>
      <vt:lpstr>Rules for creating fragment</vt:lpstr>
      <vt:lpstr>Replication </vt:lpstr>
      <vt:lpstr>Advantages of Replication </vt:lpstr>
      <vt:lpstr>Demerits of replication </vt:lpstr>
      <vt:lpstr>Replication Control Techniques </vt:lpstr>
      <vt:lpstr>Replication and Allocation </vt:lpstr>
      <vt:lpstr>Reference  architecture of DDBMS</vt:lpstr>
      <vt:lpstr>Tutorial – Fragmentation </vt:lpstr>
      <vt:lpstr>PowerPoint Presentation</vt:lpstr>
      <vt:lpstr>PowerPoint Presentation</vt:lpstr>
      <vt:lpstr>PowerPoint Presentation</vt:lpstr>
      <vt:lpstr>PowerPoint Presentation</vt:lpstr>
      <vt:lpstr>PowerPoint Presentation</vt:lpstr>
      <vt:lpstr>Board Work </vt:lpstr>
      <vt:lpstr>Allocation of Fragments and replication </vt:lpstr>
      <vt:lpstr>General Criteria for allocation </vt:lpstr>
      <vt:lpstr>Two Approaches for redundant allocation of fragment </vt:lpstr>
      <vt:lpstr>Measure the cost and benefit of allocation</vt:lpstr>
      <vt:lpstr>Definition </vt:lpstr>
      <vt:lpstr>Best-Fit </vt:lpstr>
      <vt:lpstr>All Beneficial site </vt:lpstr>
      <vt:lpstr>PowerPoint Presentation</vt:lpstr>
      <vt:lpstr>Additional Replication </vt:lpstr>
      <vt:lpstr>Demerits of All Beneficial algo. </vt:lpstr>
      <vt:lpstr>PowerPoint Presentation</vt:lpstr>
      <vt:lpstr>Update and movement of record into another fragment </vt:lpstr>
      <vt:lpstr>All Beneficial sites </vt:lpstr>
      <vt:lpstr>Additional Replication</vt:lpstr>
      <vt:lpstr>Book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ADBMS  distributed Database </dc:title>
  <dc:creator>Supriya Chakraborty</dc:creator>
  <cp:lastModifiedBy>Supriya Chakraborty</cp:lastModifiedBy>
  <cp:revision>80</cp:revision>
  <dcterms:created xsi:type="dcterms:W3CDTF">2020-11-20T09:11:23Z</dcterms:created>
  <dcterms:modified xsi:type="dcterms:W3CDTF">2022-03-04T11:07:53Z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