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s/slide35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9.xml" ContentType="application/vnd.openxmlformats-officedocument.presentationml.slide+xml"/>
  <Override PartName="/ppt/slides/slide38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Slides/notesSlide2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1"/>
  </p:notesMasterIdLst>
  <p:sldIdLst>
    <p:sldId id="256" r:id="rId2"/>
    <p:sldId id="495" r:id="rId3"/>
    <p:sldId id="538" r:id="rId4"/>
    <p:sldId id="496" r:id="rId5"/>
    <p:sldId id="497" r:id="rId6"/>
    <p:sldId id="498" r:id="rId7"/>
    <p:sldId id="499" r:id="rId8"/>
    <p:sldId id="500" r:id="rId9"/>
    <p:sldId id="501" r:id="rId10"/>
    <p:sldId id="503" r:id="rId11"/>
    <p:sldId id="504" r:id="rId12"/>
    <p:sldId id="505" r:id="rId13"/>
    <p:sldId id="506" r:id="rId14"/>
    <p:sldId id="507" r:id="rId15"/>
    <p:sldId id="508" r:id="rId16"/>
    <p:sldId id="509" r:id="rId17"/>
    <p:sldId id="510" r:id="rId18"/>
    <p:sldId id="514" r:id="rId19"/>
    <p:sldId id="515" r:id="rId20"/>
    <p:sldId id="516" r:id="rId21"/>
    <p:sldId id="519" r:id="rId22"/>
    <p:sldId id="520" r:id="rId23"/>
    <p:sldId id="521" r:id="rId24"/>
    <p:sldId id="522" r:id="rId25"/>
    <p:sldId id="523" r:id="rId26"/>
    <p:sldId id="524" r:id="rId27"/>
    <p:sldId id="530" r:id="rId28"/>
    <p:sldId id="525" r:id="rId29"/>
    <p:sldId id="526" r:id="rId30"/>
    <p:sldId id="527" r:id="rId31"/>
    <p:sldId id="528" r:id="rId32"/>
    <p:sldId id="529" r:id="rId33"/>
    <p:sldId id="532" r:id="rId34"/>
    <p:sldId id="533" r:id="rId35"/>
    <p:sldId id="534" r:id="rId36"/>
    <p:sldId id="535" r:id="rId37"/>
    <p:sldId id="531" r:id="rId38"/>
    <p:sldId id="537" r:id="rId39"/>
    <p:sldId id="536" r:id="rId4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933ED"/>
    <a:srgbClr val="2310B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1534" autoAdjust="0"/>
  </p:normalViewPr>
  <p:slideViewPr>
    <p:cSldViewPr>
      <p:cViewPr varScale="1">
        <p:scale>
          <a:sx n="66" d="100"/>
          <a:sy n="66" d="100"/>
        </p:scale>
        <p:origin x="150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47" Type="http://schemas.openxmlformats.org/officeDocument/2006/relationships/customXml" Target="../customXml/item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48" Type="http://schemas.openxmlformats.org/officeDocument/2006/relationships/customXml" Target="../customXml/item3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customXml" Target="../customXml/item1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Relationship Id="rId6" Type="http://schemas.openxmlformats.org/officeDocument/2006/relationships/image" Target="../media/image23.wmf"/><Relationship Id="rId5" Type="http://schemas.openxmlformats.org/officeDocument/2006/relationships/image" Target="../media/image22.wmf"/><Relationship Id="rId4" Type="http://schemas.openxmlformats.org/officeDocument/2006/relationships/image" Target="../media/image21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2.wmf"/><Relationship Id="rId4" Type="http://schemas.openxmlformats.org/officeDocument/2006/relationships/image" Target="../media/image27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Relationship Id="rId5" Type="http://schemas.openxmlformats.org/officeDocument/2006/relationships/image" Target="../media/image31.wmf"/><Relationship Id="rId4" Type="http://schemas.openxmlformats.org/officeDocument/2006/relationships/image" Target="../media/image3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52A3BFC-57F3-46A0-95E1-D124FB04A08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5D2C92-4229-43F0-A0D4-E0DB3D884BBD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F131BF9D-C995-4130-93BE-DB1A82EF67E9}" type="datetimeFigureOut">
              <a:rPr lang="en-US"/>
              <a:pPr>
                <a:defRPr/>
              </a:pPr>
              <a:t>2/22/2018</a:t>
            </a:fld>
            <a:endParaRPr lang="en-US" dirty="0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006997AD-4E30-4AA1-8807-8EFA6EB2138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F7FCF728-5047-4332-B97F-A79BE8524A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628B8B-EAC0-4F18-BB7B-36DC513EBCB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8E9351-B13F-440E-A881-9075880E6A8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57E295ED-8EB7-4871-94CC-6BD0BF1DD2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>
            <a:extLst>
              <a:ext uri="{FF2B5EF4-FFF2-40B4-BE49-F238E27FC236}">
                <a16:creationId xmlns:a16="http://schemas.microsoft.com/office/drawing/2014/main" id="{B712D053-1B08-453C-B874-19CCB8DDE4D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Notes Placeholder 2">
            <a:extLst>
              <a:ext uri="{FF2B5EF4-FFF2-40B4-BE49-F238E27FC236}">
                <a16:creationId xmlns:a16="http://schemas.microsoft.com/office/drawing/2014/main" id="{5B7D2659-D1EB-4F3F-81E1-97F1959FAA8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Response of system can be generated either through experiments or by simulation of the mathematical model of the system. </a:t>
            </a:r>
          </a:p>
          <a:p>
            <a:endParaRPr lang="en-US" altLang="en-US"/>
          </a:p>
          <a:p>
            <a:r>
              <a:rPr lang="en-US" altLang="en-US"/>
              <a:t>5 different responses are shown in above figure. These are all unit step responses. </a:t>
            </a:r>
          </a:p>
          <a:p>
            <a:endParaRPr lang="en-US" altLang="en-US"/>
          </a:p>
          <a:p>
            <a:r>
              <a:rPr lang="en-US" altLang="en-US"/>
              <a:t>The Blue response is for a critically damped, stable system. The Green one is for a marginally stable system. The Red one is un-stable system. The Cyan one is for under damped, stable system. The Purple one is for un-damped system. </a:t>
            </a:r>
          </a:p>
        </p:txBody>
      </p:sp>
      <p:sp>
        <p:nvSpPr>
          <p:cNvPr id="26628" name="Slide Number Placeholder 3">
            <a:extLst>
              <a:ext uri="{FF2B5EF4-FFF2-40B4-BE49-F238E27FC236}">
                <a16:creationId xmlns:a16="http://schemas.microsoft.com/office/drawing/2014/main" id="{D8981D24-B51D-466F-9F5B-A71BC943B2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F831FD9-E5FA-4A53-A860-4573B8205A29}" type="slidenum">
              <a:rPr lang="en-US" altLang="en-US" smtClean="0"/>
              <a:pPr>
                <a:spcBef>
                  <a:spcPct val="0"/>
                </a:spcBef>
              </a:pPr>
              <a:t>14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>
            <a:extLst>
              <a:ext uri="{FF2B5EF4-FFF2-40B4-BE49-F238E27FC236}">
                <a16:creationId xmlns:a16="http://schemas.microsoft.com/office/drawing/2014/main" id="{BA7EB819-E516-47DD-AA78-B4AA85997B7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C2853AD-3967-4B11-9943-EF0CA4A13AE2}" type="slidenum">
              <a:rPr lang="en-AU" altLang="en-US" smtClean="0"/>
              <a:pPr>
                <a:spcBef>
                  <a:spcPct val="0"/>
                </a:spcBef>
              </a:pPr>
              <a:t>15</a:t>
            </a:fld>
            <a:endParaRPr lang="en-AU" altLang="en-US"/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93ECF044-10CF-4CD6-AAC0-EA438495D85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703263"/>
            <a:ext cx="4594225" cy="3446462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6" name="Rectangle 3">
            <a:extLst>
              <a:ext uri="{FF2B5EF4-FFF2-40B4-BE49-F238E27FC236}">
                <a16:creationId xmlns:a16="http://schemas.microsoft.com/office/drawing/2014/main" id="{3FD16A0F-137F-4DC8-8054-3CD4A4B7DA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28688" y="4360863"/>
            <a:ext cx="5038725" cy="40798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565AF3-990B-442E-A518-E27C0BB587A0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 useBgFill="1">
        <p:nvSpPr>
          <p:cNvPr id="5" name="Rounded Rectangle 10">
            <a:extLst>
              <a:ext uri="{FF2B5EF4-FFF2-40B4-BE49-F238E27FC236}">
                <a16:creationId xmlns:a16="http://schemas.microsoft.com/office/drawing/2014/main" id="{348F1693-B5A5-4956-8BDF-1BB580180CC0}"/>
              </a:ext>
            </a:extLst>
          </p:cNvPr>
          <p:cNvSpPr/>
          <p:nvPr/>
        </p:nvSpPr>
        <p:spPr>
          <a:xfrm>
            <a:off x="65088" y="69850"/>
            <a:ext cx="9013825" cy="6691313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B417859-42DC-4195-BA5E-0A4F10A33F1B}"/>
              </a:ext>
            </a:extLst>
          </p:cNvPr>
          <p:cNvSpPr/>
          <p:nvPr/>
        </p:nvSpPr>
        <p:spPr>
          <a:xfrm>
            <a:off x="63500" y="1449388"/>
            <a:ext cx="9020175" cy="15271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87360FD-B06D-4048-B721-153638CF7EFE}"/>
              </a:ext>
            </a:extLst>
          </p:cNvPr>
          <p:cNvSpPr/>
          <p:nvPr/>
        </p:nvSpPr>
        <p:spPr>
          <a:xfrm>
            <a:off x="63500" y="1397000"/>
            <a:ext cx="9020175" cy="12065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3F1511F-2C79-4E3C-B2D9-B3D3F412F5E7}"/>
              </a:ext>
            </a:extLst>
          </p:cNvPr>
          <p:cNvSpPr/>
          <p:nvPr/>
        </p:nvSpPr>
        <p:spPr>
          <a:xfrm>
            <a:off x="63500" y="2976563"/>
            <a:ext cx="9020175" cy="1111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Date Placeholder 27">
            <a:extLst>
              <a:ext uri="{FF2B5EF4-FFF2-40B4-BE49-F238E27FC236}">
                <a16:creationId xmlns:a16="http://schemas.microsoft.com/office/drawing/2014/main" id="{6642CBD3-C35D-4E6C-93CB-45EEE7CC9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53F265-1DD6-4048-BD9B-15BC79130FF2}" type="datetimeFigureOut">
              <a:rPr lang="en-US"/>
              <a:pPr>
                <a:defRPr/>
              </a:pPr>
              <a:t>2/22/2018</a:t>
            </a:fld>
            <a:endParaRPr lang="en-US" dirty="0"/>
          </a:p>
        </p:txBody>
      </p:sp>
      <p:sp>
        <p:nvSpPr>
          <p:cNvPr id="12" name="Footer Placeholder 16">
            <a:extLst>
              <a:ext uri="{FF2B5EF4-FFF2-40B4-BE49-F238E27FC236}">
                <a16:creationId xmlns:a16="http://schemas.microsoft.com/office/drawing/2014/main" id="{1A3B1960-5C2E-45B1-9F97-7CA3E9C84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Slide Number Placeholder 28">
            <a:extLst>
              <a:ext uri="{FF2B5EF4-FFF2-40B4-BE49-F238E27FC236}">
                <a16:creationId xmlns:a16="http://schemas.microsoft.com/office/drawing/2014/main" id="{FB422974-9600-428A-B445-3582F7BA5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A16705-C165-4761-A719-A5BAACF753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7572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>
            <a:extLst>
              <a:ext uri="{FF2B5EF4-FFF2-40B4-BE49-F238E27FC236}">
                <a16:creationId xmlns:a16="http://schemas.microsoft.com/office/drawing/2014/main" id="{5FE461E8-9567-4124-BF1F-5C761D46D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942FB1-852C-4326-8340-433A518C305E}" type="datetimeFigureOut">
              <a:rPr lang="en-US"/>
              <a:pPr>
                <a:defRPr/>
              </a:pPr>
              <a:t>2/22/2018</a:t>
            </a:fld>
            <a:endParaRPr lang="en-US" dirty="0"/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31961602-2C95-4BC5-A7A5-840CB5D8E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>
            <a:extLst>
              <a:ext uri="{FF2B5EF4-FFF2-40B4-BE49-F238E27FC236}">
                <a16:creationId xmlns:a16="http://schemas.microsoft.com/office/drawing/2014/main" id="{37040BE2-2856-47D0-B7CA-A74BC5B76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8833AF-2C24-46DE-8AAF-54B4ABCF86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067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>
            <a:extLst>
              <a:ext uri="{FF2B5EF4-FFF2-40B4-BE49-F238E27FC236}">
                <a16:creationId xmlns:a16="http://schemas.microsoft.com/office/drawing/2014/main" id="{A609FE10-D26F-4A78-A840-DEB384A06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575307-CE1B-4A5B-9883-0A505FC44354}" type="datetimeFigureOut">
              <a:rPr lang="en-US"/>
              <a:pPr>
                <a:defRPr/>
              </a:pPr>
              <a:t>2/22/2018</a:t>
            </a:fld>
            <a:endParaRPr lang="en-US" dirty="0"/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05720269-2256-4D88-9134-50DD3DDE5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>
            <a:extLst>
              <a:ext uri="{FF2B5EF4-FFF2-40B4-BE49-F238E27FC236}">
                <a16:creationId xmlns:a16="http://schemas.microsoft.com/office/drawing/2014/main" id="{CADED679-7984-4C0E-9C74-D57065FD6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C3D82F-653C-4539-8892-BF5627D5E3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307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>
            <a:extLst>
              <a:ext uri="{FF2B5EF4-FFF2-40B4-BE49-F238E27FC236}">
                <a16:creationId xmlns:a16="http://schemas.microsoft.com/office/drawing/2014/main" id="{48151804-C133-4501-B3B2-35EF3CE4A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C301E4-3926-428A-AE74-EF9EF90BB100}" type="datetimeFigureOut">
              <a:rPr lang="en-US"/>
              <a:pPr>
                <a:defRPr/>
              </a:pPr>
              <a:t>2/22/2018</a:t>
            </a:fld>
            <a:endParaRPr lang="en-US" dirty="0"/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6CFD1420-E0F2-4DDA-A148-68C087254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>
            <a:extLst>
              <a:ext uri="{FF2B5EF4-FFF2-40B4-BE49-F238E27FC236}">
                <a16:creationId xmlns:a16="http://schemas.microsoft.com/office/drawing/2014/main" id="{6C178776-24B7-49C1-981F-9FE74B1D7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B93269-50BF-41D9-B82A-7BFB716F88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890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68E7E75-4486-4222-AB6D-B02CD75A6F2A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 useBgFill="1">
        <p:nvSpPr>
          <p:cNvPr id="5" name="Rounded Rectangle 10">
            <a:extLst>
              <a:ext uri="{FF2B5EF4-FFF2-40B4-BE49-F238E27FC236}">
                <a16:creationId xmlns:a16="http://schemas.microsoft.com/office/drawing/2014/main" id="{19EC1965-84AB-41E8-B500-6B1BADB31F0C}"/>
              </a:ext>
            </a:extLst>
          </p:cNvPr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A974EC2-58BE-4CFC-936F-881E0F316745}"/>
              </a:ext>
            </a:extLst>
          </p:cNvPr>
          <p:cNvSpPr/>
          <p:nvPr/>
        </p:nvSpPr>
        <p:spPr>
          <a:xfrm flipV="1">
            <a:off x="69850" y="2376488"/>
            <a:ext cx="901382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3A54BF9-83C3-43B6-ABAB-23F2A7882684}"/>
              </a:ext>
            </a:extLst>
          </p:cNvPr>
          <p:cNvSpPr/>
          <p:nvPr/>
        </p:nvSpPr>
        <p:spPr>
          <a:xfrm>
            <a:off x="69850" y="2341563"/>
            <a:ext cx="901382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2BE901D-DF00-4E80-B728-91819B859A93}"/>
              </a:ext>
            </a:extLst>
          </p:cNvPr>
          <p:cNvSpPr/>
          <p:nvPr/>
        </p:nvSpPr>
        <p:spPr>
          <a:xfrm>
            <a:off x="68263" y="2468563"/>
            <a:ext cx="9015412" cy="4603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/>
          <a:lstStyle>
            <a:lvl1pPr algn="l">
              <a:buNone/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95610103-1C55-4B9F-9A79-B96C266E3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E3BEAD-BDCC-4801-AA2E-89BE7F9CB69D}" type="datetimeFigureOut">
              <a:rPr lang="en-US"/>
              <a:pPr>
                <a:defRPr/>
              </a:pPr>
              <a:t>2/22/2018</a:t>
            </a:fld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CA987BD6-694E-411E-AB84-794FEC2F6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241B0B36-3254-4446-A917-C05E9BD42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4E9307-967E-4C60-9D1C-1150D60DC7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9825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13">
            <a:extLst>
              <a:ext uri="{FF2B5EF4-FFF2-40B4-BE49-F238E27FC236}">
                <a16:creationId xmlns:a16="http://schemas.microsoft.com/office/drawing/2014/main" id="{64DC0CAA-31BE-4CF0-A008-73B9AC1C1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8716A2-FE6F-4BC7-A2A6-2C85C9FAC0E9}" type="datetimeFigureOut">
              <a:rPr lang="en-US"/>
              <a:pPr>
                <a:defRPr/>
              </a:pPr>
              <a:t>2/22/2018</a:t>
            </a:fld>
            <a:endParaRPr lang="en-US" dirty="0"/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629CD2F7-8065-4903-A74E-F2E3B35C1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>
            <a:extLst>
              <a:ext uri="{FF2B5EF4-FFF2-40B4-BE49-F238E27FC236}">
                <a16:creationId xmlns:a16="http://schemas.microsoft.com/office/drawing/2014/main" id="{29A56F0F-6346-4B91-8723-3A8442077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28C7EA-ECE8-4338-B0A1-C9A2E86CE2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631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13">
            <a:extLst>
              <a:ext uri="{FF2B5EF4-FFF2-40B4-BE49-F238E27FC236}">
                <a16:creationId xmlns:a16="http://schemas.microsoft.com/office/drawing/2014/main" id="{DE3FBD51-7059-42CB-BFD9-90033ABBE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F35A47-E94E-4C05-B558-09C6C1BB4743}" type="datetimeFigureOut">
              <a:rPr lang="en-US"/>
              <a:pPr>
                <a:defRPr/>
              </a:pPr>
              <a:t>2/22/2018</a:t>
            </a:fld>
            <a:endParaRPr lang="en-US" dirty="0"/>
          </a:p>
        </p:txBody>
      </p:sp>
      <p:sp>
        <p:nvSpPr>
          <p:cNvPr id="8" name="Footer Placeholder 2">
            <a:extLst>
              <a:ext uri="{FF2B5EF4-FFF2-40B4-BE49-F238E27FC236}">
                <a16:creationId xmlns:a16="http://schemas.microsoft.com/office/drawing/2014/main" id="{D1F3D3FB-6F8F-4639-8530-F2FF0D81C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22">
            <a:extLst>
              <a:ext uri="{FF2B5EF4-FFF2-40B4-BE49-F238E27FC236}">
                <a16:creationId xmlns:a16="http://schemas.microsoft.com/office/drawing/2014/main" id="{2BCD64EC-155B-4083-9B03-D77147047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6C2112-911A-42A3-B529-1364A120F4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878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13">
            <a:extLst>
              <a:ext uri="{FF2B5EF4-FFF2-40B4-BE49-F238E27FC236}">
                <a16:creationId xmlns:a16="http://schemas.microsoft.com/office/drawing/2014/main" id="{CDB1EAC1-04C6-47E2-93F3-C3D7EE743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8B9879-0846-4C12-82EF-E2074D34230C}" type="datetimeFigureOut">
              <a:rPr lang="en-US"/>
              <a:pPr>
                <a:defRPr/>
              </a:pPr>
              <a:t>2/22/2018</a:t>
            </a:fld>
            <a:endParaRPr lang="en-US" dirty="0"/>
          </a:p>
        </p:txBody>
      </p:sp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B5F159F4-414E-4E6B-9274-21E4830BB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22">
            <a:extLst>
              <a:ext uri="{FF2B5EF4-FFF2-40B4-BE49-F238E27FC236}">
                <a16:creationId xmlns:a16="http://schemas.microsoft.com/office/drawing/2014/main" id="{2C7D3895-CC0F-4563-886F-71666E3EA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A0A824-003F-499A-9461-0D1B747312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33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>
            <a:extLst>
              <a:ext uri="{FF2B5EF4-FFF2-40B4-BE49-F238E27FC236}">
                <a16:creationId xmlns:a16="http://schemas.microsoft.com/office/drawing/2014/main" id="{91887DA3-F9E8-442A-9D84-CAF20BE33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F6BA61-43C8-4869-8E7F-DB3FF06FD4AC}" type="datetimeFigureOut">
              <a:rPr lang="en-US"/>
              <a:pPr>
                <a:defRPr/>
              </a:pPr>
              <a:t>2/22/2018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AFF635-371C-47FE-8402-917C001B0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22">
            <a:extLst>
              <a:ext uri="{FF2B5EF4-FFF2-40B4-BE49-F238E27FC236}">
                <a16:creationId xmlns:a16="http://schemas.microsoft.com/office/drawing/2014/main" id="{122BEE46-10AC-48EE-977C-2A12BD3F5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5B63F2-FEDE-4950-A331-05CFBFEC61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479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1595C53-F49C-47BD-A7DF-542AC67FD3A0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 useBgFill="1">
        <p:nvSpPr>
          <p:cNvPr id="6" name="Rounded Rectangle 10">
            <a:extLst>
              <a:ext uri="{FF2B5EF4-FFF2-40B4-BE49-F238E27FC236}">
                <a16:creationId xmlns:a16="http://schemas.microsoft.com/office/drawing/2014/main" id="{42135A8B-59E1-42A0-9F5B-8845A241BCC3}"/>
              </a:ext>
            </a:extLst>
          </p:cNvPr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 algn="l">
              <a:buNone/>
              <a:defRPr sz="40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4">
            <a:extLst>
              <a:ext uri="{FF2B5EF4-FFF2-40B4-BE49-F238E27FC236}">
                <a16:creationId xmlns:a16="http://schemas.microsoft.com/office/drawing/2014/main" id="{AAD1E9FB-2495-48BD-AFF2-2C52C7813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237088-CA2E-4215-9457-6B535E14DF50}" type="datetimeFigureOut">
              <a:rPr lang="en-US"/>
              <a:pPr>
                <a:defRPr/>
              </a:pPr>
              <a:t>2/22/2018</a:t>
            </a:fld>
            <a:endParaRPr lang="en-US" dirty="0"/>
          </a:p>
        </p:txBody>
      </p:sp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C227D0EF-8CC9-4376-A5CE-2B94DC740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DE6BAD08-CA4E-4CA1-8D28-D9A7C9D6C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954E5B-AB2F-4B44-B016-88E5C6C1EC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523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704CDD6-08C0-4EE2-B649-8EFAFA408F3B}"/>
              </a:ext>
            </a:extLst>
          </p:cNvPr>
          <p:cNvSpPr/>
          <p:nvPr/>
        </p:nvSpPr>
        <p:spPr>
          <a:xfrm flipV="1">
            <a:off x="68263" y="4683125"/>
            <a:ext cx="900747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7B8CA6E-BDFC-47B4-8626-238B2E6F9027}"/>
              </a:ext>
            </a:extLst>
          </p:cNvPr>
          <p:cNvSpPr/>
          <p:nvPr/>
        </p:nvSpPr>
        <p:spPr>
          <a:xfrm>
            <a:off x="68263" y="4649788"/>
            <a:ext cx="900747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43FDA40-3238-4481-95BE-F149FCE9ABBD}"/>
              </a:ext>
            </a:extLst>
          </p:cNvPr>
          <p:cNvSpPr/>
          <p:nvPr/>
        </p:nvSpPr>
        <p:spPr>
          <a:xfrm>
            <a:off x="68263" y="4773613"/>
            <a:ext cx="9007475" cy="476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8" name="Date Placeholder 4">
            <a:extLst>
              <a:ext uri="{FF2B5EF4-FFF2-40B4-BE49-F238E27FC236}">
                <a16:creationId xmlns:a16="http://schemas.microsoft.com/office/drawing/2014/main" id="{4705C9E6-B8DF-43F2-8D91-B298E763D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E2236A-CEA4-44BB-95EB-7A21C864407B}" type="datetimeFigureOut">
              <a:rPr lang="en-US"/>
              <a:pPr>
                <a:defRPr/>
              </a:pPr>
              <a:t>2/22/2018</a:t>
            </a:fld>
            <a:endParaRPr lang="en-US" dirty="0"/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0A48446E-1737-45BB-AD17-9D36D68E8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2B00F2C6-A071-47C5-B437-62229E6A3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09E022-878E-4A69-9F8C-27C4C7847D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166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C0DD9D8-212F-4E04-9D7D-423E2D2A3833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 useBgFill="1">
        <p:nvSpPr>
          <p:cNvPr id="8" name="Rounded Rectangle 7">
            <a:extLst>
              <a:ext uri="{FF2B5EF4-FFF2-40B4-BE49-F238E27FC236}">
                <a16:creationId xmlns:a16="http://schemas.microsoft.com/office/drawing/2014/main" id="{E8A136B5-66AA-487D-87F6-5057CBF3F613}"/>
              </a:ext>
            </a:extLst>
          </p:cNvPr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28" name="Title Placeholder 21">
            <a:extLst>
              <a:ext uri="{FF2B5EF4-FFF2-40B4-BE49-F238E27FC236}">
                <a16:creationId xmlns:a16="http://schemas.microsoft.com/office/drawing/2014/main" id="{9582B5F3-C409-4107-A572-75699DB8A073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9144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9" name="Text Placeholder 12">
            <a:extLst>
              <a:ext uri="{FF2B5EF4-FFF2-40B4-BE49-F238E27FC236}">
                <a16:creationId xmlns:a16="http://schemas.microsoft.com/office/drawing/2014/main" id="{FEA73727-BB26-4DA0-ABA0-F59AEE84AC1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DEA784A5-05AB-46EF-8D3C-4BFDA460C8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8AF65D9E-9549-446D-BE3C-4E6AC98900C0}" type="datetimeFigureOut">
              <a:rPr lang="en-US"/>
              <a:pPr>
                <a:defRPr/>
              </a:pPr>
              <a:t>2/22/2018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4C2484-5D90-4A7F-A30A-A79788EEEB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70FA5CD1-C5B2-4F69-85FE-1498BFDAEB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vert="horz" wrap="none" lIns="0" tIns="0" rIns="0" bIns="0" numCol="1" anchor="ctr" anchorCtr="1" compatLnSpc="1">
            <a:prstTxWarp prst="textNoShape">
              <a:avLst/>
            </a:prstTxWarp>
            <a:noAutofit/>
          </a:bodyPr>
          <a:lstStyle>
            <a:lvl1pPr algn="ctr" eaLnBrk="1" hangingPunct="1">
              <a:defRPr sz="1400">
                <a:solidFill>
                  <a:srgbClr val="FFFFFF"/>
                </a:solidFill>
                <a:latin typeface="Franklin Gothic Book" panose="020B0503020102020204" pitchFamily="34" charset="0"/>
              </a:defRPr>
            </a:lvl1pPr>
          </a:lstStyle>
          <a:p>
            <a:pPr>
              <a:defRPr/>
            </a:pPr>
            <a:fld id="{2AFC7B3D-CA36-4289-A12D-010BC74748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53" r:id="rId1"/>
    <p:sldLayoutId id="2147484246" r:id="rId2"/>
    <p:sldLayoutId id="2147484254" r:id="rId3"/>
    <p:sldLayoutId id="2147484247" r:id="rId4"/>
    <p:sldLayoutId id="2147484248" r:id="rId5"/>
    <p:sldLayoutId id="2147484249" r:id="rId6"/>
    <p:sldLayoutId id="2147484250" r:id="rId7"/>
    <p:sldLayoutId id="2147484255" r:id="rId8"/>
    <p:sldLayoutId id="2147484256" r:id="rId9"/>
    <p:sldLayoutId id="2147484251" r:id="rId10"/>
    <p:sldLayoutId id="2147484252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9pPr>
    </p:titleStyle>
    <p:bodyStyle>
      <a:lvl1pPr marL="273050" indent="-273050" algn="l" rtl="0" eaLnBrk="0" fontAlgn="base" hangingPunct="0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panose="05020102010507070707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28600" algn="l" rtl="0" eaLnBrk="0" fontAlgn="base" hangingPunct="0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 panose="05020102010507070707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ts val="375"/>
        </a:spcBef>
        <a:spcAft>
          <a:spcPct val="0"/>
        </a:spcAft>
        <a:buClr>
          <a:srgbClr val="E6B1AB"/>
        </a:buClr>
        <a:buSzPct val="85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SzPct val="80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4.w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13" Type="http://schemas.openxmlformats.org/officeDocument/2006/relationships/image" Target="../media/image22.wmf"/><Relationship Id="rId18" Type="http://schemas.openxmlformats.org/officeDocument/2006/relationships/image" Target="../media/image23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12" Type="http://schemas.openxmlformats.org/officeDocument/2006/relationships/oleObject" Target="../embeddings/oleObject6.bin"/><Relationship Id="rId17" Type="http://schemas.openxmlformats.org/officeDocument/2006/relationships/oleObject" Target="../embeddings/oleObject10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9.bin"/><Relationship Id="rId1" Type="http://schemas.openxmlformats.org/officeDocument/2006/relationships/vmlDrawing" Target="../drawings/vmlDrawing2.vml"/><Relationship Id="rId6" Type="http://schemas.openxmlformats.org/officeDocument/2006/relationships/image" Target="../media/image19.wmf"/><Relationship Id="rId11" Type="http://schemas.openxmlformats.org/officeDocument/2006/relationships/image" Target="../media/image21.wmf"/><Relationship Id="rId5" Type="http://schemas.openxmlformats.org/officeDocument/2006/relationships/oleObject" Target="../embeddings/oleObject3.bin"/><Relationship Id="rId15" Type="http://schemas.openxmlformats.org/officeDocument/2006/relationships/oleObject" Target="../embeddings/oleObject8.bin"/><Relationship Id="rId10" Type="http://schemas.openxmlformats.org/officeDocument/2006/relationships/oleObject" Target="../embeddings/oleObject5.bin"/><Relationship Id="rId4" Type="http://schemas.openxmlformats.org/officeDocument/2006/relationships/image" Target="../media/image18.wmf"/><Relationship Id="rId9" Type="http://schemas.openxmlformats.org/officeDocument/2006/relationships/image" Target="../media/image24.png"/><Relationship Id="rId14" Type="http://schemas.openxmlformats.org/officeDocument/2006/relationships/oleObject" Target="../embeddings/oleObject7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13" Type="http://schemas.openxmlformats.org/officeDocument/2006/relationships/image" Target="../media/image26.wmf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4.bin"/><Relationship Id="rId12" Type="http://schemas.openxmlformats.org/officeDocument/2006/relationships/oleObject" Target="../embeddings/oleObject17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9.bin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3.bin"/><Relationship Id="rId11" Type="http://schemas.openxmlformats.org/officeDocument/2006/relationships/image" Target="../media/image24.png"/><Relationship Id="rId5" Type="http://schemas.openxmlformats.org/officeDocument/2006/relationships/oleObject" Target="../embeddings/oleObject12.bin"/><Relationship Id="rId15" Type="http://schemas.openxmlformats.org/officeDocument/2006/relationships/image" Target="../media/image27.wmf"/><Relationship Id="rId10" Type="http://schemas.openxmlformats.org/officeDocument/2006/relationships/oleObject" Target="../embeddings/oleObject16.bin"/><Relationship Id="rId4" Type="http://schemas.openxmlformats.org/officeDocument/2006/relationships/image" Target="../media/image22.wmf"/><Relationship Id="rId9" Type="http://schemas.openxmlformats.org/officeDocument/2006/relationships/image" Target="../media/image25.wmf"/><Relationship Id="rId14" Type="http://schemas.openxmlformats.org/officeDocument/2006/relationships/oleObject" Target="../embeddings/oleObject18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.bin"/><Relationship Id="rId13" Type="http://schemas.openxmlformats.org/officeDocument/2006/relationships/oleObject" Target="../embeddings/oleObject25.bin"/><Relationship Id="rId18" Type="http://schemas.openxmlformats.org/officeDocument/2006/relationships/image" Target="../media/image37.png"/><Relationship Id="rId3" Type="http://schemas.openxmlformats.org/officeDocument/2006/relationships/image" Target="../media/image24.png"/><Relationship Id="rId7" Type="http://schemas.openxmlformats.org/officeDocument/2006/relationships/image" Target="../media/image28.wmf"/><Relationship Id="rId12" Type="http://schemas.openxmlformats.org/officeDocument/2006/relationships/oleObject" Target="../embeddings/oleObject24.bin"/><Relationship Id="rId17" Type="http://schemas.openxmlformats.org/officeDocument/2006/relationships/image" Target="../media/image36.png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1.wmf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21.bin"/><Relationship Id="rId11" Type="http://schemas.openxmlformats.org/officeDocument/2006/relationships/image" Target="../media/image30.wmf"/><Relationship Id="rId5" Type="http://schemas.openxmlformats.org/officeDocument/2006/relationships/image" Target="../media/image27.wmf"/><Relationship Id="rId15" Type="http://schemas.openxmlformats.org/officeDocument/2006/relationships/oleObject" Target="../embeddings/oleObject27.bin"/><Relationship Id="rId10" Type="http://schemas.openxmlformats.org/officeDocument/2006/relationships/oleObject" Target="../embeddings/oleObject23.bin"/><Relationship Id="rId4" Type="http://schemas.openxmlformats.org/officeDocument/2006/relationships/oleObject" Target="../embeddings/oleObject20.bin"/><Relationship Id="rId9" Type="http://schemas.openxmlformats.org/officeDocument/2006/relationships/image" Target="../media/image29.wmf"/><Relationship Id="rId14" Type="http://schemas.openxmlformats.org/officeDocument/2006/relationships/oleObject" Target="../embeddings/oleObject26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ubtitle 2">
            <a:extLst>
              <a:ext uri="{FF2B5EF4-FFF2-40B4-BE49-F238E27FC236}">
                <a16:creationId xmlns:a16="http://schemas.microsoft.com/office/drawing/2014/main" id="{ED63D4F2-0D7B-4401-AA63-1445E2384C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3048000"/>
          </a:xfrm>
        </p:spPr>
        <p:txBody>
          <a:bodyPr/>
          <a:lstStyle/>
          <a:p>
            <a:pPr eaLnBrk="1" hangingPunct="1"/>
            <a:endParaRPr lang="en-US" altLang="en-US"/>
          </a:p>
          <a:p>
            <a:pPr eaLnBrk="1" hangingPunct="1"/>
            <a:r>
              <a:rPr lang="en-US" altLang="en-US">
                <a:latin typeface="Viner Hand ITC" panose="03070502030502020203" pitchFamily="66" charset="0"/>
                <a:cs typeface="Times New Roman" panose="02020603050405020304" pitchFamily="18" charset="0"/>
              </a:rPr>
              <a:t>Lecture Notes / PPT</a:t>
            </a:r>
          </a:p>
          <a:p>
            <a:pPr eaLnBrk="1" hangingPunct="1"/>
            <a:endParaRPr lang="en-US" altLang="en-US">
              <a:latin typeface="Viner Hand ITC" panose="03070502030502020203" pitchFamily="66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>
                <a:latin typeface="Viner Hand ITC" panose="03070502030502020203" pitchFamily="66" charset="0"/>
                <a:cs typeface="Times New Roman" panose="02020603050405020304" pitchFamily="18" charset="0"/>
              </a:rPr>
              <a:t>UNIT II</a:t>
            </a:r>
          </a:p>
          <a:p>
            <a:pPr eaLnBrk="1" hangingPunct="1"/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71" name="Title 1">
            <a:extLst>
              <a:ext uri="{FF2B5EF4-FFF2-40B4-BE49-F238E27FC236}">
                <a16:creationId xmlns:a16="http://schemas.microsoft.com/office/drawing/2014/main" id="{0161E650-50C3-4C2E-BF23-B2C3867983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1506538"/>
            <a:ext cx="8229600" cy="1470025"/>
          </a:xfrm>
        </p:spPr>
        <p:txBody>
          <a:bodyPr/>
          <a:lstStyle/>
          <a:p>
            <a:pPr eaLnBrk="1" hangingPunct="1"/>
            <a:r>
              <a:rPr altLang="en-US" sz="5400" b="1">
                <a:solidFill>
                  <a:srgbClr val="FFFF00"/>
                </a:solidFill>
                <a:latin typeface="Viner Hand ITC" panose="03070502030502020203" pitchFamily="66" charset="0"/>
                <a:cs typeface="Times New Roman" panose="02020603050405020304" pitchFamily="18" charset="0"/>
              </a:rPr>
              <a:t>Mechatronics – 302050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>
            <a:extLst>
              <a:ext uri="{FF2B5EF4-FFF2-40B4-BE49-F238E27FC236}">
                <a16:creationId xmlns:a16="http://schemas.microsoft.com/office/drawing/2014/main" id="{B7074BFE-CCD8-4001-8787-E8131F50F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84238"/>
          </a:xfrm>
        </p:spPr>
        <p:txBody>
          <a:bodyPr/>
          <a:lstStyle/>
          <a:p>
            <a:pPr algn="ctr" eaLnBrk="1" hangingPunct="1"/>
            <a:r>
              <a:rPr lang="en-US" altLang="en-US" sz="3200" b="1" u="sng">
                <a:latin typeface="Times New Roman" panose="02020603050405020304" pitchFamily="18" charset="0"/>
                <a:cs typeface="Times New Roman" panose="02020603050405020304" pitchFamily="18" charset="0"/>
              </a:rPr>
              <a:t>Examples of Automatic Closed Loop Control</a:t>
            </a:r>
          </a:p>
        </p:txBody>
      </p:sp>
      <p:pic>
        <p:nvPicPr>
          <p:cNvPr id="21507" name="Picture 6" descr="fg01_00300">
            <a:extLst>
              <a:ext uri="{FF2B5EF4-FFF2-40B4-BE49-F238E27FC236}">
                <a16:creationId xmlns:a16="http://schemas.microsoft.com/office/drawing/2014/main" id="{EF5ED095-E88C-46FF-A90A-046912B64D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676400"/>
            <a:ext cx="6496050" cy="428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Content Placeholder 2">
            <a:extLst>
              <a:ext uri="{FF2B5EF4-FFF2-40B4-BE49-F238E27FC236}">
                <a16:creationId xmlns:a16="http://schemas.microsoft.com/office/drawing/2014/main" id="{9B263D36-00A9-45FC-B0D4-3015541295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8382000" cy="2590800"/>
          </a:xfrm>
        </p:spPr>
        <p:txBody>
          <a:bodyPr/>
          <a:lstStyle/>
          <a:p>
            <a:pPr algn="just">
              <a:buFont typeface="Wingdings 2" panose="05020102010507070707" pitchFamily="18" charset="2"/>
              <a:buNone/>
            </a:pPr>
            <a:r>
              <a:rPr lang="en-US" altLang="en-US" sz="24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Advantages:</a:t>
            </a:r>
          </a:p>
          <a:p>
            <a:pPr algn="just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Accurate, since the controller modifies and manipulates the actuating signal such that the error in the system will be zero.</a:t>
            </a:r>
          </a:p>
          <a:p>
            <a:pPr algn="just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Self-correcting</a:t>
            </a:r>
          </a:p>
          <a:p>
            <a:pPr algn="just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Senses the environmental changes, and disturbances in the system.</a:t>
            </a:r>
          </a:p>
        </p:txBody>
      </p:sp>
      <p:sp>
        <p:nvSpPr>
          <p:cNvPr id="22531" name="Content Placeholder 3">
            <a:extLst>
              <a:ext uri="{FF2B5EF4-FFF2-40B4-BE49-F238E27FC236}">
                <a16:creationId xmlns:a16="http://schemas.microsoft.com/office/drawing/2014/main" id="{12C7B438-BFD6-482F-85F4-9C222B8429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3400" y="4343400"/>
            <a:ext cx="8382000" cy="2057400"/>
          </a:xfrm>
        </p:spPr>
        <p:txBody>
          <a:bodyPr/>
          <a:lstStyle/>
          <a:p>
            <a:pPr algn="just">
              <a:buFont typeface="Wingdings 2" panose="05020102010507070707" pitchFamily="18" charset="2"/>
              <a:buNone/>
            </a:pPr>
            <a:r>
              <a:rPr lang="en-US" altLang="en-US" sz="24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Disadvantages:</a:t>
            </a:r>
          </a:p>
          <a:p>
            <a:pPr algn="just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Complicated to design</a:t>
            </a:r>
          </a:p>
          <a:p>
            <a:pPr algn="just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Costly</a:t>
            </a:r>
          </a:p>
          <a:p>
            <a:pPr algn="just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Instable, since due to feedback , system tries to correct the error.</a:t>
            </a:r>
          </a:p>
        </p:txBody>
      </p:sp>
      <p:sp>
        <p:nvSpPr>
          <p:cNvPr id="22532" name="Title 1">
            <a:extLst>
              <a:ext uri="{FF2B5EF4-FFF2-40B4-BE49-F238E27FC236}">
                <a16:creationId xmlns:a16="http://schemas.microsoft.com/office/drawing/2014/main" id="{B19E6AD5-9E8A-4DE8-90F6-4F4B80ED4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84238"/>
          </a:xfrm>
        </p:spPr>
        <p:txBody>
          <a:bodyPr/>
          <a:lstStyle/>
          <a:p>
            <a:pPr algn="ctr" eaLnBrk="1" hangingPunct="1"/>
            <a:r>
              <a:rPr lang="en-US" altLang="en-US" sz="2800" b="1" u="sng">
                <a:latin typeface="Times New Roman" panose="02020603050405020304" pitchFamily="18" charset="0"/>
                <a:cs typeface="Times New Roman" panose="02020603050405020304" pitchFamily="18" charset="0"/>
              </a:rPr>
              <a:t>Advantages and Dis-advantages of Closed Loop Control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>
            <a:extLst>
              <a:ext uri="{FF2B5EF4-FFF2-40B4-BE49-F238E27FC236}">
                <a16:creationId xmlns:a16="http://schemas.microsoft.com/office/drawing/2014/main" id="{8D218BE2-4B19-4BC7-B47F-9DBD26A90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84238"/>
          </a:xfrm>
        </p:spPr>
        <p:txBody>
          <a:bodyPr/>
          <a:lstStyle/>
          <a:p>
            <a:pPr algn="ctr" eaLnBrk="1" hangingPunct="1"/>
            <a:r>
              <a:rPr lang="en-US" altLang="en-US" sz="2800" b="1" u="sng">
                <a:latin typeface="Times New Roman" panose="02020603050405020304" pitchFamily="18" charset="0"/>
                <a:cs typeface="Times New Roman" panose="02020603050405020304" pitchFamily="18" charset="0"/>
              </a:rPr>
              <a:t>Key Elements in Mechatronic System</a:t>
            </a:r>
          </a:p>
        </p:txBody>
      </p:sp>
      <p:pic>
        <p:nvPicPr>
          <p:cNvPr id="23555" name="Picture 2" descr="http://mechatronics.colostate.edu/figures/2-0.jpg">
            <a:extLst>
              <a:ext uri="{FF2B5EF4-FFF2-40B4-BE49-F238E27FC236}">
                <a16:creationId xmlns:a16="http://schemas.microsoft.com/office/drawing/2014/main" id="{2A745E7D-A1EA-4E02-A2E1-9ADB1F719C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600200"/>
            <a:ext cx="8158163" cy="450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>
            <a:extLst>
              <a:ext uri="{FF2B5EF4-FFF2-40B4-BE49-F238E27FC236}">
                <a16:creationId xmlns:a16="http://schemas.microsoft.com/office/drawing/2014/main" id="{C6FF6ED8-C3CF-4D97-B7A7-8C1456EDC3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05" r="2953" b="2942"/>
          <a:stretch>
            <a:fillRect/>
          </a:stretch>
        </p:blipFill>
        <p:spPr bwMode="auto">
          <a:xfrm>
            <a:off x="2914650" y="1219200"/>
            <a:ext cx="561975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79" name="Title 1">
            <a:extLst>
              <a:ext uri="{FF2B5EF4-FFF2-40B4-BE49-F238E27FC236}">
                <a16:creationId xmlns:a16="http://schemas.microsoft.com/office/drawing/2014/main" id="{A2978432-9726-4838-B0DB-43F3A27E5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Elements in Mechatronic System</a:t>
            </a:r>
          </a:p>
        </p:txBody>
      </p:sp>
      <p:sp>
        <p:nvSpPr>
          <p:cNvPr id="24580" name="Rectangle 4">
            <a:extLst>
              <a:ext uri="{FF2B5EF4-FFF2-40B4-BE49-F238E27FC236}">
                <a16:creationId xmlns:a16="http://schemas.microsoft.com/office/drawing/2014/main" id="{359631B6-1744-45B4-9C92-59FEFF2D11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3375" y="3429000"/>
            <a:ext cx="31623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Example: </a:t>
            </a:r>
          </a:p>
          <a:p>
            <a:r>
              <a:rPr lang="en-US" altLang="en-US"/>
              <a:t>Electro-Mechanical System</a:t>
            </a:r>
            <a:endParaRPr lang="en-I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>
            <a:extLst>
              <a:ext uri="{FF2B5EF4-FFF2-40B4-BE49-F238E27FC236}">
                <a16:creationId xmlns:a16="http://schemas.microsoft.com/office/drawing/2014/main" id="{E8CE5820-0DB2-4D5F-9E53-50E2EB3B7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84238"/>
          </a:xfrm>
        </p:spPr>
        <p:txBody>
          <a:bodyPr/>
          <a:lstStyle/>
          <a:p>
            <a:pPr algn="ctr" eaLnBrk="1" hangingPunct="1"/>
            <a:r>
              <a:rPr lang="en-US" altLang="en-US" sz="3200" b="1" u="sng">
                <a:latin typeface="Times New Roman" panose="02020603050405020304" pitchFamily="18" charset="0"/>
                <a:cs typeface="Times New Roman" panose="02020603050405020304" pitchFamily="18" charset="0"/>
              </a:rPr>
              <a:t>Response of System</a:t>
            </a:r>
          </a:p>
        </p:txBody>
      </p:sp>
      <p:pic>
        <p:nvPicPr>
          <p:cNvPr id="25603" name="Picture 2">
            <a:extLst>
              <a:ext uri="{FF2B5EF4-FFF2-40B4-BE49-F238E27FC236}">
                <a16:creationId xmlns:a16="http://schemas.microsoft.com/office/drawing/2014/main" id="{F6411B70-A0DC-4906-81FB-9619C31E93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46" t="9103" r="5995" b="4413"/>
          <a:stretch>
            <a:fillRect/>
          </a:stretch>
        </p:blipFill>
        <p:spPr bwMode="auto">
          <a:xfrm>
            <a:off x="1600200" y="1441450"/>
            <a:ext cx="5686425" cy="521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63144D4F-F49F-40EB-BF58-4E643F53F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Transfer Function Models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981A6E10-0D5B-4D55-9BD4-392C706FBC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Why TF?</a:t>
            </a:r>
          </a:p>
          <a:p>
            <a:pPr lvl="1"/>
            <a:r>
              <a:rPr lang="en-US" altLang="en-US"/>
              <a:t>Because it is easier / better to assess some things using classical techniques, such as gain and phase margin.</a:t>
            </a:r>
          </a:p>
          <a:p>
            <a:r>
              <a:rPr lang="en-US" altLang="en-US"/>
              <a:t>How to determine TF?</a:t>
            </a:r>
          </a:p>
          <a:p>
            <a:pPr lvl="1"/>
            <a:r>
              <a:rPr lang="en-US" altLang="en-US"/>
              <a:t>Derive the Governing Differential Equation </a:t>
            </a:r>
          </a:p>
          <a:p>
            <a:pPr lvl="1"/>
            <a:r>
              <a:rPr lang="en-US" altLang="en-US"/>
              <a:t>Assume I.C=Zero  and</a:t>
            </a:r>
          </a:p>
          <a:p>
            <a:pPr lvl="2"/>
            <a:r>
              <a:rPr lang="en-US" altLang="en-US"/>
              <a:t>Take Laplace transform of output</a:t>
            </a:r>
          </a:p>
          <a:p>
            <a:pPr lvl="2"/>
            <a:r>
              <a:rPr lang="en-US" altLang="en-US"/>
              <a:t>Take Laplace transform of input</a:t>
            </a:r>
          </a:p>
          <a:p>
            <a:pPr lvl="1"/>
            <a:r>
              <a:rPr lang="en-US" altLang="en-US"/>
              <a:t>Transfer function = L (output) / L (input)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3">
            <a:extLst>
              <a:ext uri="{FF2B5EF4-FFF2-40B4-BE49-F238E27FC236}">
                <a16:creationId xmlns:a16="http://schemas.microsoft.com/office/drawing/2014/main" id="{57B6BAB4-C57C-46F8-B58B-99F154CA74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822" b="42407"/>
          <a:stretch>
            <a:fillRect/>
          </a:stretch>
        </p:blipFill>
        <p:spPr bwMode="auto">
          <a:xfrm>
            <a:off x="2133600" y="1828800"/>
            <a:ext cx="4038600" cy="3963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699" name="Rectangle 2">
            <a:extLst>
              <a:ext uri="{FF2B5EF4-FFF2-40B4-BE49-F238E27FC236}">
                <a16:creationId xmlns:a16="http://schemas.microsoft.com/office/drawing/2014/main" id="{BA9E06A4-E869-4353-BED3-665BB51FB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/>
          <a:lstStyle/>
          <a:p>
            <a:pPr algn="ctr" eaLnBrk="1" hangingPunct="1"/>
            <a:r>
              <a:rPr lang="en-AU" altLang="en-US" b="1" u="sng">
                <a:latin typeface="Times New Roman" panose="02020603050405020304" pitchFamily="18" charset="0"/>
                <a:cs typeface="Times New Roman" panose="02020603050405020304" pitchFamily="18" charset="0"/>
              </a:rPr>
              <a:t>Translational Mechanical Example 1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22" name="Object 2">
            <a:extLst>
              <a:ext uri="{FF2B5EF4-FFF2-40B4-BE49-F238E27FC236}">
                <a16:creationId xmlns:a16="http://schemas.microsoft.com/office/drawing/2014/main" id="{7F9106EA-026A-4EF2-9B25-CE754C31A4B3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838200" y="1752600"/>
          <a:ext cx="7624763" cy="4414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6" name="Equation" r:id="rId3" imgW="3136900" imgH="1816100" progId="Equation.3">
                  <p:embed/>
                </p:oleObj>
              </mc:Choice>
              <mc:Fallback>
                <p:oleObj name="Equation" r:id="rId3" imgW="3136900" imgH="18161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752600"/>
                        <a:ext cx="7624763" cy="4414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3" name="Rectangle 2">
            <a:extLst>
              <a:ext uri="{FF2B5EF4-FFF2-40B4-BE49-F238E27FC236}">
                <a16:creationId xmlns:a16="http://schemas.microsoft.com/office/drawing/2014/main" id="{5050781A-37C1-448F-9711-62B88F137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/>
          <a:lstStyle/>
          <a:p>
            <a:pPr algn="ctr" eaLnBrk="1" hangingPunct="1"/>
            <a:r>
              <a:rPr lang="en-AU" altLang="en-US" b="1" u="sng">
                <a:latin typeface="Times New Roman" panose="02020603050405020304" pitchFamily="18" charset="0"/>
                <a:cs typeface="Times New Roman" panose="02020603050405020304" pitchFamily="18" charset="0"/>
              </a:rPr>
              <a:t>Translational Mechanical Example 1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>
            <a:extLst>
              <a:ext uri="{FF2B5EF4-FFF2-40B4-BE49-F238E27FC236}">
                <a16:creationId xmlns:a16="http://schemas.microsoft.com/office/drawing/2014/main" id="{5D2A54AF-0ECD-42F6-8155-20300B43B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84238"/>
          </a:xfrm>
        </p:spPr>
        <p:txBody>
          <a:bodyPr/>
          <a:lstStyle/>
          <a:p>
            <a:pPr algn="ctr"/>
            <a:r>
              <a:rPr lang="en-US" altLang="en-US" sz="3200" b="1" u="sng">
                <a:latin typeface="Times New Roman" panose="02020603050405020304" pitchFamily="18" charset="0"/>
                <a:cs typeface="Times New Roman" panose="02020603050405020304" pitchFamily="18" charset="0"/>
              </a:rPr>
              <a:t>Block Diagram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2C878E-1E02-45A4-B82A-F17E3E41202E}"/>
              </a:ext>
            </a:extLst>
          </p:cNvPr>
          <p:cNvSpPr txBox="1"/>
          <p:nvPr/>
        </p:nvSpPr>
        <p:spPr>
          <a:xfrm>
            <a:off x="381000" y="1371600"/>
            <a:ext cx="3810000" cy="5262979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>
            <a:spAutoFit/>
          </a:bodyPr>
          <a:lstStyle/>
          <a:p>
            <a:pPr marL="274320" indent="-274320" algn="just" eaLnBrk="1" hangingPunct="1">
              <a:lnSpc>
                <a:spcPct val="200000"/>
              </a:lnSpc>
              <a:buFont typeface="Arial" pitchFamily="34" charset="0"/>
              <a:buChar char="•"/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Block diagram is a diagram of a system in which the principal parts or functions are represented by blocks connected by lines that show the relationships of the blocks</a:t>
            </a:r>
          </a:p>
        </p:txBody>
      </p:sp>
      <p:pic>
        <p:nvPicPr>
          <p:cNvPr id="31750" name="Picture 3">
            <a:extLst>
              <a:ext uri="{FF2B5EF4-FFF2-40B4-BE49-F238E27FC236}">
                <a16:creationId xmlns:a16="http://schemas.microsoft.com/office/drawing/2014/main" id="{7B3465ED-7C9D-4D6D-8C9F-25570702BB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1981200"/>
            <a:ext cx="4206875" cy="3811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>
            <a:extLst>
              <a:ext uri="{FF2B5EF4-FFF2-40B4-BE49-F238E27FC236}">
                <a16:creationId xmlns:a16="http://schemas.microsoft.com/office/drawing/2014/main" id="{55AE88B7-9591-428A-A99F-BA6A7088D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60438"/>
          </a:xfrm>
        </p:spPr>
        <p:txBody>
          <a:bodyPr/>
          <a:lstStyle/>
          <a:p>
            <a:pPr algn="ctr"/>
            <a:r>
              <a:rPr lang="en-US" altLang="en-US" sz="3200" b="1" u="sng">
                <a:latin typeface="Times New Roman" panose="02020603050405020304" pitchFamily="18" charset="0"/>
                <a:cs typeface="Times New Roman" panose="02020603050405020304" pitchFamily="18" charset="0"/>
              </a:rPr>
              <a:t>Block Diagram</a:t>
            </a:r>
          </a:p>
        </p:txBody>
      </p:sp>
      <p:sp>
        <p:nvSpPr>
          <p:cNvPr id="32771" name="Content Placeholder 2">
            <a:extLst>
              <a:ext uri="{FF2B5EF4-FFF2-40B4-BE49-F238E27FC236}">
                <a16:creationId xmlns:a16="http://schemas.microsoft.com/office/drawing/2014/main" id="{01B48365-1891-4199-92C8-7289321C58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447800"/>
            <a:ext cx="4191000" cy="4983163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altLang="en-US" sz="2300">
                <a:latin typeface="Times New Roman" panose="02020603050405020304" pitchFamily="18" charset="0"/>
                <a:cs typeface="Times New Roman" panose="02020603050405020304" pitchFamily="18" charset="0"/>
              </a:rPr>
              <a:t>Comparator</a:t>
            </a:r>
          </a:p>
          <a:p>
            <a:pPr algn="just">
              <a:lnSpc>
                <a:spcPct val="150000"/>
              </a:lnSpc>
            </a:pPr>
            <a:r>
              <a:rPr lang="en-US" altLang="en-US" sz="2300">
                <a:latin typeface="Times New Roman" panose="02020603050405020304" pitchFamily="18" charset="0"/>
                <a:cs typeface="Times New Roman" panose="02020603050405020304" pitchFamily="18" charset="0"/>
              </a:rPr>
              <a:t>Input/Reference/Output/Disturbance / Feedback Signal</a:t>
            </a:r>
          </a:p>
          <a:p>
            <a:pPr algn="just">
              <a:lnSpc>
                <a:spcPct val="150000"/>
              </a:lnSpc>
            </a:pPr>
            <a:r>
              <a:rPr lang="en-US" altLang="en-US" sz="2300">
                <a:latin typeface="Times New Roman" panose="02020603050405020304" pitchFamily="18" charset="0"/>
                <a:cs typeface="Times New Roman" panose="02020603050405020304" pitchFamily="18" charset="0"/>
              </a:rPr>
              <a:t>Blocks to represent:</a:t>
            </a:r>
          </a:p>
          <a:p>
            <a:pPr lvl="1" algn="just">
              <a:lnSpc>
                <a:spcPct val="150000"/>
              </a:lnSpc>
            </a:pPr>
            <a:r>
              <a:rPr lang="en-US" altLang="en-US" sz="2300">
                <a:latin typeface="Times New Roman" panose="02020603050405020304" pitchFamily="18" charset="0"/>
                <a:cs typeface="Times New Roman" panose="02020603050405020304" pitchFamily="18" charset="0"/>
              </a:rPr>
              <a:t>Sensor, Actuator, Plant, Controller, Amplifier etc (in symbolic form / transfer function form)</a:t>
            </a:r>
          </a:p>
          <a:p>
            <a:pPr algn="just"/>
            <a:endParaRPr lang="en-US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772" name="Content Placeholder 2">
            <a:extLst>
              <a:ext uri="{FF2B5EF4-FFF2-40B4-BE49-F238E27FC236}">
                <a16:creationId xmlns:a16="http://schemas.microsoft.com/office/drawing/2014/main" id="{588126A5-CD7A-42ED-B67F-A87AA1AEC967}"/>
              </a:ext>
            </a:extLst>
          </p:cNvPr>
          <p:cNvSpPr txBox="1">
            <a:spLocks/>
          </p:cNvSpPr>
          <p:nvPr/>
        </p:nvSpPr>
        <p:spPr bwMode="auto">
          <a:xfrm>
            <a:off x="4724400" y="1447800"/>
            <a:ext cx="4114800" cy="4983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73050" indent="-273050"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algn="just"/>
            <a:r>
              <a:rPr lang="en-US" altLang="en-US" sz="2300">
                <a:latin typeface="Times New Roman" panose="02020603050405020304" pitchFamily="18" charset="0"/>
                <a:cs typeface="Times New Roman" panose="02020603050405020304" pitchFamily="18" charset="0"/>
              </a:rPr>
              <a:t>Subsystem is represented as a block with an input, an output, and a transfer function</a:t>
            </a:r>
          </a:p>
          <a:p>
            <a:pPr algn="just"/>
            <a:endParaRPr lang="en-US" altLang="en-US" sz="23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en-US" sz="2300">
                <a:latin typeface="Times New Roman" panose="02020603050405020304" pitchFamily="18" charset="0"/>
                <a:cs typeface="Times New Roman" panose="02020603050405020304" pitchFamily="18" charset="0"/>
              </a:rPr>
              <a:t>When multiple subsystems are interconnected, a few more schematic elements must be added to the block diagram</a:t>
            </a:r>
          </a:p>
          <a:p>
            <a:pPr algn="just"/>
            <a:endParaRPr lang="en-US" altLang="en-US" sz="23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en-US" sz="2300">
                <a:latin typeface="Times New Roman" panose="02020603050405020304" pitchFamily="18" charset="0"/>
                <a:cs typeface="Times New Roman" panose="02020603050405020304" pitchFamily="18" charset="0"/>
              </a:rPr>
              <a:t>These new elements are summing junctions and pickoff points.</a:t>
            </a:r>
          </a:p>
          <a:p>
            <a:pPr algn="just"/>
            <a:endParaRPr lang="en-US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2914C533-7941-44BF-A6FA-0C34FDEB2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Syllabus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77F91B-84BD-4343-8A8D-05A624EE9B3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Block Diagram Representation </a:t>
            </a:r>
          </a:p>
          <a:p>
            <a:r>
              <a:rPr lang="en-IN" dirty="0"/>
              <a:t>Introduction to Mechatronic System Design; Identification of key elements of Mechatronics systems and represent into Block Diagram; Open and Closed loop Control System; Concept of  Transfer Function; Block Diagram &amp; Reduction principles; Applications of Mechatronic systems: Household, Automotive, Industrial shop floor.</a:t>
            </a:r>
          </a:p>
        </p:txBody>
      </p:sp>
    </p:spTree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>
            <a:extLst>
              <a:ext uri="{FF2B5EF4-FFF2-40B4-BE49-F238E27FC236}">
                <a16:creationId xmlns:a16="http://schemas.microsoft.com/office/drawing/2014/main" id="{4DDA75D8-2FC9-4406-BB5D-E11F8C17F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08038"/>
          </a:xfrm>
        </p:spPr>
        <p:txBody>
          <a:bodyPr/>
          <a:lstStyle/>
          <a:p>
            <a:pPr algn="ctr" eaLnBrk="1" hangingPunct="1"/>
            <a:r>
              <a:rPr lang="en-US" altLang="en-US" sz="3200" b="1" u="sng">
                <a:latin typeface="Times New Roman" panose="02020603050405020304" pitchFamily="18" charset="0"/>
                <a:cs typeface="Times New Roman" panose="02020603050405020304" pitchFamily="18" charset="0"/>
              </a:rPr>
              <a:t>Block Diagram: Domain &amp; Comparator</a:t>
            </a:r>
          </a:p>
        </p:txBody>
      </p:sp>
      <p:pic>
        <p:nvPicPr>
          <p:cNvPr id="33795" name="Picture 2">
            <a:extLst>
              <a:ext uri="{FF2B5EF4-FFF2-40B4-BE49-F238E27FC236}">
                <a16:creationId xmlns:a16="http://schemas.microsoft.com/office/drawing/2014/main" id="{FE35D530-9A69-4D26-80E8-DB0BC783E4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657600"/>
            <a:ext cx="4741863" cy="2557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6" name="Picture 3">
            <a:extLst>
              <a:ext uri="{FF2B5EF4-FFF2-40B4-BE49-F238E27FC236}">
                <a16:creationId xmlns:a16="http://schemas.microsoft.com/office/drawing/2014/main" id="{65033D61-F24B-4D78-B4A0-6EC1D17474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600200"/>
            <a:ext cx="5356225" cy="2157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7" name="Picture 6">
            <a:extLst>
              <a:ext uri="{FF2B5EF4-FFF2-40B4-BE49-F238E27FC236}">
                <a16:creationId xmlns:a16="http://schemas.microsoft.com/office/drawing/2014/main" id="{E236BD92-CE45-4F86-A227-C253CDCFCC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420"/>
          <a:stretch>
            <a:fillRect/>
          </a:stretch>
        </p:blipFill>
        <p:spPr bwMode="auto">
          <a:xfrm>
            <a:off x="6629400" y="4038600"/>
            <a:ext cx="18288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2">
            <a:extLst>
              <a:ext uri="{FF2B5EF4-FFF2-40B4-BE49-F238E27FC236}">
                <a16:creationId xmlns:a16="http://schemas.microsoft.com/office/drawing/2014/main" id="{EC06DC3C-C883-49EE-99BE-2A3DE00674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91440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200" b="1" u="sng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Reduction techniques</a:t>
            </a:r>
          </a:p>
        </p:txBody>
      </p:sp>
      <p:sp>
        <p:nvSpPr>
          <p:cNvPr id="36867" name="Line 4">
            <a:extLst>
              <a:ext uri="{FF2B5EF4-FFF2-40B4-BE49-F238E27FC236}">
                <a16:creationId xmlns:a16="http://schemas.microsoft.com/office/drawing/2014/main" id="{DC24C7CF-514A-4F23-8B67-7C5D6112ABCD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" y="20574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6868" name="Line 6">
            <a:extLst>
              <a:ext uri="{FF2B5EF4-FFF2-40B4-BE49-F238E27FC236}">
                <a16:creationId xmlns:a16="http://schemas.microsoft.com/office/drawing/2014/main" id="{B7C44B49-DBFA-497E-B3F9-B7BE8294BD62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1200" y="20574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6869" name="Rectangle 10">
            <a:extLst>
              <a:ext uri="{FF2B5EF4-FFF2-40B4-BE49-F238E27FC236}">
                <a16:creationId xmlns:a16="http://schemas.microsoft.com/office/drawing/2014/main" id="{5038DC6D-7E48-407C-B499-0EB101F18B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1828800"/>
            <a:ext cx="6858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graphicFrame>
        <p:nvGraphicFramePr>
          <p:cNvPr id="36870" name="Object 2">
            <a:extLst>
              <a:ext uri="{FF2B5EF4-FFF2-40B4-BE49-F238E27FC236}">
                <a16:creationId xmlns:a16="http://schemas.microsoft.com/office/drawing/2014/main" id="{B78BA426-B264-426F-88B7-55A05A0F222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14625" y="1828800"/>
          <a:ext cx="457200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45" name="Equation" r:id="rId3" imgW="203024" imgH="215713" progId="Equation.3">
                  <p:embed/>
                </p:oleObj>
              </mc:Choice>
              <mc:Fallback>
                <p:oleObj name="Equation" r:id="rId3" imgW="203024" imgH="215713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4625" y="1828800"/>
                        <a:ext cx="457200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6871" name="Group 12">
            <a:extLst>
              <a:ext uri="{FF2B5EF4-FFF2-40B4-BE49-F238E27FC236}">
                <a16:creationId xmlns:a16="http://schemas.microsoft.com/office/drawing/2014/main" id="{A8172F89-B4D8-40F7-8E4C-B8DC166FF7A1}"/>
              </a:ext>
            </a:extLst>
          </p:cNvPr>
          <p:cNvGrpSpPr>
            <a:grpSpLocks/>
          </p:cNvGrpSpPr>
          <p:nvPr/>
        </p:nvGrpSpPr>
        <p:grpSpPr bwMode="auto">
          <a:xfrm>
            <a:off x="1295400" y="1828800"/>
            <a:ext cx="685800" cy="485775"/>
            <a:chOff x="1776" y="1440"/>
            <a:chExt cx="432" cy="306"/>
          </a:xfrm>
        </p:grpSpPr>
        <p:sp>
          <p:nvSpPr>
            <p:cNvPr id="36935" name="Rectangle 13">
              <a:extLst>
                <a:ext uri="{FF2B5EF4-FFF2-40B4-BE49-F238E27FC236}">
                  <a16:creationId xmlns:a16="http://schemas.microsoft.com/office/drawing/2014/main" id="{F0128DA4-2D8B-45AE-92F7-748A5E4905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1440"/>
              <a:ext cx="432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Perpetua" panose="02020502060401020303" pitchFamily="18" charset="0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graphicFrame>
          <p:nvGraphicFramePr>
            <p:cNvPr id="36936" name="Object 10">
              <a:extLst>
                <a:ext uri="{FF2B5EF4-FFF2-40B4-BE49-F238E27FC236}">
                  <a16:creationId xmlns:a16="http://schemas.microsoft.com/office/drawing/2014/main" id="{C843A376-948A-4B1C-8D0D-8D9D39F8CE0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872" y="1440"/>
            <a:ext cx="252" cy="3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046" name="Equation" r:id="rId5" imgW="177569" imgH="215619" progId="Equation.3">
                    <p:embed/>
                  </p:oleObj>
                </mc:Choice>
                <mc:Fallback>
                  <p:oleObj name="Equation" r:id="rId5" imgW="177569" imgH="215619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72" y="1440"/>
                          <a:ext cx="252" cy="3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6872" name="Rectangle 16">
            <a:extLst>
              <a:ext uri="{FF2B5EF4-FFF2-40B4-BE49-F238E27FC236}">
                <a16:creationId xmlns:a16="http://schemas.microsoft.com/office/drawing/2014/main" id="{2BBB4A79-C27D-4210-8053-2B24843BAB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1862138"/>
            <a:ext cx="1143000" cy="4572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graphicFrame>
        <p:nvGraphicFramePr>
          <p:cNvPr id="36873" name="Object 3">
            <a:extLst>
              <a:ext uri="{FF2B5EF4-FFF2-40B4-BE49-F238E27FC236}">
                <a16:creationId xmlns:a16="http://schemas.microsoft.com/office/drawing/2014/main" id="{CA58E6F9-3B94-4470-861C-C4551F54ED7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24663" y="1862138"/>
          <a:ext cx="795337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47" name="Equation" r:id="rId7" imgW="342603" imgH="215713" progId="Equation.3">
                  <p:embed/>
                </p:oleObj>
              </mc:Choice>
              <mc:Fallback>
                <p:oleObj name="Equation" r:id="rId7" imgW="342603" imgH="215713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24663" y="1862138"/>
                        <a:ext cx="795337" cy="500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4" name="Line 18">
            <a:extLst>
              <a:ext uri="{FF2B5EF4-FFF2-40B4-BE49-F238E27FC236}">
                <a16:creationId xmlns:a16="http://schemas.microsoft.com/office/drawing/2014/main" id="{9D74C069-F7BC-492F-9059-8DC4D9F0235D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6600" y="20574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6875" name="AutoShape 19">
            <a:extLst>
              <a:ext uri="{FF2B5EF4-FFF2-40B4-BE49-F238E27FC236}">
                <a16:creationId xmlns:a16="http://schemas.microsoft.com/office/drawing/2014/main" id="{FCA27EAD-6EDF-4D72-8EFC-017132EF26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1981200"/>
            <a:ext cx="1143000" cy="228600"/>
          </a:xfrm>
          <a:prstGeom prst="leftRightArrow">
            <a:avLst>
              <a:gd name="adj1" fmla="val 50000"/>
              <a:gd name="adj2" fmla="val 10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36876" name="Line 21">
            <a:extLst>
              <a:ext uri="{FF2B5EF4-FFF2-40B4-BE49-F238E27FC236}">
                <a16:creationId xmlns:a16="http://schemas.microsoft.com/office/drawing/2014/main" id="{AC1FF509-14FC-43D2-9357-7212DB5FF57C}"/>
              </a:ext>
            </a:extLst>
          </p:cNvPr>
          <p:cNvSpPr>
            <a:spLocks noChangeShapeType="1"/>
          </p:cNvSpPr>
          <p:nvPr/>
        </p:nvSpPr>
        <p:spPr bwMode="auto">
          <a:xfrm>
            <a:off x="7772400" y="21336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6877" name="Text Box 22">
            <a:extLst>
              <a:ext uri="{FF2B5EF4-FFF2-40B4-BE49-F238E27FC236}">
                <a16:creationId xmlns:a16="http://schemas.microsoft.com/office/drawing/2014/main" id="{93651909-2E3B-4598-B46D-F8F5115B9A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2625" y="4581525"/>
            <a:ext cx="75612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rgbClr val="333399"/>
                </a:solidFill>
                <a:latin typeface="Arial" panose="020B0604020202020204" pitchFamily="34" charset="0"/>
              </a:rPr>
              <a:t>2. Moving a summing point behind a block</a:t>
            </a:r>
          </a:p>
        </p:txBody>
      </p:sp>
      <p:sp>
        <p:nvSpPr>
          <p:cNvPr id="36878" name="Line 23">
            <a:extLst>
              <a:ext uri="{FF2B5EF4-FFF2-40B4-BE49-F238E27FC236}">
                <a16:creationId xmlns:a16="http://schemas.microsoft.com/office/drawing/2014/main" id="{A7D9DE28-1C6D-4344-95D8-1EB15478A204}"/>
              </a:ext>
            </a:extLst>
          </p:cNvPr>
          <p:cNvSpPr>
            <a:spLocks noChangeShapeType="1"/>
          </p:cNvSpPr>
          <p:nvPr/>
        </p:nvSpPr>
        <p:spPr bwMode="auto">
          <a:xfrm>
            <a:off x="796925" y="5495925"/>
            <a:ext cx="914400" cy="158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grpSp>
        <p:nvGrpSpPr>
          <p:cNvPr id="36879" name="Group 24">
            <a:extLst>
              <a:ext uri="{FF2B5EF4-FFF2-40B4-BE49-F238E27FC236}">
                <a16:creationId xmlns:a16="http://schemas.microsoft.com/office/drawing/2014/main" id="{762BC0ED-EC12-4E08-9084-DA3D9B69C548}"/>
              </a:ext>
            </a:extLst>
          </p:cNvPr>
          <p:cNvGrpSpPr>
            <a:grpSpLocks/>
          </p:cNvGrpSpPr>
          <p:nvPr/>
        </p:nvGrpSpPr>
        <p:grpSpPr bwMode="auto">
          <a:xfrm>
            <a:off x="1482725" y="5267325"/>
            <a:ext cx="152400" cy="152400"/>
            <a:chOff x="1344" y="1660"/>
            <a:chExt cx="96" cy="96"/>
          </a:xfrm>
        </p:grpSpPr>
        <p:sp>
          <p:nvSpPr>
            <p:cNvPr id="36933" name="Line 25">
              <a:extLst>
                <a:ext uri="{FF2B5EF4-FFF2-40B4-BE49-F238E27FC236}">
                  <a16:creationId xmlns:a16="http://schemas.microsoft.com/office/drawing/2014/main" id="{DE63C504-B669-47FD-9725-DF240E444A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4" y="1708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36934" name="Line 26">
              <a:extLst>
                <a:ext uri="{FF2B5EF4-FFF2-40B4-BE49-F238E27FC236}">
                  <a16:creationId xmlns:a16="http://schemas.microsoft.com/office/drawing/2014/main" id="{F9E325BD-8861-4457-8DE3-A5A4C406D66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92" y="166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</p:grpSp>
      <p:pic>
        <p:nvPicPr>
          <p:cNvPr id="36880" name="Picture 27" descr="untitled">
            <a:extLst>
              <a:ext uri="{FF2B5EF4-FFF2-40B4-BE49-F238E27FC236}">
                <a16:creationId xmlns:a16="http://schemas.microsoft.com/office/drawing/2014/main" id="{74C980C5-1FEC-4A28-951B-08655B2B9A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1325" y="5376863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81" name="Line 28">
            <a:extLst>
              <a:ext uri="{FF2B5EF4-FFF2-40B4-BE49-F238E27FC236}">
                <a16:creationId xmlns:a16="http://schemas.microsoft.com/office/drawing/2014/main" id="{55DD47EF-7D81-4C6B-8E1E-29498B008498}"/>
              </a:ext>
            </a:extLst>
          </p:cNvPr>
          <p:cNvSpPr>
            <a:spLocks noChangeShapeType="1"/>
          </p:cNvSpPr>
          <p:nvPr/>
        </p:nvSpPr>
        <p:spPr bwMode="auto">
          <a:xfrm>
            <a:off x="1939925" y="5757863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36882" name="Line 29">
            <a:extLst>
              <a:ext uri="{FF2B5EF4-FFF2-40B4-BE49-F238E27FC236}">
                <a16:creationId xmlns:a16="http://schemas.microsoft.com/office/drawing/2014/main" id="{0C4AD883-8370-4BBC-A293-5E19918FD3D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863725" y="6181725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36883" name="Line 30">
            <a:extLst>
              <a:ext uri="{FF2B5EF4-FFF2-40B4-BE49-F238E27FC236}">
                <a16:creationId xmlns:a16="http://schemas.microsoft.com/office/drawing/2014/main" id="{9CCCCF1F-393D-421E-B396-90846E03729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63725" y="5605463"/>
            <a:ext cx="0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6884" name="Rectangle 31">
            <a:extLst>
              <a:ext uri="{FF2B5EF4-FFF2-40B4-BE49-F238E27FC236}">
                <a16:creationId xmlns:a16="http://schemas.microsoft.com/office/drawing/2014/main" id="{8089D7F0-D7A0-47A9-9D5F-02E386E3A6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3325" y="5300663"/>
            <a:ext cx="685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graphicFrame>
        <p:nvGraphicFramePr>
          <p:cNvPr id="36885" name="Object 4">
            <a:extLst>
              <a:ext uri="{FF2B5EF4-FFF2-40B4-BE49-F238E27FC236}">
                <a16:creationId xmlns:a16="http://schemas.microsoft.com/office/drawing/2014/main" id="{E873C2FC-BB05-499D-AD4D-EB225071908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54300" y="5334000"/>
          <a:ext cx="428625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48" name="Equation" r:id="rId10" imgW="190417" imgH="241195" progId="Equation.3">
                  <p:embed/>
                </p:oleObj>
              </mc:Choice>
              <mc:Fallback>
                <p:oleObj name="Equation" r:id="rId10" imgW="190417" imgH="241195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4300" y="5334000"/>
                        <a:ext cx="428625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86" name="Line 34">
            <a:extLst>
              <a:ext uri="{FF2B5EF4-FFF2-40B4-BE49-F238E27FC236}">
                <a16:creationId xmlns:a16="http://schemas.microsoft.com/office/drawing/2014/main" id="{F68295DE-D0F7-4D8E-8E14-6B811E471533}"/>
              </a:ext>
            </a:extLst>
          </p:cNvPr>
          <p:cNvSpPr>
            <a:spLocks noChangeShapeType="1"/>
          </p:cNvSpPr>
          <p:nvPr/>
        </p:nvSpPr>
        <p:spPr bwMode="auto">
          <a:xfrm>
            <a:off x="2016125" y="5495925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6887" name="Line 35">
            <a:extLst>
              <a:ext uri="{FF2B5EF4-FFF2-40B4-BE49-F238E27FC236}">
                <a16:creationId xmlns:a16="http://schemas.microsoft.com/office/drawing/2014/main" id="{C2C69DC0-8D0D-4A9A-A86F-1BFEA4E252BD}"/>
              </a:ext>
            </a:extLst>
          </p:cNvPr>
          <p:cNvSpPr>
            <a:spLocks noChangeShapeType="1"/>
          </p:cNvSpPr>
          <p:nvPr/>
        </p:nvSpPr>
        <p:spPr bwMode="auto">
          <a:xfrm>
            <a:off x="3159125" y="5495925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6888" name="AutoShape 36">
            <a:extLst>
              <a:ext uri="{FF2B5EF4-FFF2-40B4-BE49-F238E27FC236}">
                <a16:creationId xmlns:a16="http://schemas.microsoft.com/office/drawing/2014/main" id="{B556C60B-063C-43F1-9583-64F0DB3843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78325" y="5419725"/>
            <a:ext cx="1143000" cy="228600"/>
          </a:xfrm>
          <a:prstGeom prst="leftRightArrow">
            <a:avLst>
              <a:gd name="adj1" fmla="val 50000"/>
              <a:gd name="adj2" fmla="val 10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grpSp>
        <p:nvGrpSpPr>
          <p:cNvPr id="36890" name="Group 38">
            <a:extLst>
              <a:ext uri="{FF2B5EF4-FFF2-40B4-BE49-F238E27FC236}">
                <a16:creationId xmlns:a16="http://schemas.microsoft.com/office/drawing/2014/main" id="{3F5B849A-94E4-4EDB-9B8A-57BEA06ACFF3}"/>
              </a:ext>
            </a:extLst>
          </p:cNvPr>
          <p:cNvGrpSpPr>
            <a:grpSpLocks/>
          </p:cNvGrpSpPr>
          <p:nvPr/>
        </p:nvGrpSpPr>
        <p:grpSpPr bwMode="auto">
          <a:xfrm>
            <a:off x="7197725" y="5233988"/>
            <a:ext cx="152400" cy="152400"/>
            <a:chOff x="1344" y="1660"/>
            <a:chExt cx="96" cy="96"/>
          </a:xfrm>
        </p:grpSpPr>
        <p:sp>
          <p:nvSpPr>
            <p:cNvPr id="36931" name="Line 39">
              <a:extLst>
                <a:ext uri="{FF2B5EF4-FFF2-40B4-BE49-F238E27FC236}">
                  <a16:creationId xmlns:a16="http://schemas.microsoft.com/office/drawing/2014/main" id="{30549808-4D19-488C-84DB-2154F63EE6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4" y="1708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36932" name="Line 40">
              <a:extLst>
                <a:ext uri="{FF2B5EF4-FFF2-40B4-BE49-F238E27FC236}">
                  <a16:creationId xmlns:a16="http://schemas.microsoft.com/office/drawing/2014/main" id="{4622F833-48C3-474A-A4F3-44F68F5E11F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92" y="166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9878E257-E3E1-464C-918E-51054B126CF3}"/>
              </a:ext>
            </a:extLst>
          </p:cNvPr>
          <p:cNvGrpSpPr/>
          <p:nvPr/>
        </p:nvGrpSpPr>
        <p:grpSpPr>
          <a:xfrm>
            <a:off x="5749925" y="5267325"/>
            <a:ext cx="3276600" cy="1219200"/>
            <a:chOff x="5749925" y="5267325"/>
            <a:chExt cx="3276600" cy="1219200"/>
          </a:xfrm>
        </p:grpSpPr>
        <p:sp>
          <p:nvSpPr>
            <p:cNvPr id="36889" name="Line 37">
              <a:extLst>
                <a:ext uri="{FF2B5EF4-FFF2-40B4-BE49-F238E27FC236}">
                  <a16:creationId xmlns:a16="http://schemas.microsoft.com/office/drawing/2014/main" id="{27C893E0-FFF9-4100-84CE-E6340BCB28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49925" y="5495925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pic>
          <p:nvPicPr>
            <p:cNvPr id="36891" name="Picture 41" descr="untitled">
              <a:extLst>
                <a:ext uri="{FF2B5EF4-FFF2-40B4-BE49-F238E27FC236}">
                  <a16:creationId xmlns:a16="http://schemas.microsoft.com/office/drawing/2014/main" id="{82E4353A-3BD2-411C-A344-1CE6720E74F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6325" y="5343525"/>
              <a:ext cx="30480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892" name="Line 42">
              <a:extLst>
                <a:ext uri="{FF2B5EF4-FFF2-40B4-BE49-F238E27FC236}">
                  <a16:creationId xmlns:a16="http://schemas.microsoft.com/office/drawing/2014/main" id="{5EE665B6-429A-4EF1-9028-83B8EB7A1D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54925" y="5724525"/>
              <a:ext cx="152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36893" name="Line 43">
              <a:extLst>
                <a:ext uri="{FF2B5EF4-FFF2-40B4-BE49-F238E27FC236}">
                  <a16:creationId xmlns:a16="http://schemas.microsoft.com/office/drawing/2014/main" id="{89862B22-65D8-411D-956D-46B8DA9B4DA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578725" y="6181725"/>
              <a:ext cx="381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36894" name="Line 44">
              <a:extLst>
                <a:ext uri="{FF2B5EF4-FFF2-40B4-BE49-F238E27FC236}">
                  <a16:creationId xmlns:a16="http://schemas.microsoft.com/office/drawing/2014/main" id="{69B50DE5-AA47-4750-AD3B-155AF9BEAEB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578725" y="5605463"/>
              <a:ext cx="0" cy="5762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6895" name="Line 48">
              <a:extLst>
                <a:ext uri="{FF2B5EF4-FFF2-40B4-BE49-F238E27FC236}">
                  <a16:creationId xmlns:a16="http://schemas.microsoft.com/office/drawing/2014/main" id="{04B0C9C1-446B-4FA5-AF50-FD581867AE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69125" y="5495925"/>
              <a:ext cx="457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grpSp>
          <p:nvGrpSpPr>
            <p:cNvPr id="36896" name="Group 50">
              <a:extLst>
                <a:ext uri="{FF2B5EF4-FFF2-40B4-BE49-F238E27FC236}">
                  <a16:creationId xmlns:a16="http://schemas.microsoft.com/office/drawing/2014/main" id="{B7587828-FADB-4951-B4ED-D14C199CDE7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83325" y="5267325"/>
              <a:ext cx="685800" cy="576263"/>
              <a:chOff x="4704" y="2037"/>
              <a:chExt cx="432" cy="363"/>
            </a:xfrm>
          </p:grpSpPr>
          <p:sp>
            <p:nvSpPr>
              <p:cNvPr id="36929" name="Rectangle 51">
                <a:extLst>
                  <a:ext uri="{FF2B5EF4-FFF2-40B4-BE49-F238E27FC236}">
                    <a16:creationId xmlns:a16="http://schemas.microsoft.com/office/drawing/2014/main" id="{389DB472-D211-4131-8CF5-BE7A1EA07E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04" y="2037"/>
                <a:ext cx="432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ts val="575"/>
                  </a:spcBef>
                  <a:buClr>
                    <a:schemeClr val="accent1"/>
                  </a:buClr>
                  <a:buSzPct val="85000"/>
                  <a:buFont typeface="Wingdings 2" panose="05020102010507070707" pitchFamily="18" charset="2"/>
                  <a:buChar char=""/>
                  <a:defRPr sz="2600">
                    <a:solidFill>
                      <a:schemeClr val="tx1"/>
                    </a:solidFill>
                    <a:latin typeface="Perpetua" panose="02020502060401020303" pitchFamily="18" charset="0"/>
                  </a:defRPr>
                </a:lvl1pPr>
                <a:lvl2pPr marL="742950" indent="-285750">
                  <a:spcBef>
                    <a:spcPts val="375"/>
                  </a:spcBef>
                  <a:buClr>
                    <a:schemeClr val="accent2"/>
                  </a:buClr>
                  <a:buSzPct val="85000"/>
                  <a:buFont typeface="Wingdings 2" panose="05020102010507070707" pitchFamily="18" charset="2"/>
                  <a:buChar char=""/>
                  <a:defRPr sz="2400">
                    <a:solidFill>
                      <a:schemeClr val="tx1"/>
                    </a:solidFill>
                    <a:latin typeface="Perpetua" panose="02020502060401020303" pitchFamily="18" charset="0"/>
                  </a:defRPr>
                </a:lvl2pPr>
                <a:lvl3pPr marL="1143000" indent="-228600">
                  <a:spcBef>
                    <a:spcPts val="375"/>
                  </a:spcBef>
                  <a:buClr>
                    <a:srgbClr val="E6B1AB"/>
                  </a:buClr>
                  <a:buSzPct val="8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Perpetua" panose="02020502060401020303" pitchFamily="18" charset="0"/>
                  </a:defRPr>
                </a:lvl3pPr>
                <a:lvl4pPr marL="1600200" indent="-228600">
                  <a:spcBef>
                    <a:spcPts val="375"/>
                  </a:spcBef>
                  <a:buClr>
                    <a:srgbClr val="A28E6A"/>
                  </a:buClr>
                  <a:buSzPct val="80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Perpetua" panose="02020502060401020303" pitchFamily="18" charset="0"/>
                  </a:defRPr>
                </a:lvl4pPr>
                <a:lvl5pPr marL="2057400" indent="-228600">
                  <a:spcBef>
                    <a:spcPts val="375"/>
                  </a:spcBef>
                  <a:buClr>
                    <a:srgbClr val="A28E6A"/>
                  </a:buClr>
                  <a:buChar char="o"/>
                  <a:defRPr sz="2000">
                    <a:solidFill>
                      <a:schemeClr val="tx1"/>
                    </a:solidFill>
                    <a:latin typeface="Perpetua" panose="02020502060401020303" pitchFamily="18" charset="0"/>
                  </a:defRPr>
                </a:lvl5pPr>
                <a:lvl6pPr marL="2514600" indent="-228600" eaLnBrk="0" fontAlgn="base" hangingPunct="0">
                  <a:spcBef>
                    <a:spcPts val="375"/>
                  </a:spcBef>
                  <a:spcAft>
                    <a:spcPct val="0"/>
                  </a:spcAft>
                  <a:buClr>
                    <a:srgbClr val="A28E6A"/>
                  </a:buClr>
                  <a:buChar char="o"/>
                  <a:defRPr sz="2000">
                    <a:solidFill>
                      <a:schemeClr val="tx1"/>
                    </a:solidFill>
                    <a:latin typeface="Perpetua" panose="02020502060401020303" pitchFamily="18" charset="0"/>
                  </a:defRPr>
                </a:lvl6pPr>
                <a:lvl7pPr marL="2971800" indent="-228600" eaLnBrk="0" fontAlgn="base" hangingPunct="0">
                  <a:spcBef>
                    <a:spcPts val="375"/>
                  </a:spcBef>
                  <a:spcAft>
                    <a:spcPct val="0"/>
                  </a:spcAft>
                  <a:buClr>
                    <a:srgbClr val="A28E6A"/>
                  </a:buClr>
                  <a:buChar char="o"/>
                  <a:defRPr sz="2000">
                    <a:solidFill>
                      <a:schemeClr val="tx1"/>
                    </a:solidFill>
                    <a:latin typeface="Perpetua" panose="02020502060401020303" pitchFamily="18" charset="0"/>
                  </a:defRPr>
                </a:lvl7pPr>
                <a:lvl8pPr marL="3429000" indent="-228600" eaLnBrk="0" fontAlgn="base" hangingPunct="0">
                  <a:spcBef>
                    <a:spcPts val="375"/>
                  </a:spcBef>
                  <a:spcAft>
                    <a:spcPct val="0"/>
                  </a:spcAft>
                  <a:buClr>
                    <a:srgbClr val="A28E6A"/>
                  </a:buClr>
                  <a:buChar char="o"/>
                  <a:defRPr sz="2000">
                    <a:solidFill>
                      <a:schemeClr val="tx1"/>
                    </a:solidFill>
                    <a:latin typeface="Perpetua" panose="02020502060401020303" pitchFamily="18" charset="0"/>
                  </a:defRPr>
                </a:lvl8pPr>
                <a:lvl9pPr marL="3886200" indent="-228600" eaLnBrk="0" fontAlgn="base" hangingPunct="0">
                  <a:spcBef>
                    <a:spcPts val="375"/>
                  </a:spcBef>
                  <a:spcAft>
                    <a:spcPct val="0"/>
                  </a:spcAft>
                  <a:buClr>
                    <a:srgbClr val="A28E6A"/>
                  </a:buClr>
                  <a:buChar char="o"/>
                  <a:defRPr sz="2000">
                    <a:solidFill>
                      <a:schemeClr val="tx1"/>
                    </a:solidFill>
                    <a:latin typeface="Perpetua" panose="02020502060401020303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latin typeface="Arial" panose="020B0604020202020204" pitchFamily="34" charset="0"/>
                </a:endParaRPr>
              </a:p>
            </p:txBody>
          </p:sp>
          <p:graphicFrame>
            <p:nvGraphicFramePr>
              <p:cNvPr id="36930" name="Object 9">
                <a:extLst>
                  <a:ext uri="{FF2B5EF4-FFF2-40B4-BE49-F238E27FC236}">
                    <a16:creationId xmlns:a16="http://schemas.microsoft.com/office/drawing/2014/main" id="{CB7A8978-3A51-4487-B035-34DEB0005B7A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800" y="2058"/>
              <a:ext cx="270" cy="34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7049" name="Equation" r:id="rId12" imgW="190417" imgH="241195" progId="Equation.3">
                      <p:embed/>
                    </p:oleObj>
                  </mc:Choice>
                  <mc:Fallback>
                    <p:oleObj name="Equation" r:id="rId12" imgW="190417" imgH="241195" progId="Equation.3">
                      <p:embed/>
                      <p:pic>
                        <p:nvPicPr>
                          <p:cNvPr id="0" name="Object 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00" y="2058"/>
                            <a:ext cx="270" cy="34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36897" name="Group 94">
              <a:extLst>
                <a:ext uri="{FF2B5EF4-FFF2-40B4-BE49-F238E27FC236}">
                  <a16:creationId xmlns:a16="http://schemas.microsoft.com/office/drawing/2014/main" id="{7C0629EF-D1D5-4F50-BA91-61B7EA88781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959725" y="5910263"/>
              <a:ext cx="685800" cy="576262"/>
              <a:chOff x="4944" y="2565"/>
              <a:chExt cx="432" cy="363"/>
            </a:xfrm>
          </p:grpSpPr>
          <p:sp>
            <p:nvSpPr>
              <p:cNvPr id="36927" name="Rectangle 54">
                <a:extLst>
                  <a:ext uri="{FF2B5EF4-FFF2-40B4-BE49-F238E27FC236}">
                    <a16:creationId xmlns:a16="http://schemas.microsoft.com/office/drawing/2014/main" id="{0E9C436A-CE12-4EA3-B48E-9E55A0F302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44" y="2565"/>
                <a:ext cx="432" cy="288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ts val="575"/>
                  </a:spcBef>
                  <a:buClr>
                    <a:schemeClr val="accent1"/>
                  </a:buClr>
                  <a:buSzPct val="85000"/>
                  <a:buFont typeface="Wingdings 2" panose="05020102010507070707" pitchFamily="18" charset="2"/>
                  <a:buChar char=""/>
                  <a:defRPr sz="2600">
                    <a:solidFill>
                      <a:schemeClr val="tx1"/>
                    </a:solidFill>
                    <a:latin typeface="Perpetua" panose="02020502060401020303" pitchFamily="18" charset="0"/>
                  </a:defRPr>
                </a:lvl1pPr>
                <a:lvl2pPr marL="742950" indent="-285750">
                  <a:spcBef>
                    <a:spcPts val="375"/>
                  </a:spcBef>
                  <a:buClr>
                    <a:schemeClr val="accent2"/>
                  </a:buClr>
                  <a:buSzPct val="85000"/>
                  <a:buFont typeface="Wingdings 2" panose="05020102010507070707" pitchFamily="18" charset="2"/>
                  <a:buChar char=""/>
                  <a:defRPr sz="2400">
                    <a:solidFill>
                      <a:schemeClr val="tx1"/>
                    </a:solidFill>
                    <a:latin typeface="Perpetua" panose="02020502060401020303" pitchFamily="18" charset="0"/>
                  </a:defRPr>
                </a:lvl2pPr>
                <a:lvl3pPr marL="1143000" indent="-228600">
                  <a:spcBef>
                    <a:spcPts val="375"/>
                  </a:spcBef>
                  <a:buClr>
                    <a:srgbClr val="E6B1AB"/>
                  </a:buClr>
                  <a:buSzPct val="8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Perpetua" panose="02020502060401020303" pitchFamily="18" charset="0"/>
                  </a:defRPr>
                </a:lvl3pPr>
                <a:lvl4pPr marL="1600200" indent="-228600">
                  <a:spcBef>
                    <a:spcPts val="375"/>
                  </a:spcBef>
                  <a:buClr>
                    <a:srgbClr val="A28E6A"/>
                  </a:buClr>
                  <a:buSzPct val="80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Perpetua" panose="02020502060401020303" pitchFamily="18" charset="0"/>
                  </a:defRPr>
                </a:lvl4pPr>
                <a:lvl5pPr marL="2057400" indent="-228600">
                  <a:spcBef>
                    <a:spcPts val="375"/>
                  </a:spcBef>
                  <a:buClr>
                    <a:srgbClr val="A28E6A"/>
                  </a:buClr>
                  <a:buChar char="o"/>
                  <a:defRPr sz="2000">
                    <a:solidFill>
                      <a:schemeClr val="tx1"/>
                    </a:solidFill>
                    <a:latin typeface="Perpetua" panose="02020502060401020303" pitchFamily="18" charset="0"/>
                  </a:defRPr>
                </a:lvl5pPr>
                <a:lvl6pPr marL="2514600" indent="-228600" eaLnBrk="0" fontAlgn="base" hangingPunct="0">
                  <a:spcBef>
                    <a:spcPts val="375"/>
                  </a:spcBef>
                  <a:spcAft>
                    <a:spcPct val="0"/>
                  </a:spcAft>
                  <a:buClr>
                    <a:srgbClr val="A28E6A"/>
                  </a:buClr>
                  <a:buChar char="o"/>
                  <a:defRPr sz="2000">
                    <a:solidFill>
                      <a:schemeClr val="tx1"/>
                    </a:solidFill>
                    <a:latin typeface="Perpetua" panose="02020502060401020303" pitchFamily="18" charset="0"/>
                  </a:defRPr>
                </a:lvl6pPr>
                <a:lvl7pPr marL="2971800" indent="-228600" eaLnBrk="0" fontAlgn="base" hangingPunct="0">
                  <a:spcBef>
                    <a:spcPts val="375"/>
                  </a:spcBef>
                  <a:spcAft>
                    <a:spcPct val="0"/>
                  </a:spcAft>
                  <a:buClr>
                    <a:srgbClr val="A28E6A"/>
                  </a:buClr>
                  <a:buChar char="o"/>
                  <a:defRPr sz="2000">
                    <a:solidFill>
                      <a:schemeClr val="tx1"/>
                    </a:solidFill>
                    <a:latin typeface="Perpetua" panose="02020502060401020303" pitchFamily="18" charset="0"/>
                  </a:defRPr>
                </a:lvl7pPr>
                <a:lvl8pPr marL="3429000" indent="-228600" eaLnBrk="0" fontAlgn="base" hangingPunct="0">
                  <a:spcBef>
                    <a:spcPts val="375"/>
                  </a:spcBef>
                  <a:spcAft>
                    <a:spcPct val="0"/>
                  </a:spcAft>
                  <a:buClr>
                    <a:srgbClr val="A28E6A"/>
                  </a:buClr>
                  <a:buChar char="o"/>
                  <a:defRPr sz="2000">
                    <a:solidFill>
                      <a:schemeClr val="tx1"/>
                    </a:solidFill>
                    <a:latin typeface="Perpetua" panose="02020502060401020303" pitchFamily="18" charset="0"/>
                  </a:defRPr>
                </a:lvl8pPr>
                <a:lvl9pPr marL="3886200" indent="-228600" eaLnBrk="0" fontAlgn="base" hangingPunct="0">
                  <a:spcBef>
                    <a:spcPts val="375"/>
                  </a:spcBef>
                  <a:spcAft>
                    <a:spcPct val="0"/>
                  </a:spcAft>
                  <a:buClr>
                    <a:srgbClr val="A28E6A"/>
                  </a:buClr>
                  <a:buChar char="o"/>
                  <a:defRPr sz="2000">
                    <a:solidFill>
                      <a:schemeClr val="tx1"/>
                    </a:solidFill>
                    <a:latin typeface="Perpetua" panose="02020502060401020303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latin typeface="Arial" panose="020B0604020202020204" pitchFamily="34" charset="0"/>
                </a:endParaRPr>
              </a:p>
            </p:txBody>
          </p:sp>
          <p:graphicFrame>
            <p:nvGraphicFramePr>
              <p:cNvPr id="36928" name="Object 8">
                <a:extLst>
                  <a:ext uri="{FF2B5EF4-FFF2-40B4-BE49-F238E27FC236}">
                    <a16:creationId xmlns:a16="http://schemas.microsoft.com/office/drawing/2014/main" id="{ABF72640-1B89-4D3D-98AA-8234351FC01F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040" y="2586"/>
              <a:ext cx="270" cy="34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7050" name="Equation" r:id="rId14" imgW="190417" imgH="241195" progId="Equation.3">
                      <p:embed/>
                    </p:oleObj>
                  </mc:Choice>
                  <mc:Fallback>
                    <p:oleObj name="Equation" r:id="rId14" imgW="190417" imgH="241195" progId="Equation.3">
                      <p:embed/>
                      <p:pic>
                        <p:nvPicPr>
                          <p:cNvPr id="0" name="Object 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040" y="2586"/>
                            <a:ext cx="270" cy="34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36898" name="Line 56">
              <a:extLst>
                <a:ext uri="{FF2B5EF4-FFF2-40B4-BE49-F238E27FC236}">
                  <a16:creationId xmlns:a16="http://schemas.microsoft.com/office/drawing/2014/main" id="{DB79FAA0-854D-4403-9DC7-3455F02980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31125" y="5495925"/>
              <a:ext cx="685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6899" name="Line 57">
              <a:extLst>
                <a:ext uri="{FF2B5EF4-FFF2-40B4-BE49-F238E27FC236}">
                  <a16:creationId xmlns:a16="http://schemas.microsoft.com/office/drawing/2014/main" id="{9F26C8FE-F098-4DD1-8FD1-BE7C0E6C1FE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645525" y="6181725"/>
              <a:ext cx="381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</p:grpSp>
      <p:sp>
        <p:nvSpPr>
          <p:cNvPr id="36900" name="Line 95">
            <a:extLst>
              <a:ext uri="{FF2B5EF4-FFF2-40B4-BE49-F238E27FC236}">
                <a16:creationId xmlns:a16="http://schemas.microsoft.com/office/drawing/2014/main" id="{443971D2-851D-42A5-9D26-2847BB2CA36C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5000" y="21336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grpSp>
        <p:nvGrpSpPr>
          <p:cNvPr id="36901" name="Group 96">
            <a:extLst>
              <a:ext uri="{FF2B5EF4-FFF2-40B4-BE49-F238E27FC236}">
                <a16:creationId xmlns:a16="http://schemas.microsoft.com/office/drawing/2014/main" id="{FCB11C2F-12D0-4D6A-8B17-A9304AE12802}"/>
              </a:ext>
            </a:extLst>
          </p:cNvPr>
          <p:cNvGrpSpPr>
            <a:grpSpLocks/>
          </p:cNvGrpSpPr>
          <p:nvPr/>
        </p:nvGrpSpPr>
        <p:grpSpPr bwMode="auto">
          <a:xfrm>
            <a:off x="1908175" y="2781300"/>
            <a:ext cx="685800" cy="485775"/>
            <a:chOff x="1776" y="1440"/>
            <a:chExt cx="432" cy="306"/>
          </a:xfrm>
        </p:grpSpPr>
        <p:sp>
          <p:nvSpPr>
            <p:cNvPr id="36925" name="Rectangle 97">
              <a:extLst>
                <a:ext uri="{FF2B5EF4-FFF2-40B4-BE49-F238E27FC236}">
                  <a16:creationId xmlns:a16="http://schemas.microsoft.com/office/drawing/2014/main" id="{9ED477AC-D404-4FBA-81DF-97CDD8E4DF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1440"/>
              <a:ext cx="432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Perpetua" panose="02020502060401020303" pitchFamily="18" charset="0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graphicFrame>
          <p:nvGraphicFramePr>
            <p:cNvPr id="36926" name="Object 7">
              <a:extLst>
                <a:ext uri="{FF2B5EF4-FFF2-40B4-BE49-F238E27FC236}">
                  <a16:creationId xmlns:a16="http://schemas.microsoft.com/office/drawing/2014/main" id="{5CBCDF78-9FB2-47EF-983F-066C518246D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872" y="1440"/>
            <a:ext cx="252" cy="3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051" name="Equation" r:id="rId15" imgW="177569" imgH="215619" progId="Equation.3">
                    <p:embed/>
                  </p:oleObj>
                </mc:Choice>
                <mc:Fallback>
                  <p:oleObj name="Equation" r:id="rId15" imgW="177569" imgH="215619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72" y="1440"/>
                          <a:ext cx="252" cy="3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6902" name="Group 103">
            <a:extLst>
              <a:ext uri="{FF2B5EF4-FFF2-40B4-BE49-F238E27FC236}">
                <a16:creationId xmlns:a16="http://schemas.microsoft.com/office/drawing/2014/main" id="{DD465BB4-2FF2-4352-9A3E-4E5E0B9ABA7F}"/>
              </a:ext>
            </a:extLst>
          </p:cNvPr>
          <p:cNvGrpSpPr>
            <a:grpSpLocks/>
          </p:cNvGrpSpPr>
          <p:nvPr/>
        </p:nvGrpSpPr>
        <p:grpSpPr bwMode="auto">
          <a:xfrm>
            <a:off x="1908175" y="3500438"/>
            <a:ext cx="685800" cy="485775"/>
            <a:chOff x="2290" y="1842"/>
            <a:chExt cx="432" cy="306"/>
          </a:xfrm>
        </p:grpSpPr>
        <p:sp>
          <p:nvSpPr>
            <p:cNvPr id="36923" name="Rectangle 102">
              <a:extLst>
                <a:ext uri="{FF2B5EF4-FFF2-40B4-BE49-F238E27FC236}">
                  <a16:creationId xmlns:a16="http://schemas.microsoft.com/office/drawing/2014/main" id="{DF74003B-CF53-4F16-8932-7C0E7F563B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0" y="1842"/>
              <a:ext cx="432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Perpetua" panose="02020502060401020303" pitchFamily="18" charset="0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graphicFrame>
          <p:nvGraphicFramePr>
            <p:cNvPr id="36924" name="Object 6">
              <a:extLst>
                <a:ext uri="{FF2B5EF4-FFF2-40B4-BE49-F238E27FC236}">
                  <a16:creationId xmlns:a16="http://schemas.microsoft.com/office/drawing/2014/main" id="{E9B8EAF3-57B6-44A8-BC29-57DBD93D1FC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381" y="1842"/>
            <a:ext cx="288" cy="3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052" name="Equation" r:id="rId16" imgW="203024" imgH="215713" progId="Equation.3">
                    <p:embed/>
                  </p:oleObj>
                </mc:Choice>
                <mc:Fallback>
                  <p:oleObj name="Equation" r:id="rId16" imgW="203024" imgH="215713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81" y="1842"/>
                          <a:ext cx="288" cy="3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6903" name="Line 104">
            <a:extLst>
              <a:ext uri="{FF2B5EF4-FFF2-40B4-BE49-F238E27FC236}">
                <a16:creationId xmlns:a16="http://schemas.microsoft.com/office/drawing/2014/main" id="{C3984785-E0C5-4845-93F9-05DBA1D89164}"/>
              </a:ext>
            </a:extLst>
          </p:cNvPr>
          <p:cNvSpPr>
            <a:spLocks noChangeShapeType="1"/>
          </p:cNvSpPr>
          <p:nvPr/>
        </p:nvSpPr>
        <p:spPr bwMode="auto">
          <a:xfrm>
            <a:off x="755650" y="2997200"/>
            <a:ext cx="1152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6904" name="Line 105">
            <a:extLst>
              <a:ext uri="{FF2B5EF4-FFF2-40B4-BE49-F238E27FC236}">
                <a16:creationId xmlns:a16="http://schemas.microsoft.com/office/drawing/2014/main" id="{80072C13-9097-40E6-AF51-46CA475C7F7E}"/>
              </a:ext>
            </a:extLst>
          </p:cNvPr>
          <p:cNvSpPr>
            <a:spLocks noChangeShapeType="1"/>
          </p:cNvSpPr>
          <p:nvPr/>
        </p:nvSpPr>
        <p:spPr bwMode="auto">
          <a:xfrm>
            <a:off x="1331913" y="3716338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6905" name="Line 106">
            <a:extLst>
              <a:ext uri="{FF2B5EF4-FFF2-40B4-BE49-F238E27FC236}">
                <a16:creationId xmlns:a16="http://schemas.microsoft.com/office/drawing/2014/main" id="{D451EA11-9E14-49BD-BF28-A943D237F3AB}"/>
              </a:ext>
            </a:extLst>
          </p:cNvPr>
          <p:cNvSpPr>
            <a:spLocks noChangeShapeType="1"/>
          </p:cNvSpPr>
          <p:nvPr/>
        </p:nvSpPr>
        <p:spPr bwMode="auto">
          <a:xfrm>
            <a:off x="1331913" y="2997200"/>
            <a:ext cx="0" cy="719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6906" name="Line 107">
            <a:extLst>
              <a:ext uri="{FF2B5EF4-FFF2-40B4-BE49-F238E27FC236}">
                <a16:creationId xmlns:a16="http://schemas.microsoft.com/office/drawing/2014/main" id="{E0F291FA-5291-4920-90E1-4352B7DCE40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27313" y="2997200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6907" name="Line 108">
            <a:extLst>
              <a:ext uri="{FF2B5EF4-FFF2-40B4-BE49-F238E27FC236}">
                <a16:creationId xmlns:a16="http://schemas.microsoft.com/office/drawing/2014/main" id="{033E4C4B-0808-468D-A8BF-CA80F63961A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03575" y="3141663"/>
            <a:ext cx="0" cy="574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6908" name="Line 109">
            <a:extLst>
              <a:ext uri="{FF2B5EF4-FFF2-40B4-BE49-F238E27FC236}">
                <a16:creationId xmlns:a16="http://schemas.microsoft.com/office/drawing/2014/main" id="{EAF0EE6B-3CD1-4F8B-8EB2-873AA0C0551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627313" y="3716338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36909" name="AutoShape 110">
            <a:extLst>
              <a:ext uri="{FF2B5EF4-FFF2-40B4-BE49-F238E27FC236}">
                <a16:creationId xmlns:a16="http://schemas.microsoft.com/office/drawing/2014/main" id="{2871055A-6489-46D4-8101-0D15AA8E28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4663" y="3213100"/>
            <a:ext cx="1143000" cy="228600"/>
          </a:xfrm>
          <a:prstGeom prst="leftRightArrow">
            <a:avLst>
              <a:gd name="adj1" fmla="val 50000"/>
              <a:gd name="adj2" fmla="val 10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36910" name="Rectangle 111">
            <a:extLst>
              <a:ext uri="{FF2B5EF4-FFF2-40B4-BE49-F238E27FC236}">
                <a16:creationId xmlns:a16="http://schemas.microsoft.com/office/drawing/2014/main" id="{9D6CF762-F2CF-422D-A8C6-59D6E28800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38925" y="3086100"/>
            <a:ext cx="1143000" cy="4572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graphicFrame>
        <p:nvGraphicFramePr>
          <p:cNvPr id="36911" name="Object 5">
            <a:extLst>
              <a:ext uri="{FF2B5EF4-FFF2-40B4-BE49-F238E27FC236}">
                <a16:creationId xmlns:a16="http://schemas.microsoft.com/office/drawing/2014/main" id="{BD852403-2236-4F0A-9FBB-1DF1B23C788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672263" y="3086100"/>
          <a:ext cx="1119187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53" name="Equation" r:id="rId17" imgW="482181" imgH="215713" progId="Equation.3">
                  <p:embed/>
                </p:oleObj>
              </mc:Choice>
              <mc:Fallback>
                <p:oleObj name="Equation" r:id="rId17" imgW="482181" imgH="215713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72263" y="3086100"/>
                        <a:ext cx="1119187" cy="500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912" name="Line 113">
            <a:extLst>
              <a:ext uri="{FF2B5EF4-FFF2-40B4-BE49-F238E27FC236}">
                <a16:creationId xmlns:a16="http://schemas.microsoft.com/office/drawing/2014/main" id="{F59CBB31-0BCE-4BF9-B606-C7076D6B1E84}"/>
              </a:ext>
            </a:extLst>
          </p:cNvPr>
          <p:cNvSpPr>
            <a:spLocks noChangeShapeType="1"/>
          </p:cNvSpPr>
          <p:nvPr/>
        </p:nvSpPr>
        <p:spPr bwMode="auto">
          <a:xfrm>
            <a:off x="7781925" y="3357563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6913" name="Line 114">
            <a:extLst>
              <a:ext uri="{FF2B5EF4-FFF2-40B4-BE49-F238E27FC236}">
                <a16:creationId xmlns:a16="http://schemas.microsoft.com/office/drawing/2014/main" id="{9B4A1652-AEC4-417D-A9F9-1815C48B0947}"/>
              </a:ext>
            </a:extLst>
          </p:cNvPr>
          <p:cNvSpPr>
            <a:spLocks noChangeShapeType="1"/>
          </p:cNvSpPr>
          <p:nvPr/>
        </p:nvSpPr>
        <p:spPr bwMode="auto">
          <a:xfrm>
            <a:off x="5724525" y="3357563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6914" name="Rectangle 115">
            <a:extLst>
              <a:ext uri="{FF2B5EF4-FFF2-40B4-BE49-F238E27FC236}">
                <a16:creationId xmlns:a16="http://schemas.microsoft.com/office/drawing/2014/main" id="{A28A205D-B84D-44E0-B329-0BA90C087B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625" y="1119188"/>
            <a:ext cx="622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rgbClr val="333399"/>
                </a:solidFill>
                <a:latin typeface="Arial" panose="020B0604020202020204" pitchFamily="34" charset="0"/>
              </a:rPr>
              <a:t>1. Combining blocks in cascade or in parallel</a:t>
            </a:r>
          </a:p>
        </p:txBody>
      </p:sp>
      <p:pic>
        <p:nvPicPr>
          <p:cNvPr id="36915" name="Picture 116" descr="untitled">
            <a:extLst>
              <a:ext uri="{FF2B5EF4-FFF2-40B4-BE49-F238E27FC236}">
                <a16:creationId xmlns:a16="http://schemas.microsoft.com/office/drawing/2014/main" id="{27FB5828-40F4-4141-9FFE-D2CDC2D65E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113" y="28527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6916" name="Group 117">
            <a:extLst>
              <a:ext uri="{FF2B5EF4-FFF2-40B4-BE49-F238E27FC236}">
                <a16:creationId xmlns:a16="http://schemas.microsoft.com/office/drawing/2014/main" id="{5579CDF2-C681-4D6F-A746-1B8941EBA980}"/>
              </a:ext>
            </a:extLst>
          </p:cNvPr>
          <p:cNvGrpSpPr>
            <a:grpSpLocks/>
          </p:cNvGrpSpPr>
          <p:nvPr/>
        </p:nvGrpSpPr>
        <p:grpSpPr bwMode="auto">
          <a:xfrm>
            <a:off x="3276600" y="3141663"/>
            <a:ext cx="152400" cy="152400"/>
            <a:chOff x="1344" y="1660"/>
            <a:chExt cx="96" cy="96"/>
          </a:xfrm>
        </p:grpSpPr>
        <p:sp>
          <p:nvSpPr>
            <p:cNvPr id="36921" name="Line 118">
              <a:extLst>
                <a:ext uri="{FF2B5EF4-FFF2-40B4-BE49-F238E27FC236}">
                  <a16:creationId xmlns:a16="http://schemas.microsoft.com/office/drawing/2014/main" id="{AD427175-E561-4FEC-B1E6-FEC196F476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4" y="1708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36922" name="Line 119">
              <a:extLst>
                <a:ext uri="{FF2B5EF4-FFF2-40B4-BE49-F238E27FC236}">
                  <a16:creationId xmlns:a16="http://schemas.microsoft.com/office/drawing/2014/main" id="{D0D0BEA4-62B0-4632-91C4-6107625303A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92" y="166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</p:grpSp>
      <p:grpSp>
        <p:nvGrpSpPr>
          <p:cNvPr id="36917" name="Group 120">
            <a:extLst>
              <a:ext uri="{FF2B5EF4-FFF2-40B4-BE49-F238E27FC236}">
                <a16:creationId xmlns:a16="http://schemas.microsoft.com/office/drawing/2014/main" id="{11EC5BDB-AA97-48EF-8A39-90D30013141E}"/>
              </a:ext>
            </a:extLst>
          </p:cNvPr>
          <p:cNvGrpSpPr>
            <a:grpSpLocks/>
          </p:cNvGrpSpPr>
          <p:nvPr/>
        </p:nvGrpSpPr>
        <p:grpSpPr bwMode="auto">
          <a:xfrm>
            <a:off x="2916238" y="2781300"/>
            <a:ext cx="152400" cy="152400"/>
            <a:chOff x="1344" y="1660"/>
            <a:chExt cx="96" cy="96"/>
          </a:xfrm>
        </p:grpSpPr>
        <p:sp>
          <p:nvSpPr>
            <p:cNvPr id="36919" name="Line 121">
              <a:extLst>
                <a:ext uri="{FF2B5EF4-FFF2-40B4-BE49-F238E27FC236}">
                  <a16:creationId xmlns:a16="http://schemas.microsoft.com/office/drawing/2014/main" id="{1C09B9D2-6325-4AD7-A408-17D03F89D3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4" y="1708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36920" name="Line 122">
              <a:extLst>
                <a:ext uri="{FF2B5EF4-FFF2-40B4-BE49-F238E27FC236}">
                  <a16:creationId xmlns:a16="http://schemas.microsoft.com/office/drawing/2014/main" id="{806884C3-A940-4F77-81B9-4F1C9636BBE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92" y="166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</p:grpSp>
      <p:sp>
        <p:nvSpPr>
          <p:cNvPr id="36918" name="Line 123">
            <a:extLst>
              <a:ext uri="{FF2B5EF4-FFF2-40B4-BE49-F238E27FC236}">
                <a16:creationId xmlns:a16="http://schemas.microsoft.com/office/drawing/2014/main" id="{145A0A1B-35C8-4C0C-86B3-01C428443B78}"/>
              </a:ext>
            </a:extLst>
          </p:cNvPr>
          <p:cNvSpPr>
            <a:spLocks noChangeShapeType="1"/>
          </p:cNvSpPr>
          <p:nvPr/>
        </p:nvSpPr>
        <p:spPr bwMode="auto">
          <a:xfrm>
            <a:off x="3348038" y="2997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  <p:transition advTm="146912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17">
            <a:extLst>
              <a:ext uri="{FF2B5EF4-FFF2-40B4-BE49-F238E27FC236}">
                <a16:creationId xmlns:a16="http://schemas.microsoft.com/office/drawing/2014/main" id="{1BCA3010-6EE5-4523-A530-8B54E02176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4437063"/>
            <a:ext cx="68405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rgbClr val="333399"/>
                </a:solidFill>
                <a:latin typeface="Arial" panose="020B0604020202020204" pitchFamily="34" charset="0"/>
              </a:rPr>
              <a:t>5. Moving a pickoff point ahead of a block</a:t>
            </a:r>
          </a:p>
        </p:txBody>
      </p:sp>
      <p:sp>
        <p:nvSpPr>
          <p:cNvPr id="37891" name="Line 77">
            <a:extLst>
              <a:ext uri="{FF2B5EF4-FFF2-40B4-BE49-F238E27FC236}">
                <a16:creationId xmlns:a16="http://schemas.microsoft.com/office/drawing/2014/main" id="{78BBD6C0-87CC-499F-ACF8-DF75E4659D66}"/>
              </a:ext>
            </a:extLst>
          </p:cNvPr>
          <p:cNvSpPr>
            <a:spLocks noChangeShapeType="1"/>
          </p:cNvSpPr>
          <p:nvPr/>
        </p:nvSpPr>
        <p:spPr bwMode="auto">
          <a:xfrm>
            <a:off x="936625" y="5472113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grpSp>
        <p:nvGrpSpPr>
          <p:cNvPr id="37892" name="Group 86">
            <a:extLst>
              <a:ext uri="{FF2B5EF4-FFF2-40B4-BE49-F238E27FC236}">
                <a16:creationId xmlns:a16="http://schemas.microsoft.com/office/drawing/2014/main" id="{A2D2A0D7-E2A4-43C8-96EB-32FA4CF871EC}"/>
              </a:ext>
            </a:extLst>
          </p:cNvPr>
          <p:cNvGrpSpPr>
            <a:grpSpLocks/>
          </p:cNvGrpSpPr>
          <p:nvPr/>
        </p:nvGrpSpPr>
        <p:grpSpPr bwMode="auto">
          <a:xfrm>
            <a:off x="1698625" y="5243513"/>
            <a:ext cx="685800" cy="576262"/>
            <a:chOff x="4704" y="2037"/>
            <a:chExt cx="432" cy="363"/>
          </a:xfrm>
        </p:grpSpPr>
        <p:sp>
          <p:nvSpPr>
            <p:cNvPr id="37960" name="Rectangle 87">
              <a:extLst>
                <a:ext uri="{FF2B5EF4-FFF2-40B4-BE49-F238E27FC236}">
                  <a16:creationId xmlns:a16="http://schemas.microsoft.com/office/drawing/2014/main" id="{B7DED29F-9245-460B-97F7-AA0CFE0951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037"/>
              <a:ext cx="432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Perpetua" panose="02020502060401020303" pitchFamily="18" charset="0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graphicFrame>
          <p:nvGraphicFramePr>
            <p:cNvPr id="37961" name="Object 10">
              <a:extLst>
                <a:ext uri="{FF2B5EF4-FFF2-40B4-BE49-F238E27FC236}">
                  <a16:creationId xmlns:a16="http://schemas.microsoft.com/office/drawing/2014/main" id="{F534C698-CCFF-4386-AB13-E6FEB4718A7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800" y="2058"/>
            <a:ext cx="270" cy="3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070" name="Equation" r:id="rId3" imgW="190417" imgH="241195" progId="Equation.3">
                    <p:embed/>
                  </p:oleObj>
                </mc:Choice>
                <mc:Fallback>
                  <p:oleObj name="Equation" r:id="rId3" imgW="190417" imgH="241195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0" y="2058"/>
                          <a:ext cx="270" cy="3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7893" name="Line 92">
            <a:extLst>
              <a:ext uri="{FF2B5EF4-FFF2-40B4-BE49-F238E27FC236}">
                <a16:creationId xmlns:a16="http://schemas.microsoft.com/office/drawing/2014/main" id="{99CBF560-D3A5-416F-A85E-F097583E23E1}"/>
              </a:ext>
            </a:extLst>
          </p:cNvPr>
          <p:cNvSpPr>
            <a:spLocks noChangeShapeType="1"/>
          </p:cNvSpPr>
          <p:nvPr/>
        </p:nvSpPr>
        <p:spPr bwMode="auto">
          <a:xfrm>
            <a:off x="2384425" y="5472113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7894" name="Line 93">
            <a:extLst>
              <a:ext uri="{FF2B5EF4-FFF2-40B4-BE49-F238E27FC236}">
                <a16:creationId xmlns:a16="http://schemas.microsoft.com/office/drawing/2014/main" id="{71D155CA-C292-4B66-A9D2-30240DD2CA2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384425" y="6005513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37895" name="Line 94">
            <a:extLst>
              <a:ext uri="{FF2B5EF4-FFF2-40B4-BE49-F238E27FC236}">
                <a16:creationId xmlns:a16="http://schemas.microsoft.com/office/drawing/2014/main" id="{E5915761-99EE-48D1-B4CA-CC6345297ED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765425" y="5472113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7896" name="Line 95">
            <a:extLst>
              <a:ext uri="{FF2B5EF4-FFF2-40B4-BE49-F238E27FC236}">
                <a16:creationId xmlns:a16="http://schemas.microsoft.com/office/drawing/2014/main" id="{3E569DAA-6685-48C6-8C94-6F9AB27093F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079625" y="6005513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7897" name="AutoShape 96">
            <a:extLst>
              <a:ext uri="{FF2B5EF4-FFF2-40B4-BE49-F238E27FC236}">
                <a16:creationId xmlns:a16="http://schemas.microsoft.com/office/drawing/2014/main" id="{CC38B21C-70CC-453E-8127-F3AB440708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3625" y="5395913"/>
            <a:ext cx="1143000" cy="228600"/>
          </a:xfrm>
          <a:prstGeom prst="leftRightArrow">
            <a:avLst>
              <a:gd name="adj1" fmla="val 50000"/>
              <a:gd name="adj2" fmla="val 10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37898" name="Line 97">
            <a:extLst>
              <a:ext uri="{FF2B5EF4-FFF2-40B4-BE49-F238E27FC236}">
                <a16:creationId xmlns:a16="http://schemas.microsoft.com/office/drawing/2014/main" id="{B1895689-380D-44D0-B957-2D2A95E6F15D}"/>
              </a:ext>
            </a:extLst>
          </p:cNvPr>
          <p:cNvSpPr>
            <a:spLocks noChangeShapeType="1"/>
          </p:cNvSpPr>
          <p:nvPr/>
        </p:nvSpPr>
        <p:spPr bwMode="auto">
          <a:xfrm>
            <a:off x="5203825" y="5462588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grpSp>
        <p:nvGrpSpPr>
          <p:cNvPr id="37899" name="Group 98">
            <a:extLst>
              <a:ext uri="{FF2B5EF4-FFF2-40B4-BE49-F238E27FC236}">
                <a16:creationId xmlns:a16="http://schemas.microsoft.com/office/drawing/2014/main" id="{403F2E85-42F2-46CF-97D8-26FFCD943D1B}"/>
              </a:ext>
            </a:extLst>
          </p:cNvPr>
          <p:cNvGrpSpPr>
            <a:grpSpLocks/>
          </p:cNvGrpSpPr>
          <p:nvPr/>
        </p:nvGrpSpPr>
        <p:grpSpPr bwMode="auto">
          <a:xfrm>
            <a:off x="6727825" y="5200650"/>
            <a:ext cx="685800" cy="576263"/>
            <a:chOff x="4704" y="2037"/>
            <a:chExt cx="432" cy="363"/>
          </a:xfrm>
        </p:grpSpPr>
        <p:sp>
          <p:nvSpPr>
            <p:cNvPr id="37958" name="Rectangle 99">
              <a:extLst>
                <a:ext uri="{FF2B5EF4-FFF2-40B4-BE49-F238E27FC236}">
                  <a16:creationId xmlns:a16="http://schemas.microsoft.com/office/drawing/2014/main" id="{40562F1B-EC78-4479-A2CD-A36E3323D4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037"/>
              <a:ext cx="432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Perpetua" panose="02020502060401020303" pitchFamily="18" charset="0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graphicFrame>
          <p:nvGraphicFramePr>
            <p:cNvPr id="37959" name="Object 9">
              <a:extLst>
                <a:ext uri="{FF2B5EF4-FFF2-40B4-BE49-F238E27FC236}">
                  <a16:creationId xmlns:a16="http://schemas.microsoft.com/office/drawing/2014/main" id="{ABB6713E-D58F-4444-859B-882E92F8000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800" y="2058"/>
            <a:ext cx="270" cy="3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071" name="Equation" r:id="rId5" imgW="190417" imgH="241195" progId="Equation.3">
                    <p:embed/>
                  </p:oleObj>
                </mc:Choice>
                <mc:Fallback>
                  <p:oleObj name="Equation" r:id="rId5" imgW="190417" imgH="241195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0" y="2058"/>
                          <a:ext cx="270" cy="3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7900" name="Line 101">
            <a:extLst>
              <a:ext uri="{FF2B5EF4-FFF2-40B4-BE49-F238E27FC236}">
                <a16:creationId xmlns:a16="http://schemas.microsoft.com/office/drawing/2014/main" id="{5A46BF10-3E56-40BC-B1C6-984BB60F0489}"/>
              </a:ext>
            </a:extLst>
          </p:cNvPr>
          <p:cNvSpPr>
            <a:spLocks noChangeShapeType="1"/>
          </p:cNvSpPr>
          <p:nvPr/>
        </p:nvSpPr>
        <p:spPr bwMode="auto">
          <a:xfrm>
            <a:off x="7413625" y="5462588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7901" name="Line 102">
            <a:extLst>
              <a:ext uri="{FF2B5EF4-FFF2-40B4-BE49-F238E27FC236}">
                <a16:creationId xmlns:a16="http://schemas.microsoft.com/office/drawing/2014/main" id="{7DCA26F3-3DBA-4BEF-8A51-BEA0688BDAE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965825" y="5995988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37902" name="Line 103">
            <a:extLst>
              <a:ext uri="{FF2B5EF4-FFF2-40B4-BE49-F238E27FC236}">
                <a16:creationId xmlns:a16="http://schemas.microsoft.com/office/drawing/2014/main" id="{EE2B719C-CDF6-4113-9E0A-B0C6BA4C92B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346825" y="546258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7903" name="Line 104">
            <a:extLst>
              <a:ext uri="{FF2B5EF4-FFF2-40B4-BE49-F238E27FC236}">
                <a16:creationId xmlns:a16="http://schemas.microsoft.com/office/drawing/2014/main" id="{81C3AC3B-290B-40F0-AE61-16AAFD4262F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80025" y="5995988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7904" name="Line 110">
            <a:extLst>
              <a:ext uri="{FF2B5EF4-FFF2-40B4-BE49-F238E27FC236}">
                <a16:creationId xmlns:a16="http://schemas.microsoft.com/office/drawing/2014/main" id="{C7146E5C-7C8A-4A38-A27E-EFC56C9E34BB}"/>
              </a:ext>
            </a:extLst>
          </p:cNvPr>
          <p:cNvSpPr>
            <a:spLocks noChangeShapeType="1"/>
          </p:cNvSpPr>
          <p:nvPr/>
        </p:nvSpPr>
        <p:spPr bwMode="auto">
          <a:xfrm>
            <a:off x="2273300" y="3217863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grpSp>
        <p:nvGrpSpPr>
          <p:cNvPr id="37905" name="Group 111">
            <a:extLst>
              <a:ext uri="{FF2B5EF4-FFF2-40B4-BE49-F238E27FC236}">
                <a16:creationId xmlns:a16="http://schemas.microsoft.com/office/drawing/2014/main" id="{E7C51224-F4D4-4ED7-868A-2242B4708D64}"/>
              </a:ext>
            </a:extLst>
          </p:cNvPr>
          <p:cNvGrpSpPr>
            <a:grpSpLocks/>
          </p:cNvGrpSpPr>
          <p:nvPr/>
        </p:nvGrpSpPr>
        <p:grpSpPr bwMode="auto">
          <a:xfrm>
            <a:off x="1587500" y="2989263"/>
            <a:ext cx="685800" cy="576262"/>
            <a:chOff x="4704" y="2037"/>
            <a:chExt cx="432" cy="363"/>
          </a:xfrm>
        </p:grpSpPr>
        <p:sp>
          <p:nvSpPr>
            <p:cNvPr id="37956" name="Rectangle 112">
              <a:extLst>
                <a:ext uri="{FF2B5EF4-FFF2-40B4-BE49-F238E27FC236}">
                  <a16:creationId xmlns:a16="http://schemas.microsoft.com/office/drawing/2014/main" id="{B8D3ED49-1AB9-47CE-BC99-0076C07F2A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037"/>
              <a:ext cx="432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Perpetua" panose="02020502060401020303" pitchFamily="18" charset="0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graphicFrame>
          <p:nvGraphicFramePr>
            <p:cNvPr id="37957" name="Object 8">
              <a:extLst>
                <a:ext uri="{FF2B5EF4-FFF2-40B4-BE49-F238E27FC236}">
                  <a16:creationId xmlns:a16="http://schemas.microsoft.com/office/drawing/2014/main" id="{5CDED8CC-78BB-4672-B2CA-1FD5F6F407C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800" y="2058"/>
            <a:ext cx="270" cy="3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072" name="Equation" r:id="rId6" imgW="190417" imgH="241195" progId="Equation.3">
                    <p:embed/>
                  </p:oleObj>
                </mc:Choice>
                <mc:Fallback>
                  <p:oleObj name="Equation" r:id="rId6" imgW="190417" imgH="241195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0" y="2058"/>
                          <a:ext cx="270" cy="3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7906" name="Line 114">
            <a:extLst>
              <a:ext uri="{FF2B5EF4-FFF2-40B4-BE49-F238E27FC236}">
                <a16:creationId xmlns:a16="http://schemas.microsoft.com/office/drawing/2014/main" id="{AC2E5769-9D0E-4845-8005-737887EB4659}"/>
              </a:ext>
            </a:extLst>
          </p:cNvPr>
          <p:cNvSpPr>
            <a:spLocks noChangeShapeType="1"/>
          </p:cNvSpPr>
          <p:nvPr/>
        </p:nvSpPr>
        <p:spPr bwMode="auto">
          <a:xfrm>
            <a:off x="749300" y="3217863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7907" name="Line 116">
            <a:extLst>
              <a:ext uri="{FF2B5EF4-FFF2-40B4-BE49-F238E27FC236}">
                <a16:creationId xmlns:a16="http://schemas.microsoft.com/office/drawing/2014/main" id="{050F08B4-ED8B-4EE7-828D-FFBAF7E3FE6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82700" y="3217863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7908" name="Line 117">
            <a:extLst>
              <a:ext uri="{FF2B5EF4-FFF2-40B4-BE49-F238E27FC236}">
                <a16:creationId xmlns:a16="http://schemas.microsoft.com/office/drawing/2014/main" id="{9C648FAE-F7F1-4248-AB21-4252E9D7197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01700" y="3751263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7909" name="AutoShape 118">
            <a:extLst>
              <a:ext uri="{FF2B5EF4-FFF2-40B4-BE49-F238E27FC236}">
                <a16:creationId xmlns:a16="http://schemas.microsoft.com/office/drawing/2014/main" id="{80C95EA7-9937-4FE1-9F34-579FE7D054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2500" y="3141663"/>
            <a:ext cx="1143000" cy="228600"/>
          </a:xfrm>
          <a:prstGeom prst="leftRightArrow">
            <a:avLst>
              <a:gd name="adj1" fmla="val 50000"/>
              <a:gd name="adj2" fmla="val 10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grpSp>
        <p:nvGrpSpPr>
          <p:cNvPr id="37910" name="Group 120">
            <a:extLst>
              <a:ext uri="{FF2B5EF4-FFF2-40B4-BE49-F238E27FC236}">
                <a16:creationId xmlns:a16="http://schemas.microsoft.com/office/drawing/2014/main" id="{90F3A512-3351-47E7-BD24-087280B0817E}"/>
              </a:ext>
            </a:extLst>
          </p:cNvPr>
          <p:cNvGrpSpPr>
            <a:grpSpLocks/>
          </p:cNvGrpSpPr>
          <p:nvPr/>
        </p:nvGrpSpPr>
        <p:grpSpPr bwMode="auto">
          <a:xfrm>
            <a:off x="6159500" y="2946400"/>
            <a:ext cx="685800" cy="576263"/>
            <a:chOff x="4704" y="2037"/>
            <a:chExt cx="432" cy="363"/>
          </a:xfrm>
        </p:grpSpPr>
        <p:sp>
          <p:nvSpPr>
            <p:cNvPr id="37954" name="Rectangle 121">
              <a:extLst>
                <a:ext uri="{FF2B5EF4-FFF2-40B4-BE49-F238E27FC236}">
                  <a16:creationId xmlns:a16="http://schemas.microsoft.com/office/drawing/2014/main" id="{A3746474-9F2B-4516-B181-3DC2EEAB1C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037"/>
              <a:ext cx="432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Perpetua" panose="02020502060401020303" pitchFamily="18" charset="0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graphicFrame>
          <p:nvGraphicFramePr>
            <p:cNvPr id="37955" name="Object 7">
              <a:extLst>
                <a:ext uri="{FF2B5EF4-FFF2-40B4-BE49-F238E27FC236}">
                  <a16:creationId xmlns:a16="http://schemas.microsoft.com/office/drawing/2014/main" id="{E25A633E-F747-4072-A90C-4F18EA47C18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800" y="2058"/>
            <a:ext cx="270" cy="3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073" name="Equation" r:id="rId7" imgW="190417" imgH="241195" progId="Equation.3">
                    <p:embed/>
                  </p:oleObj>
                </mc:Choice>
                <mc:Fallback>
                  <p:oleObj name="Equation" r:id="rId7" imgW="190417" imgH="241195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0" y="2058"/>
                          <a:ext cx="270" cy="3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7911" name="Line 123">
            <a:extLst>
              <a:ext uri="{FF2B5EF4-FFF2-40B4-BE49-F238E27FC236}">
                <a16:creationId xmlns:a16="http://schemas.microsoft.com/office/drawing/2014/main" id="{8465C6F5-BADF-4EDE-8236-EFA189655043}"/>
              </a:ext>
            </a:extLst>
          </p:cNvPr>
          <p:cNvSpPr>
            <a:spLocks noChangeShapeType="1"/>
          </p:cNvSpPr>
          <p:nvPr/>
        </p:nvSpPr>
        <p:spPr bwMode="auto">
          <a:xfrm>
            <a:off x="6845300" y="31750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7912" name="Line 124">
            <a:extLst>
              <a:ext uri="{FF2B5EF4-FFF2-40B4-BE49-F238E27FC236}">
                <a16:creationId xmlns:a16="http://schemas.microsoft.com/office/drawing/2014/main" id="{79B59ACD-5C78-4284-8B54-46AFBF1CF87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845300" y="38608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37913" name="Line 125">
            <a:extLst>
              <a:ext uri="{FF2B5EF4-FFF2-40B4-BE49-F238E27FC236}">
                <a16:creationId xmlns:a16="http://schemas.microsoft.com/office/drawing/2014/main" id="{73A96C9B-3163-43B5-8FD9-1EBED7DE03D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226300" y="3175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grpSp>
        <p:nvGrpSpPr>
          <p:cNvPr id="37914" name="Group 127">
            <a:extLst>
              <a:ext uri="{FF2B5EF4-FFF2-40B4-BE49-F238E27FC236}">
                <a16:creationId xmlns:a16="http://schemas.microsoft.com/office/drawing/2014/main" id="{B212DDFA-8C59-44FB-B4EB-A3DC0E68E253}"/>
              </a:ext>
            </a:extLst>
          </p:cNvPr>
          <p:cNvGrpSpPr>
            <a:grpSpLocks/>
          </p:cNvGrpSpPr>
          <p:nvPr/>
        </p:nvGrpSpPr>
        <p:grpSpPr bwMode="auto">
          <a:xfrm>
            <a:off x="6235700" y="3622675"/>
            <a:ext cx="609600" cy="542925"/>
            <a:chOff x="4608" y="3840"/>
            <a:chExt cx="384" cy="342"/>
          </a:xfrm>
        </p:grpSpPr>
        <p:sp>
          <p:nvSpPr>
            <p:cNvPr id="37952" name="Rectangle 128">
              <a:extLst>
                <a:ext uri="{FF2B5EF4-FFF2-40B4-BE49-F238E27FC236}">
                  <a16:creationId xmlns:a16="http://schemas.microsoft.com/office/drawing/2014/main" id="{C9160363-EF20-4DC6-842A-EA2D36F547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8" y="3840"/>
              <a:ext cx="384" cy="315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Perpetua" panose="02020502060401020303" pitchFamily="18" charset="0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graphicFrame>
          <p:nvGraphicFramePr>
            <p:cNvPr id="37953" name="Object 6">
              <a:extLst>
                <a:ext uri="{FF2B5EF4-FFF2-40B4-BE49-F238E27FC236}">
                  <a16:creationId xmlns:a16="http://schemas.microsoft.com/office/drawing/2014/main" id="{DBCA0446-D1B4-40FF-B0E4-95EC00149C8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743" y="3888"/>
            <a:ext cx="152" cy="2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074" name="Equation" r:id="rId8" imgW="228501" imgH="444307" progId="Equation.3">
                    <p:embed/>
                  </p:oleObj>
                </mc:Choice>
                <mc:Fallback>
                  <p:oleObj name="Equation" r:id="rId8" imgW="228501" imgH="444307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43" y="3888"/>
                          <a:ext cx="152" cy="29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7915" name="Group 130">
            <a:extLst>
              <a:ext uri="{FF2B5EF4-FFF2-40B4-BE49-F238E27FC236}">
                <a16:creationId xmlns:a16="http://schemas.microsoft.com/office/drawing/2014/main" id="{FFE7081F-674D-4CEA-967B-3DBA6A8BB16B}"/>
              </a:ext>
            </a:extLst>
          </p:cNvPr>
          <p:cNvGrpSpPr>
            <a:grpSpLocks/>
          </p:cNvGrpSpPr>
          <p:nvPr/>
        </p:nvGrpSpPr>
        <p:grpSpPr bwMode="auto">
          <a:xfrm>
            <a:off x="5508625" y="5734050"/>
            <a:ext cx="685800" cy="576263"/>
            <a:chOff x="4944" y="2565"/>
            <a:chExt cx="432" cy="363"/>
          </a:xfrm>
        </p:grpSpPr>
        <p:sp>
          <p:nvSpPr>
            <p:cNvPr id="37950" name="Rectangle 131">
              <a:extLst>
                <a:ext uri="{FF2B5EF4-FFF2-40B4-BE49-F238E27FC236}">
                  <a16:creationId xmlns:a16="http://schemas.microsoft.com/office/drawing/2014/main" id="{E554E96D-2122-4617-968E-5B3FC6F53B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4" y="2565"/>
              <a:ext cx="432" cy="288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Perpetua" panose="02020502060401020303" pitchFamily="18" charset="0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graphicFrame>
          <p:nvGraphicFramePr>
            <p:cNvPr id="37951" name="Object 5">
              <a:extLst>
                <a:ext uri="{FF2B5EF4-FFF2-40B4-BE49-F238E27FC236}">
                  <a16:creationId xmlns:a16="http://schemas.microsoft.com/office/drawing/2014/main" id="{95A7B2CC-B703-4805-A5F7-A0ECB9A000D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040" y="2586"/>
            <a:ext cx="270" cy="3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075" name="Equation" r:id="rId10" imgW="190417" imgH="241195" progId="Equation.3">
                    <p:embed/>
                  </p:oleObj>
                </mc:Choice>
                <mc:Fallback>
                  <p:oleObj name="Equation" r:id="rId10" imgW="190417" imgH="241195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40" y="2586"/>
                          <a:ext cx="270" cy="3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7916" name="Line 133">
            <a:extLst>
              <a:ext uri="{FF2B5EF4-FFF2-40B4-BE49-F238E27FC236}">
                <a16:creationId xmlns:a16="http://schemas.microsoft.com/office/drawing/2014/main" id="{0AF628E5-3E3F-4A85-9107-3FF0BF69753B}"/>
              </a:ext>
            </a:extLst>
          </p:cNvPr>
          <p:cNvSpPr>
            <a:spLocks noChangeShapeType="1"/>
          </p:cNvSpPr>
          <p:nvPr/>
        </p:nvSpPr>
        <p:spPr bwMode="auto">
          <a:xfrm>
            <a:off x="5168900" y="31750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7917" name="Line 134">
            <a:extLst>
              <a:ext uri="{FF2B5EF4-FFF2-40B4-BE49-F238E27FC236}">
                <a16:creationId xmlns:a16="http://schemas.microsoft.com/office/drawing/2014/main" id="{7983222D-1DF4-4B52-B4DD-DF8EF14A117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397500" y="3860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7918" name="Text Box 181">
            <a:extLst>
              <a:ext uri="{FF2B5EF4-FFF2-40B4-BE49-F238E27FC236}">
                <a16:creationId xmlns:a16="http://schemas.microsoft.com/office/drawing/2014/main" id="{A8D586F6-33A3-4433-86B9-3E055A9898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88913"/>
            <a:ext cx="74882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rgbClr val="333399"/>
                </a:solidFill>
                <a:latin typeface="Arial" panose="020B0604020202020204" pitchFamily="34" charset="0"/>
              </a:rPr>
              <a:t>3. Moving a summing point ahead of a block</a:t>
            </a:r>
          </a:p>
        </p:txBody>
      </p:sp>
      <p:sp>
        <p:nvSpPr>
          <p:cNvPr id="37919" name="Line 182">
            <a:extLst>
              <a:ext uri="{FF2B5EF4-FFF2-40B4-BE49-F238E27FC236}">
                <a16:creationId xmlns:a16="http://schemas.microsoft.com/office/drawing/2014/main" id="{A63E0729-4582-4CCB-8079-CBD39A31F898}"/>
              </a:ext>
            </a:extLst>
          </p:cNvPr>
          <p:cNvSpPr>
            <a:spLocks noChangeShapeType="1"/>
          </p:cNvSpPr>
          <p:nvPr/>
        </p:nvSpPr>
        <p:spPr bwMode="auto">
          <a:xfrm>
            <a:off x="696913" y="1179513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grpSp>
        <p:nvGrpSpPr>
          <p:cNvPr id="37920" name="Group 183">
            <a:extLst>
              <a:ext uri="{FF2B5EF4-FFF2-40B4-BE49-F238E27FC236}">
                <a16:creationId xmlns:a16="http://schemas.microsoft.com/office/drawing/2014/main" id="{C116DF0F-4096-4D2D-90EF-519FAA95CC7C}"/>
              </a:ext>
            </a:extLst>
          </p:cNvPr>
          <p:cNvGrpSpPr>
            <a:grpSpLocks/>
          </p:cNvGrpSpPr>
          <p:nvPr/>
        </p:nvGrpSpPr>
        <p:grpSpPr bwMode="auto">
          <a:xfrm>
            <a:off x="2601913" y="950913"/>
            <a:ext cx="152400" cy="152400"/>
            <a:chOff x="1344" y="1660"/>
            <a:chExt cx="96" cy="96"/>
          </a:xfrm>
        </p:grpSpPr>
        <p:sp>
          <p:nvSpPr>
            <p:cNvPr id="37948" name="Line 184">
              <a:extLst>
                <a:ext uri="{FF2B5EF4-FFF2-40B4-BE49-F238E27FC236}">
                  <a16:creationId xmlns:a16="http://schemas.microsoft.com/office/drawing/2014/main" id="{0CC59E67-8242-4ADF-9759-9E24B18AD5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4" y="1708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37949" name="Line 185">
              <a:extLst>
                <a:ext uri="{FF2B5EF4-FFF2-40B4-BE49-F238E27FC236}">
                  <a16:creationId xmlns:a16="http://schemas.microsoft.com/office/drawing/2014/main" id="{0AF96880-7879-4FEF-9FEB-84E4AC3FD1D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92" y="166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</p:grpSp>
      <p:pic>
        <p:nvPicPr>
          <p:cNvPr id="37921" name="Picture 186" descr="untitled">
            <a:extLst>
              <a:ext uri="{FF2B5EF4-FFF2-40B4-BE49-F238E27FC236}">
                <a16:creationId xmlns:a16="http://schemas.microsoft.com/office/drawing/2014/main" id="{C32AA371-9250-4661-B647-04D031A361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4313" y="106045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922" name="Line 187">
            <a:extLst>
              <a:ext uri="{FF2B5EF4-FFF2-40B4-BE49-F238E27FC236}">
                <a16:creationId xmlns:a16="http://schemas.microsoft.com/office/drawing/2014/main" id="{707CF5A3-219C-4B4A-AC1E-9BD347B98350}"/>
              </a:ext>
            </a:extLst>
          </p:cNvPr>
          <p:cNvSpPr>
            <a:spLocks noChangeShapeType="1"/>
          </p:cNvSpPr>
          <p:nvPr/>
        </p:nvSpPr>
        <p:spPr bwMode="auto">
          <a:xfrm>
            <a:off x="2678113" y="144145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37923" name="Line 188">
            <a:extLst>
              <a:ext uri="{FF2B5EF4-FFF2-40B4-BE49-F238E27FC236}">
                <a16:creationId xmlns:a16="http://schemas.microsoft.com/office/drawing/2014/main" id="{A1E87A38-76E1-4E81-95E1-05B47700591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906713" y="1365250"/>
            <a:ext cx="0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7924" name="Line 189">
            <a:extLst>
              <a:ext uri="{FF2B5EF4-FFF2-40B4-BE49-F238E27FC236}">
                <a16:creationId xmlns:a16="http://schemas.microsoft.com/office/drawing/2014/main" id="{5A06B4D7-9492-4AD7-8673-E71EA7D1DD58}"/>
              </a:ext>
            </a:extLst>
          </p:cNvPr>
          <p:cNvSpPr>
            <a:spLocks noChangeShapeType="1"/>
          </p:cNvSpPr>
          <p:nvPr/>
        </p:nvSpPr>
        <p:spPr bwMode="auto">
          <a:xfrm>
            <a:off x="1992313" y="1179513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7925" name="Line 190">
            <a:extLst>
              <a:ext uri="{FF2B5EF4-FFF2-40B4-BE49-F238E27FC236}">
                <a16:creationId xmlns:a16="http://schemas.microsoft.com/office/drawing/2014/main" id="{92DCC231-9562-4C37-B3B5-1C9C15C15BBB}"/>
              </a:ext>
            </a:extLst>
          </p:cNvPr>
          <p:cNvSpPr>
            <a:spLocks noChangeShapeType="1"/>
          </p:cNvSpPr>
          <p:nvPr/>
        </p:nvSpPr>
        <p:spPr bwMode="auto">
          <a:xfrm>
            <a:off x="3059113" y="1179513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grpSp>
        <p:nvGrpSpPr>
          <p:cNvPr id="37926" name="Group 191">
            <a:extLst>
              <a:ext uri="{FF2B5EF4-FFF2-40B4-BE49-F238E27FC236}">
                <a16:creationId xmlns:a16="http://schemas.microsoft.com/office/drawing/2014/main" id="{9AD4EF11-6530-4A9B-A20C-FD712365A4E1}"/>
              </a:ext>
            </a:extLst>
          </p:cNvPr>
          <p:cNvGrpSpPr>
            <a:grpSpLocks/>
          </p:cNvGrpSpPr>
          <p:nvPr/>
        </p:nvGrpSpPr>
        <p:grpSpPr bwMode="auto">
          <a:xfrm>
            <a:off x="1306513" y="950913"/>
            <a:ext cx="685800" cy="576262"/>
            <a:chOff x="816" y="3408"/>
            <a:chExt cx="432" cy="363"/>
          </a:xfrm>
        </p:grpSpPr>
        <p:sp>
          <p:nvSpPr>
            <p:cNvPr id="37946" name="Rectangle 192">
              <a:extLst>
                <a:ext uri="{FF2B5EF4-FFF2-40B4-BE49-F238E27FC236}">
                  <a16:creationId xmlns:a16="http://schemas.microsoft.com/office/drawing/2014/main" id="{B5C9CBC3-AC49-42BA-A17E-72F7295A5F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" y="3408"/>
              <a:ext cx="432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Perpetua" panose="02020502060401020303" pitchFamily="18" charset="0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graphicFrame>
          <p:nvGraphicFramePr>
            <p:cNvPr id="37947" name="Object 4">
              <a:extLst>
                <a:ext uri="{FF2B5EF4-FFF2-40B4-BE49-F238E27FC236}">
                  <a16:creationId xmlns:a16="http://schemas.microsoft.com/office/drawing/2014/main" id="{C55A7A4D-970C-4F3A-94F2-C2146A6BA34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30" y="3429"/>
            <a:ext cx="270" cy="3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076" name="Equation" r:id="rId12" imgW="190417" imgH="241195" progId="Equation.3">
                    <p:embed/>
                  </p:oleObj>
                </mc:Choice>
                <mc:Fallback>
                  <p:oleObj name="Equation" r:id="rId12" imgW="190417" imgH="241195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30" y="3429"/>
                          <a:ext cx="270" cy="3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7927" name="AutoShape 194">
            <a:extLst>
              <a:ext uri="{FF2B5EF4-FFF2-40B4-BE49-F238E27FC236}">
                <a16:creationId xmlns:a16="http://schemas.microsoft.com/office/drawing/2014/main" id="{2B3ED37D-BC99-4F5E-BCC4-DD9BDD0E6A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8313" y="1103313"/>
            <a:ext cx="1143000" cy="228600"/>
          </a:xfrm>
          <a:prstGeom prst="leftRightArrow">
            <a:avLst>
              <a:gd name="adj1" fmla="val 50000"/>
              <a:gd name="adj2" fmla="val 10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grpSp>
        <p:nvGrpSpPr>
          <p:cNvPr id="37928" name="Group 211">
            <a:extLst>
              <a:ext uri="{FF2B5EF4-FFF2-40B4-BE49-F238E27FC236}">
                <a16:creationId xmlns:a16="http://schemas.microsoft.com/office/drawing/2014/main" id="{A110D6F5-7D25-43C8-B9A2-86BE178CBD92}"/>
              </a:ext>
            </a:extLst>
          </p:cNvPr>
          <p:cNvGrpSpPr>
            <a:grpSpLocks/>
          </p:cNvGrpSpPr>
          <p:nvPr/>
        </p:nvGrpSpPr>
        <p:grpSpPr bwMode="auto">
          <a:xfrm>
            <a:off x="5649913" y="1027113"/>
            <a:ext cx="3048000" cy="1152525"/>
            <a:chOff x="3559" y="647"/>
            <a:chExt cx="1920" cy="726"/>
          </a:xfrm>
        </p:grpSpPr>
        <p:sp>
          <p:nvSpPr>
            <p:cNvPr id="37930" name="Line 195">
              <a:extLst>
                <a:ext uri="{FF2B5EF4-FFF2-40B4-BE49-F238E27FC236}">
                  <a16:creationId xmlns:a16="http://schemas.microsoft.com/office/drawing/2014/main" id="{4F689A59-1939-4C3F-841D-D98E753A24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9" y="791"/>
              <a:ext cx="576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grpSp>
          <p:nvGrpSpPr>
            <p:cNvPr id="37931" name="Group 196">
              <a:extLst>
                <a:ext uri="{FF2B5EF4-FFF2-40B4-BE49-F238E27FC236}">
                  <a16:creationId xmlns:a16="http://schemas.microsoft.com/office/drawing/2014/main" id="{129CCECE-47B7-4ECE-89BE-BD7236ADDB9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91" y="647"/>
              <a:ext cx="96" cy="96"/>
              <a:chOff x="1344" y="1660"/>
              <a:chExt cx="96" cy="96"/>
            </a:xfrm>
          </p:grpSpPr>
          <p:sp>
            <p:nvSpPr>
              <p:cNvPr id="37944" name="Line 197">
                <a:extLst>
                  <a:ext uri="{FF2B5EF4-FFF2-40B4-BE49-F238E27FC236}">
                    <a16:creationId xmlns:a16="http://schemas.microsoft.com/office/drawing/2014/main" id="{C1CB0E1E-9551-4BBF-9A63-0F3433B8F4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44" y="1708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  <p:sp>
            <p:nvSpPr>
              <p:cNvPr id="37945" name="Line 198">
                <a:extLst>
                  <a:ext uri="{FF2B5EF4-FFF2-40B4-BE49-F238E27FC236}">
                    <a16:creationId xmlns:a16="http://schemas.microsoft.com/office/drawing/2014/main" id="{3B5A86A0-25B9-40D3-8EAC-B1773AD58C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392" y="1660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</p:grpSp>
        <p:pic>
          <p:nvPicPr>
            <p:cNvPr id="37932" name="Picture 199" descr="untitled">
              <a:extLst>
                <a:ext uri="{FF2B5EF4-FFF2-40B4-BE49-F238E27FC236}">
                  <a16:creationId xmlns:a16="http://schemas.microsoft.com/office/drawing/2014/main" id="{CE010EBC-AD22-46C8-9914-4CA64A65CA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35" y="716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7933" name="Line 200">
              <a:extLst>
                <a:ext uri="{FF2B5EF4-FFF2-40B4-BE49-F238E27FC236}">
                  <a16:creationId xmlns:a16="http://schemas.microsoft.com/office/drawing/2014/main" id="{38532F34-7809-4C32-9816-CA999C2C14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9" y="956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37934" name="Line 201">
              <a:extLst>
                <a:ext uri="{FF2B5EF4-FFF2-40B4-BE49-F238E27FC236}">
                  <a16:creationId xmlns:a16="http://schemas.microsoft.com/office/drawing/2014/main" id="{CCCEDE59-05A0-4252-8CC2-5379DBD03E7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31" y="1223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37935" name="Line 202">
              <a:extLst>
                <a:ext uri="{FF2B5EF4-FFF2-40B4-BE49-F238E27FC236}">
                  <a16:creationId xmlns:a16="http://schemas.microsoft.com/office/drawing/2014/main" id="{3C2D6B67-58C3-4EEE-8366-D684F439B9C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31" y="860"/>
              <a:ext cx="0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7936" name="Rectangle 203">
              <a:extLst>
                <a:ext uri="{FF2B5EF4-FFF2-40B4-BE49-F238E27FC236}">
                  <a16:creationId xmlns:a16="http://schemas.microsoft.com/office/drawing/2014/main" id="{BCB77C35-4FB0-4978-B1E0-8DD7A1BAC2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5" y="668"/>
              <a:ext cx="432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Perpetua" panose="02020502060401020303" pitchFamily="18" charset="0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graphicFrame>
          <p:nvGraphicFramePr>
            <p:cNvPr id="37937" name="Object 2">
              <a:extLst>
                <a:ext uri="{FF2B5EF4-FFF2-40B4-BE49-F238E27FC236}">
                  <a16:creationId xmlns:a16="http://schemas.microsoft.com/office/drawing/2014/main" id="{82692133-FF37-40FA-B3F9-28955C8353D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729" y="689"/>
            <a:ext cx="270" cy="3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077" name="Equation" r:id="rId14" imgW="190417" imgH="241195" progId="Equation.3">
                    <p:embed/>
                  </p:oleObj>
                </mc:Choice>
                <mc:Fallback>
                  <p:oleObj name="Equation" r:id="rId14" imgW="190417" imgH="241195" progId="Equation.3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29" y="689"/>
                          <a:ext cx="270" cy="3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7938" name="Line 205">
              <a:extLst>
                <a:ext uri="{FF2B5EF4-FFF2-40B4-BE49-F238E27FC236}">
                  <a16:creationId xmlns:a16="http://schemas.microsoft.com/office/drawing/2014/main" id="{F0133A1F-F7DD-46FA-A23A-65EF82556C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7" y="791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7939" name="Line 206">
              <a:extLst>
                <a:ext uri="{FF2B5EF4-FFF2-40B4-BE49-F238E27FC236}">
                  <a16:creationId xmlns:a16="http://schemas.microsoft.com/office/drawing/2014/main" id="{0B0515A3-8EC3-4B8D-B018-70F9BE3B36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47" y="791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7940" name="Rectangle 207">
              <a:extLst>
                <a:ext uri="{FF2B5EF4-FFF2-40B4-BE49-F238E27FC236}">
                  <a16:creationId xmlns:a16="http://schemas.microsoft.com/office/drawing/2014/main" id="{740811FF-D280-4100-9C50-477D960B26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5" y="1031"/>
              <a:ext cx="384" cy="315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Perpetua" panose="02020502060401020303" pitchFamily="18" charset="0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graphicFrame>
          <p:nvGraphicFramePr>
            <p:cNvPr id="37941" name="Object 3">
              <a:extLst>
                <a:ext uri="{FF2B5EF4-FFF2-40B4-BE49-F238E27FC236}">
                  <a16:creationId xmlns:a16="http://schemas.microsoft.com/office/drawing/2014/main" id="{5DE86D55-3DE0-4953-B3D1-A491508315C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750" y="1079"/>
            <a:ext cx="152" cy="2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078" name="Equation" r:id="rId16" imgW="228501" imgH="444307" progId="Equation.3">
                    <p:embed/>
                  </p:oleObj>
                </mc:Choice>
                <mc:Fallback>
                  <p:oleObj name="Equation" r:id="rId16" imgW="228501" imgH="444307" progId="Equation.3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50" y="1079"/>
                          <a:ext cx="152" cy="29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7942" name="Line 209">
              <a:extLst>
                <a:ext uri="{FF2B5EF4-FFF2-40B4-BE49-F238E27FC236}">
                  <a16:creationId xmlns:a16="http://schemas.microsoft.com/office/drawing/2014/main" id="{F8A2CF36-BFA6-41A7-B280-B69937A79AB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047" y="1223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37943" name="Line 210">
              <a:extLst>
                <a:ext uri="{FF2B5EF4-FFF2-40B4-BE49-F238E27FC236}">
                  <a16:creationId xmlns:a16="http://schemas.microsoft.com/office/drawing/2014/main" id="{DBD25EE7-DB51-4057-AB29-D1E3BC394F8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999" y="1223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37929" name="Rectangle 212">
            <a:extLst>
              <a:ext uri="{FF2B5EF4-FFF2-40B4-BE49-F238E27FC236}">
                <a16:creationId xmlns:a16="http://schemas.microsoft.com/office/drawing/2014/main" id="{E67DFB0F-7159-40F6-BAB2-F603A11965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2270125"/>
            <a:ext cx="5524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rgbClr val="333399"/>
                </a:solidFill>
                <a:latin typeface="Arial" panose="020B0604020202020204" pitchFamily="34" charset="0"/>
              </a:rPr>
              <a:t>4. Moving a pickoff point behind a block</a:t>
            </a:r>
            <a:endParaRPr lang="zh-CN" altLang="en-US" sz="1800">
              <a:solidFill>
                <a:srgbClr val="333399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advTm="169536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4">
            <a:extLst>
              <a:ext uri="{FF2B5EF4-FFF2-40B4-BE49-F238E27FC236}">
                <a16:creationId xmlns:a16="http://schemas.microsoft.com/office/drawing/2014/main" id="{30F79F99-80A4-498A-9D4D-D5C1FFD537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476250"/>
            <a:ext cx="57435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rgbClr val="333399"/>
                </a:solidFill>
                <a:latin typeface="Arial" panose="020B0604020202020204" pitchFamily="34" charset="0"/>
              </a:rPr>
              <a:t>6. Eliminating a feedback loop</a:t>
            </a:r>
          </a:p>
        </p:txBody>
      </p:sp>
      <p:sp>
        <p:nvSpPr>
          <p:cNvPr id="38915" name="AutoShape 5">
            <a:extLst>
              <a:ext uri="{FF2B5EF4-FFF2-40B4-BE49-F238E27FC236}">
                <a16:creationId xmlns:a16="http://schemas.microsoft.com/office/drawing/2014/main" id="{FB68892D-C645-4F50-80C1-40402C8A04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81463" y="1238250"/>
            <a:ext cx="1143000" cy="228600"/>
          </a:xfrm>
          <a:prstGeom prst="leftRightArrow">
            <a:avLst>
              <a:gd name="adj1" fmla="val 50000"/>
              <a:gd name="adj2" fmla="val 10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BC9048B-D2CF-4D97-81FA-F9D48B4322BE}"/>
              </a:ext>
            </a:extLst>
          </p:cNvPr>
          <p:cNvGrpSpPr/>
          <p:nvPr/>
        </p:nvGrpSpPr>
        <p:grpSpPr>
          <a:xfrm>
            <a:off x="623888" y="1085850"/>
            <a:ext cx="3228975" cy="1109663"/>
            <a:chOff x="623888" y="1085850"/>
            <a:chExt cx="3228975" cy="1109663"/>
          </a:xfrm>
        </p:grpSpPr>
        <p:sp>
          <p:nvSpPr>
            <p:cNvPr id="38916" name="Line 6">
              <a:extLst>
                <a:ext uri="{FF2B5EF4-FFF2-40B4-BE49-F238E27FC236}">
                  <a16:creationId xmlns:a16="http://schemas.microsoft.com/office/drawing/2014/main" id="{E45731B5-050F-4026-9F5D-7F9E05B2FC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3888" y="1314450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grpSp>
          <p:nvGrpSpPr>
            <p:cNvPr id="38917" name="Group 7">
              <a:extLst>
                <a:ext uri="{FF2B5EF4-FFF2-40B4-BE49-F238E27FC236}">
                  <a16:creationId xmlns:a16="http://schemas.microsoft.com/office/drawing/2014/main" id="{7DB735A4-9210-4503-B7B0-DC8F8622B86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04888" y="1085850"/>
              <a:ext cx="152400" cy="152400"/>
              <a:chOff x="1344" y="1660"/>
              <a:chExt cx="96" cy="96"/>
            </a:xfrm>
          </p:grpSpPr>
          <p:sp>
            <p:nvSpPr>
              <p:cNvPr id="38998" name="Line 8">
                <a:extLst>
                  <a:ext uri="{FF2B5EF4-FFF2-40B4-BE49-F238E27FC236}">
                    <a16:creationId xmlns:a16="http://schemas.microsoft.com/office/drawing/2014/main" id="{22F47B69-6AAE-4AAD-9968-85AF6F01BDA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44" y="1708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  <p:sp>
            <p:nvSpPr>
              <p:cNvPr id="38999" name="Line 9">
                <a:extLst>
                  <a:ext uri="{FF2B5EF4-FFF2-40B4-BE49-F238E27FC236}">
                    <a16:creationId xmlns:a16="http://schemas.microsoft.com/office/drawing/2014/main" id="{37882849-E919-4EF8-9774-7C803BB5F8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392" y="1660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</p:grpSp>
        <p:pic>
          <p:nvPicPr>
            <p:cNvPr id="38918" name="Picture 10" descr="untitled">
              <a:extLst>
                <a:ext uri="{FF2B5EF4-FFF2-40B4-BE49-F238E27FC236}">
                  <a16:creationId xmlns:a16="http://schemas.microsoft.com/office/drawing/2014/main" id="{E10972E5-9963-4254-B185-1F6F2440168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33488" y="1195388"/>
              <a:ext cx="30480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8919" name="Line 11">
              <a:extLst>
                <a:ext uri="{FF2B5EF4-FFF2-40B4-BE49-F238E27FC236}">
                  <a16:creationId xmlns:a16="http://schemas.microsoft.com/office/drawing/2014/main" id="{6BB87FDD-A9F5-4594-AAA0-B7EA8AE6A4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14463" y="1600200"/>
              <a:ext cx="152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38920" name="Line 12">
              <a:extLst>
                <a:ext uri="{FF2B5EF4-FFF2-40B4-BE49-F238E27FC236}">
                  <a16:creationId xmlns:a16="http://schemas.microsoft.com/office/drawing/2014/main" id="{0CD2043B-A371-466B-A4AB-FB95D60BD40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85888" y="2000250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38921" name="Line 13">
              <a:extLst>
                <a:ext uri="{FF2B5EF4-FFF2-40B4-BE49-F238E27FC236}">
                  <a16:creationId xmlns:a16="http://schemas.microsoft.com/office/drawing/2014/main" id="{CE41F29C-6FFA-4DC0-AA73-F8CAB3677B1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85888" y="1423988"/>
              <a:ext cx="0" cy="5762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8922" name="Rectangle 14">
              <a:extLst>
                <a:ext uri="{FF2B5EF4-FFF2-40B4-BE49-F238E27FC236}">
                  <a16:creationId xmlns:a16="http://schemas.microsoft.com/office/drawing/2014/main" id="{1ABE9D48-E691-4286-9DB8-78FC249960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5488" y="1119188"/>
              <a:ext cx="6858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Perpetua" panose="02020502060401020303" pitchFamily="18" charset="0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graphicFrame>
          <p:nvGraphicFramePr>
            <p:cNvPr id="38923" name="Object 2">
              <a:extLst>
                <a:ext uri="{FF2B5EF4-FFF2-40B4-BE49-F238E27FC236}">
                  <a16:creationId xmlns:a16="http://schemas.microsoft.com/office/drawing/2014/main" id="{80E121D6-2EE5-4061-8AF8-8F82E40ACAC1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49456734"/>
                </p:ext>
              </p:extLst>
            </p:nvPr>
          </p:nvGraphicFramePr>
          <p:xfrm>
            <a:off x="2176463" y="1152525"/>
            <a:ext cx="428625" cy="5429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098" name="Equation" r:id="rId4" imgW="190417" imgH="241195" progId="Equation.3">
                    <p:embed/>
                  </p:oleObj>
                </mc:Choice>
                <mc:Fallback>
                  <p:oleObj name="Equation" r:id="rId4" imgW="190417" imgH="241195" progId="Equation.3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76463" y="1152525"/>
                          <a:ext cx="428625" cy="5429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8924" name="Line 16">
              <a:extLst>
                <a:ext uri="{FF2B5EF4-FFF2-40B4-BE49-F238E27FC236}">
                  <a16:creationId xmlns:a16="http://schemas.microsoft.com/office/drawing/2014/main" id="{26708355-59B3-4F2C-BFDA-90E03546AC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8288" y="1314450"/>
              <a:ext cx="457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8925" name="Line 17">
              <a:extLst>
                <a:ext uri="{FF2B5EF4-FFF2-40B4-BE49-F238E27FC236}">
                  <a16:creationId xmlns:a16="http://schemas.microsoft.com/office/drawing/2014/main" id="{E120F324-BC7A-41A9-A184-9D343F7C642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81288" y="1314450"/>
              <a:ext cx="11715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8926" name="Rectangle 18">
              <a:extLst>
                <a:ext uri="{FF2B5EF4-FFF2-40B4-BE49-F238E27FC236}">
                  <a16:creationId xmlns:a16="http://schemas.microsoft.com/office/drawing/2014/main" id="{B4529720-411A-446E-A77D-1BA00F750B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5488" y="1695450"/>
              <a:ext cx="609600" cy="50006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Perpetua" panose="02020502060401020303" pitchFamily="18" charset="0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graphicFrame>
          <p:nvGraphicFramePr>
            <p:cNvPr id="38927" name="Object 3">
              <a:extLst>
                <a:ext uri="{FF2B5EF4-FFF2-40B4-BE49-F238E27FC236}">
                  <a16:creationId xmlns:a16="http://schemas.microsoft.com/office/drawing/2014/main" id="{9AC00B52-A9D8-41F2-A858-1146C9741EF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49688199"/>
                </p:ext>
              </p:extLst>
            </p:nvPr>
          </p:nvGraphicFramePr>
          <p:xfrm>
            <a:off x="2100263" y="1762125"/>
            <a:ext cx="396875" cy="3667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099" name="Equation" r:id="rId6" imgW="177492" imgH="164814" progId="Equation.3">
                    <p:embed/>
                  </p:oleObj>
                </mc:Choice>
                <mc:Fallback>
                  <p:oleObj name="Equation" r:id="rId6" imgW="177492" imgH="164814" progId="Equation.3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00263" y="1762125"/>
                          <a:ext cx="396875" cy="3667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8928" name="Line 20">
              <a:extLst>
                <a:ext uri="{FF2B5EF4-FFF2-40B4-BE49-F238E27FC236}">
                  <a16:creationId xmlns:a16="http://schemas.microsoft.com/office/drawing/2014/main" id="{80070D6E-3A34-4D62-BDF4-B049B3684A7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81288" y="2000250"/>
              <a:ext cx="685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38929" name="Line 21">
              <a:extLst>
                <a:ext uri="{FF2B5EF4-FFF2-40B4-BE49-F238E27FC236}">
                  <a16:creationId xmlns:a16="http://schemas.microsoft.com/office/drawing/2014/main" id="{97CCCE8F-8E7A-473A-A91E-AE7F725F232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05088" y="2000250"/>
              <a:ext cx="685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8930" name="Line 61">
              <a:extLst>
                <a:ext uri="{FF2B5EF4-FFF2-40B4-BE49-F238E27FC236}">
                  <a16:creationId xmlns:a16="http://schemas.microsoft.com/office/drawing/2014/main" id="{4220E410-7233-440F-B0DF-18EFB328106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52800" y="1314450"/>
              <a:ext cx="0" cy="685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38936" name="Text Box 69">
            <a:extLst>
              <a:ext uri="{FF2B5EF4-FFF2-40B4-BE49-F238E27FC236}">
                <a16:creationId xmlns:a16="http://schemas.microsoft.com/office/drawing/2014/main" id="{4C0A53B3-4EE3-4B13-B6A6-DC684050C3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4797425"/>
            <a:ext cx="72723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rgbClr val="333399"/>
                </a:solidFill>
                <a:latin typeface="Arial" panose="020B0604020202020204" pitchFamily="34" charset="0"/>
              </a:rPr>
              <a:t>7. Swap with two neighboring summing points</a:t>
            </a:r>
          </a:p>
        </p:txBody>
      </p:sp>
      <p:grpSp>
        <p:nvGrpSpPr>
          <p:cNvPr id="38937" name="Group 70">
            <a:extLst>
              <a:ext uri="{FF2B5EF4-FFF2-40B4-BE49-F238E27FC236}">
                <a16:creationId xmlns:a16="http://schemas.microsoft.com/office/drawing/2014/main" id="{40E1A677-46E5-4DB7-A418-C677D87FB300}"/>
              </a:ext>
            </a:extLst>
          </p:cNvPr>
          <p:cNvGrpSpPr>
            <a:grpSpLocks/>
          </p:cNvGrpSpPr>
          <p:nvPr/>
        </p:nvGrpSpPr>
        <p:grpSpPr bwMode="auto">
          <a:xfrm>
            <a:off x="1101725" y="5407025"/>
            <a:ext cx="7162800" cy="990600"/>
            <a:chOff x="624" y="3552"/>
            <a:chExt cx="4512" cy="624"/>
          </a:xfrm>
        </p:grpSpPr>
        <p:grpSp>
          <p:nvGrpSpPr>
            <p:cNvPr id="38960" name="Group 71">
              <a:extLst>
                <a:ext uri="{FF2B5EF4-FFF2-40B4-BE49-F238E27FC236}">
                  <a16:creationId xmlns:a16="http://schemas.microsoft.com/office/drawing/2014/main" id="{56F291FB-E341-4D7B-9EE1-E13611597F3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4" y="3552"/>
              <a:ext cx="1632" cy="624"/>
              <a:chOff x="624" y="3552"/>
              <a:chExt cx="1632" cy="624"/>
            </a:xfrm>
          </p:grpSpPr>
          <p:grpSp>
            <p:nvGrpSpPr>
              <p:cNvPr id="38979" name="Group 72">
                <a:extLst>
                  <a:ext uri="{FF2B5EF4-FFF2-40B4-BE49-F238E27FC236}">
                    <a16:creationId xmlns:a16="http://schemas.microsoft.com/office/drawing/2014/main" id="{8FEDDDE8-E52E-41DE-B85C-E7091CEB37F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08" y="3552"/>
                <a:ext cx="96" cy="96"/>
                <a:chOff x="1344" y="1660"/>
                <a:chExt cx="96" cy="96"/>
              </a:xfrm>
            </p:grpSpPr>
            <p:sp>
              <p:nvSpPr>
                <p:cNvPr id="38994" name="Line 73">
                  <a:extLst>
                    <a:ext uri="{FF2B5EF4-FFF2-40B4-BE49-F238E27FC236}">
                      <a16:creationId xmlns:a16="http://schemas.microsoft.com/office/drawing/2014/main" id="{0F2408D0-66AE-4823-A2B1-7C8950C8EE9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344" y="1708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IN"/>
                </a:p>
              </p:txBody>
            </p:sp>
            <p:sp>
              <p:nvSpPr>
                <p:cNvPr id="38995" name="Line 74">
                  <a:extLst>
                    <a:ext uri="{FF2B5EF4-FFF2-40B4-BE49-F238E27FC236}">
                      <a16:creationId xmlns:a16="http://schemas.microsoft.com/office/drawing/2014/main" id="{DDE60EFF-C715-40F0-BBA3-E26C9D4D894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392" y="1660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IN"/>
                </a:p>
              </p:txBody>
            </p:sp>
          </p:grpSp>
          <p:pic>
            <p:nvPicPr>
              <p:cNvPr id="38980" name="Picture 75" descr="untitled">
                <a:extLst>
                  <a:ext uri="{FF2B5EF4-FFF2-40B4-BE49-F238E27FC236}">
                    <a16:creationId xmlns:a16="http://schemas.microsoft.com/office/drawing/2014/main" id="{0A315D20-3FC3-447B-8939-0D57879420A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04" y="3621"/>
                <a:ext cx="19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8981" name="Line 76">
                <a:extLst>
                  <a:ext uri="{FF2B5EF4-FFF2-40B4-BE49-F238E27FC236}">
                    <a16:creationId xmlns:a16="http://schemas.microsoft.com/office/drawing/2014/main" id="{3B819B60-2A94-4B30-AA28-F4C4F249D04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56" y="3861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  <p:sp>
            <p:nvSpPr>
              <p:cNvPr id="38982" name="Line 77">
                <a:extLst>
                  <a:ext uri="{FF2B5EF4-FFF2-40B4-BE49-F238E27FC236}">
                    <a16:creationId xmlns:a16="http://schemas.microsoft.com/office/drawing/2014/main" id="{159B116B-2212-4B32-A22A-1287FE2A2D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200" y="3813"/>
                <a:ext cx="0" cy="3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8983" name="Line 78">
                <a:extLst>
                  <a:ext uri="{FF2B5EF4-FFF2-40B4-BE49-F238E27FC236}">
                    <a16:creationId xmlns:a16="http://schemas.microsoft.com/office/drawing/2014/main" id="{51E417A6-3A10-4083-84ED-5E99018F772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24" y="3696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8984" name="Line 79">
                <a:extLst>
                  <a:ext uri="{FF2B5EF4-FFF2-40B4-BE49-F238E27FC236}">
                    <a16:creationId xmlns:a16="http://schemas.microsoft.com/office/drawing/2014/main" id="{20B6B5C2-528B-479F-A975-A01D172B1B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6" y="3696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grpSp>
            <p:nvGrpSpPr>
              <p:cNvPr id="38985" name="Group 80">
                <a:extLst>
                  <a:ext uri="{FF2B5EF4-FFF2-40B4-BE49-F238E27FC236}">
                    <a16:creationId xmlns:a16="http://schemas.microsoft.com/office/drawing/2014/main" id="{7A6DC4C5-E584-4EBE-9470-A85DCCFF253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36" y="3552"/>
                <a:ext cx="96" cy="96"/>
                <a:chOff x="1344" y="1660"/>
                <a:chExt cx="96" cy="96"/>
              </a:xfrm>
            </p:grpSpPr>
            <p:sp>
              <p:nvSpPr>
                <p:cNvPr id="38992" name="Line 81">
                  <a:extLst>
                    <a:ext uri="{FF2B5EF4-FFF2-40B4-BE49-F238E27FC236}">
                      <a16:creationId xmlns:a16="http://schemas.microsoft.com/office/drawing/2014/main" id="{A2C10B67-5464-408C-8A9E-63BAB55254F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344" y="1708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IN"/>
                </a:p>
              </p:txBody>
            </p:sp>
            <p:sp>
              <p:nvSpPr>
                <p:cNvPr id="38993" name="Line 82">
                  <a:extLst>
                    <a:ext uri="{FF2B5EF4-FFF2-40B4-BE49-F238E27FC236}">
                      <a16:creationId xmlns:a16="http://schemas.microsoft.com/office/drawing/2014/main" id="{39BE4E65-449D-42E9-B233-FB0B249A099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392" y="1660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IN"/>
                </a:p>
              </p:txBody>
            </p:sp>
          </p:grpSp>
          <p:pic>
            <p:nvPicPr>
              <p:cNvPr id="38986" name="Picture 83" descr="untitled">
                <a:extLst>
                  <a:ext uri="{FF2B5EF4-FFF2-40B4-BE49-F238E27FC236}">
                    <a16:creationId xmlns:a16="http://schemas.microsoft.com/office/drawing/2014/main" id="{F6ABF1B5-DCED-4E9E-AC39-AD69CA5E067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32" y="3621"/>
                <a:ext cx="19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8987" name="Line 84">
                <a:extLst>
                  <a:ext uri="{FF2B5EF4-FFF2-40B4-BE49-F238E27FC236}">
                    <a16:creationId xmlns:a16="http://schemas.microsoft.com/office/drawing/2014/main" id="{205F4CFA-84DB-4190-9A93-843E30D897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84" y="3861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  <p:sp>
            <p:nvSpPr>
              <p:cNvPr id="38988" name="Line 85">
                <a:extLst>
                  <a:ext uri="{FF2B5EF4-FFF2-40B4-BE49-F238E27FC236}">
                    <a16:creationId xmlns:a16="http://schemas.microsoft.com/office/drawing/2014/main" id="{EDDAE497-45F6-48E1-8379-F971663C746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728" y="3813"/>
                <a:ext cx="0" cy="3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8989" name="Line 86">
                <a:extLst>
                  <a:ext uri="{FF2B5EF4-FFF2-40B4-BE49-F238E27FC236}">
                    <a16:creationId xmlns:a16="http://schemas.microsoft.com/office/drawing/2014/main" id="{0552FE7B-4624-43B9-84A7-4366931C46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24" y="3696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graphicFrame>
            <p:nvGraphicFramePr>
              <p:cNvPr id="38990" name="Object 10">
                <a:extLst>
                  <a:ext uri="{FF2B5EF4-FFF2-40B4-BE49-F238E27FC236}">
                    <a16:creationId xmlns:a16="http://schemas.microsoft.com/office/drawing/2014/main" id="{77E78224-DFC7-4140-B1E2-62DC1A5D7F6A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912" y="3744"/>
              <a:ext cx="133" cy="1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9100" name="Equation" r:id="rId8" imgW="152268" imgH="164957" progId="Equation.3">
                      <p:embed/>
                    </p:oleObj>
                  </mc:Choice>
                  <mc:Fallback>
                    <p:oleObj name="Equation" r:id="rId8" imgW="152268" imgH="164957" progId="Equation.3">
                      <p:embed/>
                      <p:pic>
                        <p:nvPicPr>
                          <p:cNvPr id="0" name="Object 1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912" y="3744"/>
                            <a:ext cx="133" cy="14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00FF99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8991" name="Object 11">
                <a:extLst>
                  <a:ext uri="{FF2B5EF4-FFF2-40B4-BE49-F238E27FC236}">
                    <a16:creationId xmlns:a16="http://schemas.microsoft.com/office/drawing/2014/main" id="{0A7E2F85-DA40-40B3-B261-4CEF78BD2D20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787" y="3744"/>
              <a:ext cx="133" cy="1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9101" name="Equation" r:id="rId10" imgW="152268" imgH="164957" progId="Equation.3">
                      <p:embed/>
                    </p:oleObj>
                  </mc:Choice>
                  <mc:Fallback>
                    <p:oleObj name="Equation" r:id="rId10" imgW="152268" imgH="164957" progId="Equation.3">
                      <p:embed/>
                      <p:pic>
                        <p:nvPicPr>
                          <p:cNvPr id="0" name="Object 1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787" y="3744"/>
                            <a:ext cx="133" cy="14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hlink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38961" name="Group 89">
              <a:extLst>
                <a:ext uri="{FF2B5EF4-FFF2-40B4-BE49-F238E27FC236}">
                  <a16:creationId xmlns:a16="http://schemas.microsoft.com/office/drawing/2014/main" id="{9CEA9E61-9BDE-463D-881D-602E5492BC7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88" y="3552"/>
              <a:ext cx="96" cy="96"/>
              <a:chOff x="1344" y="1660"/>
              <a:chExt cx="96" cy="96"/>
            </a:xfrm>
          </p:grpSpPr>
          <p:sp>
            <p:nvSpPr>
              <p:cNvPr id="38977" name="Line 90">
                <a:extLst>
                  <a:ext uri="{FF2B5EF4-FFF2-40B4-BE49-F238E27FC236}">
                    <a16:creationId xmlns:a16="http://schemas.microsoft.com/office/drawing/2014/main" id="{8B4A5528-B2EC-4100-A247-FB09DAD3A37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44" y="1708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  <p:sp>
            <p:nvSpPr>
              <p:cNvPr id="38978" name="Line 91">
                <a:extLst>
                  <a:ext uri="{FF2B5EF4-FFF2-40B4-BE49-F238E27FC236}">
                    <a16:creationId xmlns:a16="http://schemas.microsoft.com/office/drawing/2014/main" id="{2B330954-CF2B-40AD-AF5E-15183A354C3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392" y="1660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</p:grpSp>
        <p:pic>
          <p:nvPicPr>
            <p:cNvPr id="38962" name="Picture 92" descr="untitled">
              <a:extLst>
                <a:ext uri="{FF2B5EF4-FFF2-40B4-BE49-F238E27FC236}">
                  <a16:creationId xmlns:a16="http://schemas.microsoft.com/office/drawing/2014/main" id="{85FAD3A4-A342-4EF0-8FBA-448AD5F27D4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84" y="3621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8963" name="Line 93">
              <a:extLst>
                <a:ext uri="{FF2B5EF4-FFF2-40B4-BE49-F238E27FC236}">
                  <a16:creationId xmlns:a16="http://schemas.microsoft.com/office/drawing/2014/main" id="{A228AC12-21C8-4AA8-BE8F-B0CEC8FBB6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36" y="3861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38964" name="Line 94">
              <a:extLst>
                <a:ext uri="{FF2B5EF4-FFF2-40B4-BE49-F238E27FC236}">
                  <a16:creationId xmlns:a16="http://schemas.microsoft.com/office/drawing/2014/main" id="{0AEC4FCD-4F85-4F40-8CF6-015ECCB465B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80" y="3813"/>
              <a:ext cx="0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8965" name="Line 95">
              <a:extLst>
                <a:ext uri="{FF2B5EF4-FFF2-40B4-BE49-F238E27FC236}">
                  <a16:creationId xmlns:a16="http://schemas.microsoft.com/office/drawing/2014/main" id="{6723A071-C7AC-461C-A146-DB0F332E78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4" y="369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8966" name="Line 96">
              <a:extLst>
                <a:ext uri="{FF2B5EF4-FFF2-40B4-BE49-F238E27FC236}">
                  <a16:creationId xmlns:a16="http://schemas.microsoft.com/office/drawing/2014/main" id="{D645CEED-EB4F-43E4-99A6-DDBB12BBFB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76" y="369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grpSp>
          <p:nvGrpSpPr>
            <p:cNvPr id="38967" name="Group 97">
              <a:extLst>
                <a:ext uri="{FF2B5EF4-FFF2-40B4-BE49-F238E27FC236}">
                  <a16:creationId xmlns:a16="http://schemas.microsoft.com/office/drawing/2014/main" id="{62ED26FB-5A2F-4B0D-A211-41030ED865A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16" y="3552"/>
              <a:ext cx="96" cy="96"/>
              <a:chOff x="1344" y="1660"/>
              <a:chExt cx="96" cy="96"/>
            </a:xfrm>
          </p:grpSpPr>
          <p:sp>
            <p:nvSpPr>
              <p:cNvPr id="38975" name="Line 98">
                <a:extLst>
                  <a:ext uri="{FF2B5EF4-FFF2-40B4-BE49-F238E27FC236}">
                    <a16:creationId xmlns:a16="http://schemas.microsoft.com/office/drawing/2014/main" id="{0029954C-184B-49AF-851A-DCF4BB76CF0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44" y="1708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  <p:sp>
            <p:nvSpPr>
              <p:cNvPr id="38976" name="Line 99">
                <a:extLst>
                  <a:ext uri="{FF2B5EF4-FFF2-40B4-BE49-F238E27FC236}">
                    <a16:creationId xmlns:a16="http://schemas.microsoft.com/office/drawing/2014/main" id="{8E92FAA8-CFF7-4CBB-8C9F-668902B9265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392" y="1660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</p:grpSp>
        <p:pic>
          <p:nvPicPr>
            <p:cNvPr id="38968" name="Picture 100" descr="untitled">
              <a:extLst>
                <a:ext uri="{FF2B5EF4-FFF2-40B4-BE49-F238E27FC236}">
                  <a16:creationId xmlns:a16="http://schemas.microsoft.com/office/drawing/2014/main" id="{4E75DC3B-2D62-4767-A623-38ABF8145B7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12" y="3621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8969" name="Line 101">
              <a:extLst>
                <a:ext uri="{FF2B5EF4-FFF2-40B4-BE49-F238E27FC236}">
                  <a16:creationId xmlns:a16="http://schemas.microsoft.com/office/drawing/2014/main" id="{88B07A68-86FB-4A46-BE4E-303F70FBFE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64" y="3861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38970" name="Line 102">
              <a:extLst>
                <a:ext uri="{FF2B5EF4-FFF2-40B4-BE49-F238E27FC236}">
                  <a16:creationId xmlns:a16="http://schemas.microsoft.com/office/drawing/2014/main" id="{568F0874-3DD3-49E1-88EB-019016C0ABA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608" y="3813"/>
              <a:ext cx="0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8971" name="Line 103">
              <a:extLst>
                <a:ext uri="{FF2B5EF4-FFF2-40B4-BE49-F238E27FC236}">
                  <a16:creationId xmlns:a16="http://schemas.microsoft.com/office/drawing/2014/main" id="{61994DFC-4909-419E-AFCA-01415CA897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4" y="3696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graphicFrame>
          <p:nvGraphicFramePr>
            <p:cNvPr id="38972" name="Object 8">
              <a:extLst>
                <a:ext uri="{FF2B5EF4-FFF2-40B4-BE49-F238E27FC236}">
                  <a16:creationId xmlns:a16="http://schemas.microsoft.com/office/drawing/2014/main" id="{75302837-DEBD-4389-9E88-0A8F5924407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656" y="3744"/>
            <a:ext cx="133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102" name="Equation" r:id="rId12" imgW="152268" imgH="164957" progId="Equation.3">
                    <p:embed/>
                  </p:oleObj>
                </mc:Choice>
                <mc:Fallback>
                  <p:oleObj name="Equation" r:id="rId12" imgW="152268" imgH="164957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56" y="3744"/>
                          <a:ext cx="133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00FF99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973" name="Object 9">
              <a:extLst>
                <a:ext uri="{FF2B5EF4-FFF2-40B4-BE49-F238E27FC236}">
                  <a16:creationId xmlns:a16="http://schemas.microsoft.com/office/drawing/2014/main" id="{B41A1E9B-DC49-4A82-ABEB-4BCCBA3C0C3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40" y="3744"/>
            <a:ext cx="133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103" name="Equation" r:id="rId13" imgW="152268" imgH="164957" progId="Equation.3">
                    <p:embed/>
                  </p:oleObj>
                </mc:Choice>
                <mc:Fallback>
                  <p:oleObj name="Equation" r:id="rId13" imgW="152268" imgH="164957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0" y="3744"/>
                          <a:ext cx="133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hlink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8974" name="AutoShape 106">
              <a:extLst>
                <a:ext uri="{FF2B5EF4-FFF2-40B4-BE49-F238E27FC236}">
                  <a16:creationId xmlns:a16="http://schemas.microsoft.com/office/drawing/2014/main" id="{9096EAE1-FA18-4D75-8CBF-7762C21649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" y="3696"/>
              <a:ext cx="720" cy="144"/>
            </a:xfrm>
            <a:prstGeom prst="leftRightArrow">
              <a:avLst>
                <a:gd name="adj1" fmla="val 50000"/>
                <a:gd name="adj2" fmla="val 10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Perpetua" panose="02020502060401020303" pitchFamily="18" charset="0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</p:grpSp>
      <p:sp>
        <p:nvSpPr>
          <p:cNvPr id="38938" name="AutoShape 137">
            <a:extLst>
              <a:ext uri="{FF2B5EF4-FFF2-40B4-BE49-F238E27FC236}">
                <a16:creationId xmlns:a16="http://schemas.microsoft.com/office/drawing/2014/main" id="{EEEB127A-CB1A-47A8-8E18-166C380797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7175" y="3141663"/>
            <a:ext cx="1143000" cy="228600"/>
          </a:xfrm>
          <a:prstGeom prst="leftRightArrow">
            <a:avLst>
              <a:gd name="adj1" fmla="val 50000"/>
              <a:gd name="adj2" fmla="val 10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CFB6834-F880-4E3D-8820-A8630AAB7217}"/>
              </a:ext>
            </a:extLst>
          </p:cNvPr>
          <p:cNvGrpSpPr/>
          <p:nvPr/>
        </p:nvGrpSpPr>
        <p:grpSpPr>
          <a:xfrm>
            <a:off x="609600" y="2989263"/>
            <a:ext cx="3228975" cy="1311275"/>
            <a:chOff x="609600" y="2989263"/>
            <a:chExt cx="3228975" cy="1311275"/>
          </a:xfrm>
        </p:grpSpPr>
        <p:sp>
          <p:nvSpPr>
            <p:cNvPr id="38939" name="Line 138">
              <a:extLst>
                <a:ext uri="{FF2B5EF4-FFF2-40B4-BE49-F238E27FC236}">
                  <a16:creationId xmlns:a16="http://schemas.microsoft.com/office/drawing/2014/main" id="{3522A4A6-71F4-4985-A230-B7E8EE07AD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9600" y="3217863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grpSp>
          <p:nvGrpSpPr>
            <p:cNvPr id="38940" name="Group 139">
              <a:extLst>
                <a:ext uri="{FF2B5EF4-FFF2-40B4-BE49-F238E27FC236}">
                  <a16:creationId xmlns:a16="http://schemas.microsoft.com/office/drawing/2014/main" id="{2904D1A0-0110-4FC4-A0FF-D506D344A49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90600" y="2989263"/>
              <a:ext cx="152400" cy="152400"/>
              <a:chOff x="1344" y="1660"/>
              <a:chExt cx="96" cy="96"/>
            </a:xfrm>
          </p:grpSpPr>
          <p:sp>
            <p:nvSpPr>
              <p:cNvPr id="38958" name="Line 140">
                <a:extLst>
                  <a:ext uri="{FF2B5EF4-FFF2-40B4-BE49-F238E27FC236}">
                    <a16:creationId xmlns:a16="http://schemas.microsoft.com/office/drawing/2014/main" id="{6DC07219-C1EB-4A13-85BD-7CD8F268FC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44" y="1708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  <p:sp>
            <p:nvSpPr>
              <p:cNvPr id="38959" name="Line 141">
                <a:extLst>
                  <a:ext uri="{FF2B5EF4-FFF2-40B4-BE49-F238E27FC236}">
                    <a16:creationId xmlns:a16="http://schemas.microsoft.com/office/drawing/2014/main" id="{F677744A-7DDD-4FBD-9A51-A83E342D8C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392" y="1660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</p:grpSp>
        <p:pic>
          <p:nvPicPr>
            <p:cNvPr id="38941" name="Picture 142" descr="untitled">
              <a:extLst>
                <a:ext uri="{FF2B5EF4-FFF2-40B4-BE49-F238E27FC236}">
                  <a16:creationId xmlns:a16="http://schemas.microsoft.com/office/drawing/2014/main" id="{E6B5C04D-C1B9-438B-9A29-72D9E9C151C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9200" y="3098800"/>
              <a:ext cx="30480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8943" name="Line 145">
              <a:extLst>
                <a:ext uri="{FF2B5EF4-FFF2-40B4-BE49-F238E27FC236}">
                  <a16:creationId xmlns:a16="http://schemas.microsoft.com/office/drawing/2014/main" id="{FBE0A32E-1E47-4806-A008-31C0A15CC39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71600" y="3327400"/>
              <a:ext cx="0" cy="5762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8944" name="Rectangle 146">
              <a:extLst>
                <a:ext uri="{FF2B5EF4-FFF2-40B4-BE49-F238E27FC236}">
                  <a16:creationId xmlns:a16="http://schemas.microsoft.com/office/drawing/2014/main" id="{EC6FA8DE-0ABF-4CE1-B527-31CF5FB836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1200" y="3022600"/>
              <a:ext cx="6858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Perpetua" panose="02020502060401020303" pitchFamily="18" charset="0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graphicFrame>
          <p:nvGraphicFramePr>
            <p:cNvPr id="38945" name="Object 5">
              <a:extLst>
                <a:ext uri="{FF2B5EF4-FFF2-40B4-BE49-F238E27FC236}">
                  <a16:creationId xmlns:a16="http://schemas.microsoft.com/office/drawing/2014/main" id="{4263BB1B-6AEC-453C-B1C4-98C8252D90A8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40781790"/>
                </p:ext>
              </p:extLst>
            </p:nvPr>
          </p:nvGraphicFramePr>
          <p:xfrm>
            <a:off x="2162175" y="3055938"/>
            <a:ext cx="428625" cy="5429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104" name="Equation" r:id="rId14" imgW="190417" imgH="241195" progId="Equation.3">
                    <p:embed/>
                  </p:oleObj>
                </mc:Choice>
                <mc:Fallback>
                  <p:oleObj name="Equation" r:id="rId14" imgW="190417" imgH="241195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62175" y="3055938"/>
                          <a:ext cx="428625" cy="5429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8946" name="Line 148">
              <a:extLst>
                <a:ext uri="{FF2B5EF4-FFF2-40B4-BE49-F238E27FC236}">
                  <a16:creationId xmlns:a16="http://schemas.microsoft.com/office/drawing/2014/main" id="{F45B0631-3D63-43B3-8D16-1B8DE94453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24000" y="3217863"/>
              <a:ext cx="457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8947" name="Line 149">
              <a:extLst>
                <a:ext uri="{FF2B5EF4-FFF2-40B4-BE49-F238E27FC236}">
                  <a16:creationId xmlns:a16="http://schemas.microsoft.com/office/drawing/2014/main" id="{7CB56661-A69C-4545-A309-6F0566CF035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67000" y="3217863"/>
              <a:ext cx="11715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graphicFrame>
          <p:nvGraphicFramePr>
            <p:cNvPr id="38948" name="Object 6">
              <a:extLst>
                <a:ext uri="{FF2B5EF4-FFF2-40B4-BE49-F238E27FC236}">
                  <a16:creationId xmlns:a16="http://schemas.microsoft.com/office/drawing/2014/main" id="{56040938-AA17-403C-9464-655CA62ADB04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4220003"/>
                </p:ext>
              </p:extLst>
            </p:nvPr>
          </p:nvGraphicFramePr>
          <p:xfrm>
            <a:off x="1979613" y="3933825"/>
            <a:ext cx="849312" cy="3667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105" name="Equation" r:id="rId15" imgW="380835" imgH="165028" progId="Equation.3">
                    <p:embed/>
                  </p:oleObj>
                </mc:Choice>
                <mc:Fallback>
                  <p:oleObj name="Equation" r:id="rId15" imgW="380835" imgH="165028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79613" y="3933825"/>
                          <a:ext cx="849312" cy="3667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8949" name="Line 154">
              <a:extLst>
                <a:ext uri="{FF2B5EF4-FFF2-40B4-BE49-F238E27FC236}">
                  <a16:creationId xmlns:a16="http://schemas.microsoft.com/office/drawing/2014/main" id="{EA734107-0580-4B80-979E-F78D01BE91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75013" y="3213100"/>
              <a:ext cx="0" cy="685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grpSp>
          <p:nvGrpSpPr>
            <p:cNvPr id="38954" name="Group 159">
              <a:extLst>
                <a:ext uri="{FF2B5EF4-FFF2-40B4-BE49-F238E27FC236}">
                  <a16:creationId xmlns:a16="http://schemas.microsoft.com/office/drawing/2014/main" id="{B3DF65DB-5C0A-4396-9683-3744FD881D9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00175" y="3370263"/>
              <a:ext cx="152400" cy="152400"/>
              <a:chOff x="1344" y="1660"/>
              <a:chExt cx="96" cy="96"/>
            </a:xfrm>
          </p:grpSpPr>
          <p:sp>
            <p:nvSpPr>
              <p:cNvPr id="38956" name="Line 160">
                <a:extLst>
                  <a:ext uri="{FF2B5EF4-FFF2-40B4-BE49-F238E27FC236}">
                    <a16:creationId xmlns:a16="http://schemas.microsoft.com/office/drawing/2014/main" id="{13C72854-B6AC-4DAC-B8E6-2F8AFFD3286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44" y="1708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  <p:sp>
            <p:nvSpPr>
              <p:cNvPr id="38957" name="Line 161">
                <a:extLst>
                  <a:ext uri="{FF2B5EF4-FFF2-40B4-BE49-F238E27FC236}">
                    <a16:creationId xmlns:a16="http://schemas.microsoft.com/office/drawing/2014/main" id="{6DBF2C5A-79B3-4E8B-AB08-9E1FB4FC89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392" y="1660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</p:grpSp>
        <p:sp>
          <p:nvSpPr>
            <p:cNvPr id="38955" name="Line 163">
              <a:extLst>
                <a:ext uri="{FF2B5EF4-FFF2-40B4-BE49-F238E27FC236}">
                  <a16:creationId xmlns:a16="http://schemas.microsoft.com/office/drawing/2014/main" id="{EE8A0305-4B9D-4E87-B56B-3F257CF2FA1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75455" y="3904342"/>
              <a:ext cx="1908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1DAD7B3F-450D-4F9E-806F-CE25F4614C1F}"/>
              </a:ext>
            </a:extLst>
          </p:cNvPr>
          <p:cNvGrpSpPr/>
          <p:nvPr/>
        </p:nvGrpSpPr>
        <p:grpSpPr>
          <a:xfrm>
            <a:off x="5376863" y="1085850"/>
            <a:ext cx="3124200" cy="762000"/>
            <a:chOff x="5376863" y="1085850"/>
            <a:chExt cx="3124200" cy="762000"/>
          </a:xfrm>
        </p:grpSpPr>
        <p:sp>
          <p:nvSpPr>
            <p:cNvPr id="38931" name="Rectangle 62">
              <a:extLst>
                <a:ext uri="{FF2B5EF4-FFF2-40B4-BE49-F238E27FC236}">
                  <a16:creationId xmlns:a16="http://schemas.microsoft.com/office/drawing/2014/main" id="{E5A6049A-33C1-4525-98D9-942EE90C66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91263" y="1085850"/>
              <a:ext cx="1600200" cy="7620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Perpetua" panose="02020502060401020303" pitchFamily="18" charset="0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38933" name="Line 64">
              <a:extLst>
                <a:ext uri="{FF2B5EF4-FFF2-40B4-BE49-F238E27FC236}">
                  <a16:creationId xmlns:a16="http://schemas.microsoft.com/office/drawing/2014/main" id="{8BBFB91B-D2FC-4FE7-A426-5FB53183DE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76863" y="1390650"/>
              <a:ext cx="914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8934" name="Line 65">
              <a:extLst>
                <a:ext uri="{FF2B5EF4-FFF2-40B4-BE49-F238E27FC236}">
                  <a16:creationId xmlns:a16="http://schemas.microsoft.com/office/drawing/2014/main" id="{199EE669-4428-4CAE-8BED-2E0664C12D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91463" y="1390650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85300589-9CF2-4843-B711-5AD04A3F41B1}"/>
                    </a:ext>
                  </a:extLst>
                </p:cNvPr>
                <p:cNvSpPr txBox="1"/>
                <p:nvPr/>
              </p:nvSpPr>
              <p:spPr>
                <a:xfrm>
                  <a:off x="6727025" y="1190170"/>
                  <a:ext cx="788999" cy="52501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num>
                          <m:den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𝐺𝐻</m:t>
                            </m:r>
                          </m:den>
                        </m:f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85300589-9CF2-4843-B711-5AD04A3F41B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27025" y="1190170"/>
                  <a:ext cx="788999" cy="525016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308CBC41-C73C-4A47-8CC6-A55B4C56FFB4}"/>
              </a:ext>
            </a:extLst>
          </p:cNvPr>
          <p:cNvGrpSpPr/>
          <p:nvPr/>
        </p:nvGrpSpPr>
        <p:grpSpPr>
          <a:xfrm>
            <a:off x="5362575" y="2989263"/>
            <a:ext cx="3124200" cy="762000"/>
            <a:chOff x="5362575" y="2989263"/>
            <a:chExt cx="3124200" cy="762000"/>
          </a:xfrm>
        </p:grpSpPr>
        <p:sp>
          <p:nvSpPr>
            <p:cNvPr id="38950" name="Rectangle 155">
              <a:extLst>
                <a:ext uri="{FF2B5EF4-FFF2-40B4-BE49-F238E27FC236}">
                  <a16:creationId xmlns:a16="http://schemas.microsoft.com/office/drawing/2014/main" id="{9EBCFA26-B401-4725-B6CE-7EED4DBD33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76975" y="2989263"/>
              <a:ext cx="1600200" cy="7620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Perpetua" panose="02020502060401020303" pitchFamily="18" charset="0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38952" name="Line 157">
              <a:extLst>
                <a:ext uri="{FF2B5EF4-FFF2-40B4-BE49-F238E27FC236}">
                  <a16:creationId xmlns:a16="http://schemas.microsoft.com/office/drawing/2014/main" id="{4AB56944-74C7-497B-AF13-CA9193C336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62575" y="3294063"/>
              <a:ext cx="914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8953" name="Line 158">
              <a:extLst>
                <a:ext uri="{FF2B5EF4-FFF2-40B4-BE49-F238E27FC236}">
                  <a16:creationId xmlns:a16="http://schemas.microsoft.com/office/drawing/2014/main" id="{02440CE8-B235-467F-A670-229E155F3F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77175" y="3294063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E46EC4F2-7E8B-435D-B54A-2455B3C41123}"/>
                    </a:ext>
                  </a:extLst>
                </p:cNvPr>
                <p:cNvSpPr txBox="1"/>
                <p:nvPr/>
              </p:nvSpPr>
              <p:spPr>
                <a:xfrm>
                  <a:off x="6734174" y="3109231"/>
                  <a:ext cx="624082" cy="52046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num>
                          <m:den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den>
                        </m:f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E46EC4F2-7E8B-435D-B54A-2455B3C411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34174" y="3109231"/>
                  <a:ext cx="624082" cy="520463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</p:cSld>
  <p:clrMapOvr>
    <a:masterClrMapping/>
  </p:clrMapOvr>
  <p:transition advTm="169536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>
            <a:extLst>
              <a:ext uri="{FF2B5EF4-FFF2-40B4-BE49-F238E27FC236}">
                <a16:creationId xmlns:a16="http://schemas.microsoft.com/office/drawing/2014/main" id="{C40BF7BC-570B-4C10-A1BF-BB730BF77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Test question 1</a:t>
            </a:r>
          </a:p>
        </p:txBody>
      </p:sp>
      <p:pic>
        <p:nvPicPr>
          <p:cNvPr id="39939" name="Picture 2">
            <a:extLst>
              <a:ext uri="{FF2B5EF4-FFF2-40B4-BE49-F238E27FC236}">
                <a16:creationId xmlns:a16="http://schemas.microsoft.com/office/drawing/2014/main" id="{1C95FAB3-91E4-4AE5-8EAD-9C6687F029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663" y="1219200"/>
            <a:ext cx="323850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40" name="Picture 3">
            <a:extLst>
              <a:ext uri="{FF2B5EF4-FFF2-40B4-BE49-F238E27FC236}">
                <a16:creationId xmlns:a16="http://schemas.microsoft.com/office/drawing/2014/main" id="{905B0365-E5B0-4B69-80F6-11586A3A3D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1066800"/>
            <a:ext cx="2924175" cy="287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41" name="Picture 4">
            <a:extLst>
              <a:ext uri="{FF2B5EF4-FFF2-40B4-BE49-F238E27FC236}">
                <a16:creationId xmlns:a16="http://schemas.microsoft.com/office/drawing/2014/main" id="{C203D946-5144-43A8-BB46-53926E6E70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663" y="4038600"/>
            <a:ext cx="3525837" cy="1951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42" name="Picture 5">
            <a:extLst>
              <a:ext uri="{FF2B5EF4-FFF2-40B4-BE49-F238E27FC236}">
                <a16:creationId xmlns:a16="http://schemas.microsoft.com/office/drawing/2014/main" id="{981B6C8A-A182-435A-94E6-AB3AAAD026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1938" y="3925888"/>
            <a:ext cx="3171825" cy="2551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ight Arrow 8">
            <a:extLst>
              <a:ext uri="{FF2B5EF4-FFF2-40B4-BE49-F238E27FC236}">
                <a16:creationId xmlns:a16="http://schemas.microsoft.com/office/drawing/2014/main" id="{FA6A0C57-2864-49E6-8FF4-4EFE0CF30AEE}"/>
              </a:ext>
            </a:extLst>
          </p:cNvPr>
          <p:cNvSpPr/>
          <p:nvPr/>
        </p:nvSpPr>
        <p:spPr>
          <a:xfrm>
            <a:off x="4114800" y="1600200"/>
            <a:ext cx="977900" cy="4841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8DACB1F5-3E52-4172-8269-5C62DB81E60F}"/>
              </a:ext>
            </a:extLst>
          </p:cNvPr>
          <p:cNvSpPr/>
          <p:nvPr/>
        </p:nvSpPr>
        <p:spPr>
          <a:xfrm>
            <a:off x="4191000" y="4419600"/>
            <a:ext cx="977900" cy="4841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>
            <a:extLst>
              <a:ext uri="{FF2B5EF4-FFF2-40B4-BE49-F238E27FC236}">
                <a16:creationId xmlns:a16="http://schemas.microsoft.com/office/drawing/2014/main" id="{32037C67-5FA8-49C7-B9A8-36A68357F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Test question2</a:t>
            </a:r>
          </a:p>
        </p:txBody>
      </p:sp>
      <p:pic>
        <p:nvPicPr>
          <p:cNvPr id="40963" name="Picture 2">
            <a:extLst>
              <a:ext uri="{FF2B5EF4-FFF2-40B4-BE49-F238E27FC236}">
                <a16:creationId xmlns:a16="http://schemas.microsoft.com/office/drawing/2014/main" id="{FC03087E-B077-439E-A22E-FB6A9F5C5B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295400"/>
            <a:ext cx="2616200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64" name="Picture 3">
            <a:extLst>
              <a:ext uri="{FF2B5EF4-FFF2-40B4-BE49-F238E27FC236}">
                <a16:creationId xmlns:a16="http://schemas.microsoft.com/office/drawing/2014/main" id="{81A3D7F0-B678-4A6A-94FC-0DC476D738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1143000"/>
            <a:ext cx="3081338" cy="2325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65" name="Picture 4">
            <a:extLst>
              <a:ext uri="{FF2B5EF4-FFF2-40B4-BE49-F238E27FC236}">
                <a16:creationId xmlns:a16="http://schemas.microsoft.com/office/drawing/2014/main" id="{7E3F28D4-E5AB-4B4B-96C3-3EB0E11308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263" y="3810000"/>
            <a:ext cx="2628900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66" name="Picture 5">
            <a:extLst>
              <a:ext uri="{FF2B5EF4-FFF2-40B4-BE49-F238E27FC236}">
                <a16:creationId xmlns:a16="http://schemas.microsoft.com/office/drawing/2014/main" id="{64399836-E60A-4FA6-B76E-60E7B74A01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6888" y="3657600"/>
            <a:ext cx="2735262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ight Arrow 8">
            <a:extLst>
              <a:ext uri="{FF2B5EF4-FFF2-40B4-BE49-F238E27FC236}">
                <a16:creationId xmlns:a16="http://schemas.microsoft.com/office/drawing/2014/main" id="{06777B75-9BC8-4620-825D-B34A10CC1F58}"/>
              </a:ext>
            </a:extLst>
          </p:cNvPr>
          <p:cNvSpPr/>
          <p:nvPr/>
        </p:nvSpPr>
        <p:spPr>
          <a:xfrm>
            <a:off x="3810000" y="2133600"/>
            <a:ext cx="977900" cy="4841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9C66AC9F-63AB-4ABD-B003-46AE02494390}"/>
              </a:ext>
            </a:extLst>
          </p:cNvPr>
          <p:cNvSpPr/>
          <p:nvPr/>
        </p:nvSpPr>
        <p:spPr>
          <a:xfrm>
            <a:off x="3886200" y="4724400"/>
            <a:ext cx="977900" cy="4841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>
            <a:extLst>
              <a:ext uri="{FF2B5EF4-FFF2-40B4-BE49-F238E27FC236}">
                <a16:creationId xmlns:a16="http://schemas.microsoft.com/office/drawing/2014/main" id="{C326C199-FFDC-407C-8358-2C2235661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1</a:t>
            </a:r>
          </a:p>
        </p:txBody>
      </p:sp>
      <p:pic>
        <p:nvPicPr>
          <p:cNvPr id="41987" name="Picture 2">
            <a:extLst>
              <a:ext uri="{FF2B5EF4-FFF2-40B4-BE49-F238E27FC236}">
                <a16:creationId xmlns:a16="http://schemas.microsoft.com/office/drawing/2014/main" id="{DB79681C-D67E-4C5F-9CAE-CA4CE4EF31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295400"/>
            <a:ext cx="8332788" cy="421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>
            <a:extLst>
              <a:ext uri="{FF2B5EF4-FFF2-40B4-BE49-F238E27FC236}">
                <a16:creationId xmlns:a16="http://schemas.microsoft.com/office/drawing/2014/main" id="{85CED37D-1277-4F8C-89EE-A2CBF9F54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1</a:t>
            </a:r>
          </a:p>
        </p:txBody>
      </p:sp>
      <p:pic>
        <p:nvPicPr>
          <p:cNvPr id="43011" name="Picture 2">
            <a:extLst>
              <a:ext uri="{FF2B5EF4-FFF2-40B4-BE49-F238E27FC236}">
                <a16:creationId xmlns:a16="http://schemas.microsoft.com/office/drawing/2014/main" id="{15D03FDC-106C-4217-92DD-C02BB72411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204913"/>
            <a:ext cx="4619625" cy="223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16" name="Picture 3">
            <a:extLst>
              <a:ext uri="{FF2B5EF4-FFF2-40B4-BE49-F238E27FC236}">
                <a16:creationId xmlns:a16="http://schemas.microsoft.com/office/drawing/2014/main" id="{5E4D07E5-1324-4201-B1FC-41E6A96FFD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5388" y="1066800"/>
            <a:ext cx="3886200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17" name="Picture 4">
            <a:extLst>
              <a:ext uri="{FF2B5EF4-FFF2-40B4-BE49-F238E27FC236}">
                <a16:creationId xmlns:a16="http://schemas.microsoft.com/office/drawing/2014/main" id="{98697AAC-61CE-4B80-B8B4-3E579F0486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3893454"/>
            <a:ext cx="4164013" cy="151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18" name="Picture 5">
            <a:extLst>
              <a:ext uri="{FF2B5EF4-FFF2-40B4-BE49-F238E27FC236}">
                <a16:creationId xmlns:a16="http://schemas.microsoft.com/office/drawing/2014/main" id="{9CC6E715-A761-4859-AE75-39803F38FC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5464626"/>
            <a:ext cx="5942013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ight Arrow 13">
            <a:extLst>
              <a:ext uri="{FF2B5EF4-FFF2-40B4-BE49-F238E27FC236}">
                <a16:creationId xmlns:a16="http://schemas.microsoft.com/office/drawing/2014/main" id="{3E7FB2B7-D4E7-47F2-B23A-D1DFC2F3BE65}"/>
              </a:ext>
            </a:extLst>
          </p:cNvPr>
          <p:cNvSpPr/>
          <p:nvPr/>
        </p:nvSpPr>
        <p:spPr>
          <a:xfrm>
            <a:off x="4800600" y="2133600"/>
            <a:ext cx="977900" cy="4841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7BE81F9E-0AFA-4AC2-BDC4-AF2B14C1B28A}"/>
              </a:ext>
            </a:extLst>
          </p:cNvPr>
          <p:cNvSpPr/>
          <p:nvPr/>
        </p:nvSpPr>
        <p:spPr>
          <a:xfrm>
            <a:off x="685800" y="4191000"/>
            <a:ext cx="977900" cy="4841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6" name="Right Arrow 15">
            <a:extLst>
              <a:ext uri="{FF2B5EF4-FFF2-40B4-BE49-F238E27FC236}">
                <a16:creationId xmlns:a16="http://schemas.microsoft.com/office/drawing/2014/main" id="{9FF480C3-CC8D-4D6F-9878-8C6AA7828A0E}"/>
              </a:ext>
            </a:extLst>
          </p:cNvPr>
          <p:cNvSpPr/>
          <p:nvPr/>
        </p:nvSpPr>
        <p:spPr>
          <a:xfrm>
            <a:off x="609600" y="5715000"/>
            <a:ext cx="977900" cy="4841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>
            <a:extLst>
              <a:ext uri="{FF2B5EF4-FFF2-40B4-BE49-F238E27FC236}">
                <a16:creationId xmlns:a16="http://schemas.microsoft.com/office/drawing/2014/main" id="{4357A141-A8CB-434F-8592-EC9CF1AE2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2</a:t>
            </a:r>
          </a:p>
        </p:txBody>
      </p:sp>
      <p:pic>
        <p:nvPicPr>
          <p:cNvPr id="44035" name="Picture 2">
            <a:extLst>
              <a:ext uri="{FF2B5EF4-FFF2-40B4-BE49-F238E27FC236}">
                <a16:creationId xmlns:a16="http://schemas.microsoft.com/office/drawing/2014/main" id="{7D46D790-5B0E-4881-BFC3-7608F4F224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79" t="17143"/>
          <a:stretch>
            <a:fillRect/>
          </a:stretch>
        </p:blipFill>
        <p:spPr bwMode="auto">
          <a:xfrm>
            <a:off x="685800" y="1219200"/>
            <a:ext cx="7961313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40" name="Picture 2">
            <a:extLst>
              <a:ext uri="{FF2B5EF4-FFF2-40B4-BE49-F238E27FC236}">
                <a16:creationId xmlns:a16="http://schemas.microsoft.com/office/drawing/2014/main" id="{BF8346C6-79D3-4841-850C-9B99A8D3C4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3962400"/>
            <a:ext cx="6126163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ight Arrow 13">
            <a:extLst>
              <a:ext uri="{FF2B5EF4-FFF2-40B4-BE49-F238E27FC236}">
                <a16:creationId xmlns:a16="http://schemas.microsoft.com/office/drawing/2014/main" id="{26406208-ED50-4FA6-BD32-4FC85BAB1220}"/>
              </a:ext>
            </a:extLst>
          </p:cNvPr>
          <p:cNvSpPr/>
          <p:nvPr/>
        </p:nvSpPr>
        <p:spPr>
          <a:xfrm>
            <a:off x="609600" y="4800600"/>
            <a:ext cx="7620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>
            <a:extLst>
              <a:ext uri="{FF2B5EF4-FFF2-40B4-BE49-F238E27FC236}">
                <a16:creationId xmlns:a16="http://schemas.microsoft.com/office/drawing/2014/main" id="{D2656603-C9C2-4175-A724-5CB5B1A9F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2</a:t>
            </a:r>
          </a:p>
        </p:txBody>
      </p:sp>
      <p:pic>
        <p:nvPicPr>
          <p:cNvPr id="40963" name="Picture 3">
            <a:extLst>
              <a:ext uri="{FF2B5EF4-FFF2-40B4-BE49-F238E27FC236}">
                <a16:creationId xmlns:a16="http://schemas.microsoft.com/office/drawing/2014/main" id="{71E5FAA2-616F-4AFF-BAD2-AFBB32B0E2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086"/>
          <a:stretch>
            <a:fillRect/>
          </a:stretch>
        </p:blipFill>
        <p:spPr bwMode="auto">
          <a:xfrm>
            <a:off x="914400" y="1752600"/>
            <a:ext cx="6400800" cy="161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64" name="Picture 2">
            <a:extLst>
              <a:ext uri="{FF2B5EF4-FFF2-40B4-BE49-F238E27FC236}">
                <a16:creationId xmlns:a16="http://schemas.microsoft.com/office/drawing/2014/main" id="{7C457C1B-295F-424D-9EBE-328A7EACA1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82" t="8333" b="31667"/>
          <a:stretch>
            <a:fillRect/>
          </a:stretch>
        </p:blipFill>
        <p:spPr bwMode="auto">
          <a:xfrm>
            <a:off x="1600200" y="3657600"/>
            <a:ext cx="630555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ight Arrow 9">
            <a:extLst>
              <a:ext uri="{FF2B5EF4-FFF2-40B4-BE49-F238E27FC236}">
                <a16:creationId xmlns:a16="http://schemas.microsoft.com/office/drawing/2014/main" id="{5DAC8C8E-CCA8-414F-AE1F-82AE6B4BA42E}"/>
              </a:ext>
            </a:extLst>
          </p:cNvPr>
          <p:cNvSpPr/>
          <p:nvPr/>
        </p:nvSpPr>
        <p:spPr>
          <a:xfrm>
            <a:off x="457200" y="2133600"/>
            <a:ext cx="977900" cy="4841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A1670B11-16CA-49B5-B5C3-1FBABF677960}"/>
              </a:ext>
            </a:extLst>
          </p:cNvPr>
          <p:cNvSpPr/>
          <p:nvPr/>
        </p:nvSpPr>
        <p:spPr>
          <a:xfrm>
            <a:off x="533400" y="4191000"/>
            <a:ext cx="977900" cy="4841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FD4D91CC-7D38-4548-9915-A7E8C2529942}"/>
              </a:ext>
            </a:extLst>
          </p:cNvPr>
          <p:cNvSpPr/>
          <p:nvPr/>
        </p:nvSpPr>
        <p:spPr>
          <a:xfrm>
            <a:off x="609600" y="5638800"/>
            <a:ext cx="977900" cy="4841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3AC2B5C-CCD5-4BEF-851B-7286BEF29BA1}"/>
              </a:ext>
            </a:extLst>
          </p:cNvPr>
          <p:cNvSpPr/>
          <p:nvPr/>
        </p:nvSpPr>
        <p:spPr>
          <a:xfrm>
            <a:off x="1676400" y="5257800"/>
            <a:ext cx="64770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7EB2D2D9-14B0-44EF-889C-539FA6489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/>
              <a:t>Syllabus </a:t>
            </a:r>
          </a:p>
        </p:txBody>
      </p:sp>
      <p:sp>
        <p:nvSpPr>
          <p:cNvPr id="13315" name="Content Placeholder 2">
            <a:extLst>
              <a:ext uri="{FF2B5EF4-FFF2-40B4-BE49-F238E27FC236}">
                <a16:creationId xmlns:a16="http://schemas.microsoft.com/office/drawing/2014/main" id="{FDFA4F89-5986-4E9D-B2B7-EBA6A4FD3F4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Block Diagram Representation </a:t>
            </a:r>
          </a:p>
          <a:p>
            <a:r>
              <a:rPr lang="en-IN" altLang="en-US" dirty="0"/>
              <a:t>Introduction to Mechatronic System Design; Identification of key elements of Mechatronics systems and represent into Block Diagram; Open and Closed loop Control System; </a:t>
            </a:r>
          </a:p>
          <a:p>
            <a:r>
              <a:rPr lang="en-IN" altLang="en-US" dirty="0"/>
              <a:t>Concept of Transfer Function; Block Diagram &amp; Reduction principles; </a:t>
            </a:r>
          </a:p>
          <a:p>
            <a:r>
              <a:rPr lang="en-IN" altLang="en-US" dirty="0"/>
              <a:t>Applications of Mechatronic systems: Household, Automotive, Industrial shop floor.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>
            <a:extLst>
              <a:ext uri="{FF2B5EF4-FFF2-40B4-BE49-F238E27FC236}">
                <a16:creationId xmlns:a16="http://schemas.microsoft.com/office/drawing/2014/main" id="{B3918D27-72C0-4C79-A41B-A3853252A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3</a:t>
            </a:r>
          </a:p>
        </p:txBody>
      </p:sp>
      <p:pic>
        <p:nvPicPr>
          <p:cNvPr id="46083" name="Picture 15">
            <a:extLst>
              <a:ext uri="{FF2B5EF4-FFF2-40B4-BE49-F238E27FC236}">
                <a16:creationId xmlns:a16="http://schemas.microsoft.com/office/drawing/2014/main" id="{B443A127-E8E1-4226-BBD8-0E6C70E6C4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143000"/>
            <a:ext cx="7264400" cy="261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88" name="Picture 16">
            <a:extLst>
              <a:ext uri="{FF2B5EF4-FFF2-40B4-BE49-F238E27FC236}">
                <a16:creationId xmlns:a16="http://schemas.microsoft.com/office/drawing/2014/main" id="{F8F9E32D-B16D-4A5C-A5A1-B296EE78B5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4038600"/>
            <a:ext cx="6656388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Right Arrow 16">
            <a:extLst>
              <a:ext uri="{FF2B5EF4-FFF2-40B4-BE49-F238E27FC236}">
                <a16:creationId xmlns:a16="http://schemas.microsoft.com/office/drawing/2014/main" id="{BEAC0D17-AF68-4C52-BF89-2D2813EEB787}"/>
              </a:ext>
            </a:extLst>
          </p:cNvPr>
          <p:cNvSpPr/>
          <p:nvPr/>
        </p:nvSpPr>
        <p:spPr>
          <a:xfrm>
            <a:off x="381000" y="5029200"/>
            <a:ext cx="977900" cy="4841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>
            <a:extLst>
              <a:ext uri="{FF2B5EF4-FFF2-40B4-BE49-F238E27FC236}">
                <a16:creationId xmlns:a16="http://schemas.microsoft.com/office/drawing/2014/main" id="{357997AD-9CC4-4408-85CA-AAC47790C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3</a:t>
            </a:r>
          </a:p>
        </p:txBody>
      </p:sp>
      <p:sp>
        <p:nvSpPr>
          <p:cNvPr id="17" name="Right Arrow 16">
            <a:extLst>
              <a:ext uri="{FF2B5EF4-FFF2-40B4-BE49-F238E27FC236}">
                <a16:creationId xmlns:a16="http://schemas.microsoft.com/office/drawing/2014/main" id="{020758BB-AE49-47AF-BCA3-A52A7A6080CD}"/>
              </a:ext>
            </a:extLst>
          </p:cNvPr>
          <p:cNvSpPr/>
          <p:nvPr/>
        </p:nvSpPr>
        <p:spPr>
          <a:xfrm>
            <a:off x="381000" y="1828800"/>
            <a:ext cx="977900" cy="4841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pic>
        <p:nvPicPr>
          <p:cNvPr id="43012" name="Picture 2">
            <a:extLst>
              <a:ext uri="{FF2B5EF4-FFF2-40B4-BE49-F238E27FC236}">
                <a16:creationId xmlns:a16="http://schemas.microsoft.com/office/drawing/2014/main" id="{8AC3E2C6-EA38-40A5-B20E-01E5439543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447800"/>
            <a:ext cx="72644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3" name="Picture 3">
            <a:extLst>
              <a:ext uri="{FF2B5EF4-FFF2-40B4-BE49-F238E27FC236}">
                <a16:creationId xmlns:a16="http://schemas.microsoft.com/office/drawing/2014/main" id="{A9314332-A0CB-416C-B9DB-8CC94DEABC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3810000"/>
            <a:ext cx="6904038" cy="160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ight Arrow 7">
            <a:extLst>
              <a:ext uri="{FF2B5EF4-FFF2-40B4-BE49-F238E27FC236}">
                <a16:creationId xmlns:a16="http://schemas.microsoft.com/office/drawing/2014/main" id="{27886DAE-702E-496E-8BCF-1FC0D3032604}"/>
              </a:ext>
            </a:extLst>
          </p:cNvPr>
          <p:cNvSpPr/>
          <p:nvPr/>
        </p:nvSpPr>
        <p:spPr>
          <a:xfrm>
            <a:off x="381000" y="4038600"/>
            <a:ext cx="977900" cy="4841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pic>
        <p:nvPicPr>
          <p:cNvPr id="43015" name="Picture 4">
            <a:extLst>
              <a:ext uri="{FF2B5EF4-FFF2-40B4-BE49-F238E27FC236}">
                <a16:creationId xmlns:a16="http://schemas.microsoft.com/office/drawing/2014/main" id="{4D1840F0-B264-4479-A211-5E770C992D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5562600"/>
            <a:ext cx="3946525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ight Arrow 9">
            <a:extLst>
              <a:ext uri="{FF2B5EF4-FFF2-40B4-BE49-F238E27FC236}">
                <a16:creationId xmlns:a16="http://schemas.microsoft.com/office/drawing/2014/main" id="{5D0FDA48-27AC-42B2-ABE1-1FFF893241F7}"/>
              </a:ext>
            </a:extLst>
          </p:cNvPr>
          <p:cNvSpPr/>
          <p:nvPr/>
        </p:nvSpPr>
        <p:spPr>
          <a:xfrm>
            <a:off x="381000" y="5715000"/>
            <a:ext cx="977900" cy="4841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8" grpId="0" animBg="1"/>
      <p:bldP spid="1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BCC5B-BF2F-4405-A855-5F98E6FC1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/>
              <a:t>Example 4</a:t>
            </a:r>
            <a:endParaRPr lang="en-NZ" dirty="0"/>
          </a:p>
        </p:txBody>
      </p:sp>
      <p:pic>
        <p:nvPicPr>
          <p:cNvPr id="48131" name="Picture 2">
            <a:extLst>
              <a:ext uri="{FF2B5EF4-FFF2-40B4-BE49-F238E27FC236}">
                <a16:creationId xmlns:a16="http://schemas.microsoft.com/office/drawing/2014/main" id="{3CCD9739-4748-4351-8420-8A83C04BC9D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17"/>
          <a:stretch/>
        </p:blipFill>
        <p:spPr bwMode="auto">
          <a:xfrm>
            <a:off x="1295400" y="1295400"/>
            <a:ext cx="63500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36" name="Picture 3">
            <a:extLst>
              <a:ext uri="{FF2B5EF4-FFF2-40B4-BE49-F238E27FC236}">
                <a16:creationId xmlns:a16="http://schemas.microsoft.com/office/drawing/2014/main" id="{ABFC7901-8EBD-4700-B304-ED08E884E0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3533775"/>
            <a:ext cx="608965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37" name="Picture 4">
            <a:extLst>
              <a:ext uri="{FF2B5EF4-FFF2-40B4-BE49-F238E27FC236}">
                <a16:creationId xmlns:a16="http://schemas.microsoft.com/office/drawing/2014/main" id="{8D1A774E-246C-4C11-97FE-3424D1EC1B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5364162"/>
            <a:ext cx="4603750" cy="1265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ight Arrow 5">
            <a:extLst>
              <a:ext uri="{FF2B5EF4-FFF2-40B4-BE49-F238E27FC236}">
                <a16:creationId xmlns:a16="http://schemas.microsoft.com/office/drawing/2014/main" id="{20F969ED-A678-4F06-8192-69871CF45498}"/>
              </a:ext>
            </a:extLst>
          </p:cNvPr>
          <p:cNvSpPr/>
          <p:nvPr/>
        </p:nvSpPr>
        <p:spPr>
          <a:xfrm>
            <a:off x="381000" y="4240212"/>
            <a:ext cx="977900" cy="4841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290B075F-26A2-4C51-A708-8543DD5B2B8E}"/>
              </a:ext>
            </a:extLst>
          </p:cNvPr>
          <p:cNvSpPr/>
          <p:nvPr/>
        </p:nvSpPr>
        <p:spPr>
          <a:xfrm>
            <a:off x="381000" y="5562600"/>
            <a:ext cx="977900" cy="4841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B0ACE-482B-45DF-A43E-45357913E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Example 5</a:t>
            </a:r>
          </a:p>
        </p:txBody>
      </p:sp>
      <p:pic>
        <p:nvPicPr>
          <p:cNvPr id="49155" name="Picture 2">
            <a:extLst>
              <a:ext uri="{FF2B5EF4-FFF2-40B4-BE49-F238E27FC236}">
                <a16:creationId xmlns:a16="http://schemas.microsoft.com/office/drawing/2014/main" id="{B5A85C2B-46D4-4B36-896F-63C6D0D354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08"/>
          <a:stretch>
            <a:fillRect/>
          </a:stretch>
        </p:blipFill>
        <p:spPr bwMode="auto">
          <a:xfrm>
            <a:off x="533400" y="914400"/>
            <a:ext cx="8350250" cy="288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60" name="Picture 2">
            <a:extLst>
              <a:ext uri="{FF2B5EF4-FFF2-40B4-BE49-F238E27FC236}">
                <a16:creationId xmlns:a16="http://schemas.microsoft.com/office/drawing/2014/main" id="{1074AFF2-DD97-4E44-BA7F-7EA98DC403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93"/>
          <a:stretch>
            <a:fillRect/>
          </a:stretch>
        </p:blipFill>
        <p:spPr bwMode="auto">
          <a:xfrm>
            <a:off x="762000" y="4038600"/>
            <a:ext cx="7658100" cy="2624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Down Arrow 10">
            <a:extLst>
              <a:ext uri="{FF2B5EF4-FFF2-40B4-BE49-F238E27FC236}">
                <a16:creationId xmlns:a16="http://schemas.microsoft.com/office/drawing/2014/main" id="{6F57F654-D94F-449F-8970-206137517140}"/>
              </a:ext>
            </a:extLst>
          </p:cNvPr>
          <p:cNvSpPr/>
          <p:nvPr/>
        </p:nvSpPr>
        <p:spPr>
          <a:xfrm>
            <a:off x="914400" y="3810000"/>
            <a:ext cx="685800" cy="838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FE155-C215-4363-A417-D979FF49C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/>
              <a:t>Example 5</a:t>
            </a:r>
            <a:endParaRPr lang="en-NZ" dirty="0"/>
          </a:p>
        </p:txBody>
      </p:sp>
      <p:pic>
        <p:nvPicPr>
          <p:cNvPr id="46083" name="Picture 2">
            <a:extLst>
              <a:ext uri="{FF2B5EF4-FFF2-40B4-BE49-F238E27FC236}">
                <a16:creationId xmlns:a16="http://schemas.microsoft.com/office/drawing/2014/main" id="{27C9868A-8BF3-440D-989F-98870FC1DA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93"/>
          <a:stretch>
            <a:fillRect/>
          </a:stretch>
        </p:blipFill>
        <p:spPr bwMode="auto">
          <a:xfrm>
            <a:off x="685800" y="990600"/>
            <a:ext cx="7658100" cy="2624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84" name="Picture 2">
            <a:extLst>
              <a:ext uri="{FF2B5EF4-FFF2-40B4-BE49-F238E27FC236}">
                <a16:creationId xmlns:a16="http://schemas.microsoft.com/office/drawing/2014/main" id="{473A0949-2439-4F64-AC00-B216385491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64"/>
          <a:stretch>
            <a:fillRect/>
          </a:stretch>
        </p:blipFill>
        <p:spPr bwMode="auto">
          <a:xfrm>
            <a:off x="762000" y="3810000"/>
            <a:ext cx="7772400" cy="2833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Down Arrow 5">
            <a:extLst>
              <a:ext uri="{FF2B5EF4-FFF2-40B4-BE49-F238E27FC236}">
                <a16:creationId xmlns:a16="http://schemas.microsoft.com/office/drawing/2014/main" id="{7853C074-0D4D-421B-8167-96662B788CF3}"/>
              </a:ext>
            </a:extLst>
          </p:cNvPr>
          <p:cNvSpPr/>
          <p:nvPr/>
        </p:nvSpPr>
        <p:spPr>
          <a:xfrm>
            <a:off x="1371600" y="3657600"/>
            <a:ext cx="685800" cy="990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A1DA9-1314-4F4F-9EA7-BD5F0C35E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/>
              <a:t>Example 5</a:t>
            </a:r>
            <a:endParaRPr lang="en-NZ" dirty="0"/>
          </a:p>
        </p:txBody>
      </p:sp>
      <p:pic>
        <p:nvPicPr>
          <p:cNvPr id="47107" name="Picture 2">
            <a:extLst>
              <a:ext uri="{FF2B5EF4-FFF2-40B4-BE49-F238E27FC236}">
                <a16:creationId xmlns:a16="http://schemas.microsoft.com/office/drawing/2014/main" id="{C4478D01-AF44-4647-AD43-7068BE145D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64"/>
          <a:stretch>
            <a:fillRect/>
          </a:stretch>
        </p:blipFill>
        <p:spPr bwMode="auto">
          <a:xfrm>
            <a:off x="685800" y="1128712"/>
            <a:ext cx="7772400" cy="2833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08" name="Picture 2">
            <a:extLst>
              <a:ext uri="{FF2B5EF4-FFF2-40B4-BE49-F238E27FC236}">
                <a16:creationId xmlns:a16="http://schemas.microsoft.com/office/drawing/2014/main" id="{EC1643D8-DBD4-4658-8ADF-D65190A0F6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808"/>
          <a:stretch>
            <a:fillRect/>
          </a:stretch>
        </p:blipFill>
        <p:spPr bwMode="auto">
          <a:xfrm>
            <a:off x="554831" y="5181600"/>
            <a:ext cx="8034338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Down Arrow 5">
            <a:extLst>
              <a:ext uri="{FF2B5EF4-FFF2-40B4-BE49-F238E27FC236}">
                <a16:creationId xmlns:a16="http://schemas.microsoft.com/office/drawing/2014/main" id="{A2942CE3-2737-49A4-9795-AE225C6013B1}"/>
              </a:ext>
            </a:extLst>
          </p:cNvPr>
          <p:cNvSpPr/>
          <p:nvPr/>
        </p:nvSpPr>
        <p:spPr>
          <a:xfrm>
            <a:off x="4191000" y="4114800"/>
            <a:ext cx="762000" cy="914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830A6-1AC3-4ED8-8C15-92B5FBBBE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/>
              <a:t>Example 5</a:t>
            </a:r>
            <a:endParaRPr lang="en-NZ" dirty="0"/>
          </a:p>
        </p:txBody>
      </p:sp>
      <p:pic>
        <p:nvPicPr>
          <p:cNvPr id="48131" name="Picture 2">
            <a:extLst>
              <a:ext uri="{FF2B5EF4-FFF2-40B4-BE49-F238E27FC236}">
                <a16:creationId xmlns:a16="http://schemas.microsoft.com/office/drawing/2014/main" id="{87BB4F23-D456-494A-A34D-BE8E54DD2D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808"/>
          <a:stretch>
            <a:fillRect/>
          </a:stretch>
        </p:blipFill>
        <p:spPr bwMode="auto">
          <a:xfrm>
            <a:off x="800100" y="1752600"/>
            <a:ext cx="8034338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32" name="Picture 2">
            <a:extLst>
              <a:ext uri="{FF2B5EF4-FFF2-40B4-BE49-F238E27FC236}">
                <a16:creationId xmlns:a16="http://schemas.microsoft.com/office/drawing/2014/main" id="{895D51FB-C3C8-4C86-A5EB-BA75D391B4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92"/>
          <a:stretch>
            <a:fillRect/>
          </a:stretch>
        </p:blipFill>
        <p:spPr bwMode="auto">
          <a:xfrm>
            <a:off x="800100" y="4648200"/>
            <a:ext cx="8034338" cy="1128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Down Arrow 5">
            <a:extLst>
              <a:ext uri="{FF2B5EF4-FFF2-40B4-BE49-F238E27FC236}">
                <a16:creationId xmlns:a16="http://schemas.microsoft.com/office/drawing/2014/main" id="{03155B2B-3A71-4970-AFAB-9AAFC0D597DF}"/>
              </a:ext>
            </a:extLst>
          </p:cNvPr>
          <p:cNvSpPr/>
          <p:nvPr/>
        </p:nvSpPr>
        <p:spPr>
          <a:xfrm>
            <a:off x="4191000" y="3505200"/>
            <a:ext cx="762000" cy="914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>
            <a:extLst>
              <a:ext uri="{FF2B5EF4-FFF2-40B4-BE49-F238E27FC236}">
                <a16:creationId xmlns:a16="http://schemas.microsoft.com/office/drawing/2014/main" id="{FFFA0459-2F53-41AD-841A-6C3B4ECF4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Applications of Mechatronic System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3FAB48-6068-476F-BBE2-E99D537120CA}"/>
              </a:ext>
            </a:extLst>
          </p:cNvPr>
          <p:cNvSpPr txBox="1"/>
          <p:nvPr/>
        </p:nvSpPr>
        <p:spPr>
          <a:xfrm>
            <a:off x="381000" y="1371600"/>
            <a:ext cx="8382000" cy="4524315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>
            <a:spAutoFit/>
          </a:bodyPr>
          <a:lstStyle/>
          <a:p>
            <a:pPr marL="274320" indent="-274320" algn="just" eaLnBrk="1" hangingPunct="1">
              <a:buFont typeface="Arial" pitchFamily="34" charset="0"/>
              <a:buChar char="•"/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Household</a:t>
            </a:r>
          </a:p>
          <a:p>
            <a:pPr marL="731520" lvl="1" indent="-274320" algn="just" eaLnBrk="1" hangingPunct="1">
              <a:buFont typeface="Arial" pitchFamily="34" charset="0"/>
              <a:buChar char="•"/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Refrigerator</a:t>
            </a:r>
          </a:p>
          <a:p>
            <a:pPr marL="731520" lvl="1" indent="-274320" algn="just" eaLnBrk="1" hangingPunct="1">
              <a:buFont typeface="Arial" pitchFamily="34" charset="0"/>
              <a:buChar char="•"/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Washing m/c</a:t>
            </a:r>
          </a:p>
          <a:p>
            <a:pPr marL="731520" lvl="1" indent="-274320" algn="just" eaLnBrk="1" hangingPunct="1">
              <a:buFont typeface="Arial" pitchFamily="34" charset="0"/>
              <a:buChar char="•"/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Microwave</a:t>
            </a:r>
          </a:p>
          <a:p>
            <a:pPr marL="274320" indent="-274320" algn="just" eaLnBrk="1" hangingPunct="1">
              <a:buFont typeface="Arial" pitchFamily="34" charset="0"/>
              <a:buChar char="•"/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Automotive</a:t>
            </a:r>
          </a:p>
          <a:p>
            <a:pPr marL="731520" lvl="1" indent="-274320" algn="just" eaLnBrk="1" hangingPunct="1">
              <a:buFont typeface="Arial" pitchFamily="34" charset="0"/>
              <a:buChar char="•"/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Power steering</a:t>
            </a:r>
          </a:p>
          <a:p>
            <a:pPr marL="731520" lvl="1" indent="-274320" algn="just" eaLnBrk="1" hangingPunct="1">
              <a:buFont typeface="Arial" pitchFamily="34" charset="0"/>
              <a:buChar char="•"/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Air conditioner</a:t>
            </a:r>
          </a:p>
          <a:p>
            <a:pPr marL="274320" indent="-274320" algn="just" eaLnBrk="1" hangingPunct="1">
              <a:buFont typeface="Arial" pitchFamily="34" charset="0"/>
              <a:buChar char="•"/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Shop floor</a:t>
            </a:r>
          </a:p>
          <a:p>
            <a:pPr marL="731520" lvl="1" indent="-274320" algn="just" eaLnBrk="1" hangingPunct="1">
              <a:buFont typeface="Arial" pitchFamily="34" charset="0"/>
              <a:buChar char="•"/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Tool monitoring system</a:t>
            </a:r>
          </a:p>
          <a:p>
            <a:pPr marL="731520" lvl="1" indent="-274320" algn="just" eaLnBrk="1" hangingPunct="1">
              <a:buFont typeface="Arial" pitchFamily="34" charset="0"/>
              <a:buChar char="•"/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Automated guided vehicle</a:t>
            </a:r>
          </a:p>
          <a:p>
            <a:pPr marL="731520" lvl="1" indent="-274320" algn="just" eaLnBrk="1" hangingPunct="1">
              <a:buFont typeface="Arial" pitchFamily="34" charset="0"/>
              <a:buChar char="•"/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Conveyor system</a:t>
            </a:r>
          </a:p>
          <a:p>
            <a:pPr marL="731520" lvl="1" indent="-274320" algn="just" eaLnBrk="1" hangingPunct="1">
              <a:buFont typeface="Arial" pitchFamily="34" charset="0"/>
              <a:buChar char="•"/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Bottle filing plant.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>
            <a:extLst>
              <a:ext uri="{FF2B5EF4-FFF2-40B4-BE49-F238E27FC236}">
                <a16:creationId xmlns:a16="http://schemas.microsoft.com/office/drawing/2014/main" id="{44820201-C638-4D10-B2D0-51C3D14CB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84238"/>
          </a:xfrm>
        </p:spPr>
        <p:txBody>
          <a:bodyPr/>
          <a:lstStyle/>
          <a:p>
            <a:pPr algn="ctr"/>
            <a:r>
              <a:rPr lang="en-US" altLang="en-US" sz="3200" b="1" u="sng">
                <a:latin typeface="Times New Roman" panose="02020603050405020304" pitchFamily="18" charset="0"/>
                <a:cs typeface="Times New Roman" panose="02020603050405020304" pitchFamily="18" charset="0"/>
              </a:rPr>
              <a:t>Fuel Injection</a:t>
            </a:r>
          </a:p>
        </p:txBody>
      </p:sp>
      <p:pic>
        <p:nvPicPr>
          <p:cNvPr id="54275" name="Picture 4" descr="http://www.claesrevisie.be/cd/MotoriMarini_200/Pages/Engines/IMG/sInj02.jpg">
            <a:extLst>
              <a:ext uri="{FF2B5EF4-FFF2-40B4-BE49-F238E27FC236}">
                <a16:creationId xmlns:a16="http://schemas.microsoft.com/office/drawing/2014/main" id="{CAE92026-392A-4146-99FA-5BE0DA6364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143000"/>
            <a:ext cx="7191375" cy="530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>
            <a:extLst>
              <a:ext uri="{FF2B5EF4-FFF2-40B4-BE49-F238E27FC236}">
                <a16:creationId xmlns:a16="http://schemas.microsoft.com/office/drawing/2014/main" id="{751CB338-8535-4329-B754-960000528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Electric Power Steering</a:t>
            </a:r>
          </a:p>
        </p:txBody>
      </p:sp>
      <p:pic>
        <p:nvPicPr>
          <p:cNvPr id="55299" name="Picture 2" descr="Electric Power Assist Steering (EPS) System Block Diagram">
            <a:extLst>
              <a:ext uri="{FF2B5EF4-FFF2-40B4-BE49-F238E27FC236}">
                <a16:creationId xmlns:a16="http://schemas.microsoft.com/office/drawing/2014/main" id="{9F893A67-3E26-4D50-AC27-B081D616A9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905000"/>
            <a:ext cx="8207375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576D9269-6D9D-4DC3-8943-735378F83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31838"/>
          </a:xfrm>
        </p:spPr>
        <p:txBody>
          <a:bodyPr/>
          <a:lstStyle/>
          <a:p>
            <a:pPr algn="ctr" eaLnBrk="1" hangingPunct="1"/>
            <a:r>
              <a:rPr lang="en-US" altLang="en-US" sz="3200" b="1" u="sng">
                <a:latin typeface="Times New Roman" panose="02020603050405020304" pitchFamily="18" charset="0"/>
                <a:cs typeface="Times New Roman" panose="02020603050405020304" pitchFamily="18" charset="0"/>
              </a:rPr>
              <a:t>Control</a:t>
            </a:r>
          </a:p>
        </p:txBody>
      </p:sp>
      <p:sp>
        <p:nvSpPr>
          <p:cNvPr id="14339" name="Content Placeholder 2">
            <a:extLst>
              <a:ext uri="{FF2B5EF4-FFF2-40B4-BE49-F238E27FC236}">
                <a16:creationId xmlns:a16="http://schemas.microsoft.com/office/drawing/2014/main" id="{637F098B-EA04-466C-89F6-C274BCD410ED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371600"/>
            <a:ext cx="8382000" cy="2514600"/>
          </a:xfrm>
        </p:spPr>
        <p:txBody>
          <a:bodyPr/>
          <a:lstStyle/>
          <a:p>
            <a:pPr marL="457200" indent="-457200" algn="just">
              <a:buSzPct val="100000"/>
              <a:buFont typeface="Wingdings 2" panose="05020102010507070707" pitchFamily="18" charset="2"/>
              <a:buNone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A Control system performs following functions</a:t>
            </a:r>
          </a:p>
          <a:p>
            <a:pPr marL="457200" indent="-457200" algn="just">
              <a:buSzPct val="100000"/>
              <a:buFont typeface="Wingdings 2" panose="05020102010507070707" pitchFamily="18" charset="2"/>
              <a:buNone/>
            </a:pPr>
            <a:endParaRPr lang="en-US" altLang="en-US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SzPct val="100000"/>
              <a:buFont typeface="Arial" panose="020B0604020202020204" pitchFamily="34" charset="0"/>
              <a:buChar char="•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For particular input the system output can be controlled to a desired particular value.</a:t>
            </a:r>
          </a:p>
          <a:p>
            <a:pPr marL="457200" indent="-457200" algn="just">
              <a:buSzPct val="100000"/>
              <a:buFont typeface="Wingdings 2" panose="05020102010507070707" pitchFamily="18" charset="2"/>
              <a:buNone/>
            </a:pPr>
            <a:endParaRPr lang="en-US" altLang="en-US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SzPct val="100000"/>
              <a:buFont typeface="Arial" panose="020B0604020202020204" pitchFamily="34" charset="0"/>
              <a:buChar char="•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If some conditions are satisfied it can give a particular sequence of events as output corresponding to given input</a:t>
            </a:r>
          </a:p>
          <a:p>
            <a:pPr marL="457200" indent="-457200" algn="just">
              <a:buSzPct val="100000"/>
              <a:buFont typeface="Arial" panose="020B0604020202020204" pitchFamily="34" charset="0"/>
              <a:buChar char="•"/>
            </a:pPr>
            <a:endParaRPr lang="en-US" altLang="en-US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340" name="Picture 1">
            <a:extLst>
              <a:ext uri="{FF2B5EF4-FFF2-40B4-BE49-F238E27FC236}">
                <a16:creationId xmlns:a16="http://schemas.microsoft.com/office/drawing/2014/main" id="{6BFDD4CE-A63C-47BD-AD25-B20807BCB1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4191000"/>
            <a:ext cx="3429000" cy="237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1" name="TextBox 3">
            <a:extLst>
              <a:ext uri="{FF2B5EF4-FFF2-40B4-BE49-F238E27FC236}">
                <a16:creationId xmlns:a16="http://schemas.microsoft.com/office/drawing/2014/main" id="{B5DE8510-C530-48C0-AC29-1675A48F93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4800600"/>
            <a:ext cx="2057400" cy="646113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rgbClr val="4933E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Actual Response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Desired Response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F545FCFF-3875-4823-934A-0860922ED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31838"/>
          </a:xfrm>
        </p:spPr>
        <p:txBody>
          <a:bodyPr/>
          <a:lstStyle/>
          <a:p>
            <a:pPr algn="ctr" eaLnBrk="1" hangingPunct="1"/>
            <a:r>
              <a:rPr lang="en-US" altLang="en-US" sz="3200" b="1" u="sng">
                <a:latin typeface="Times New Roman" panose="02020603050405020304" pitchFamily="18" charset="0"/>
                <a:cs typeface="Times New Roman" panose="02020603050405020304" pitchFamily="18" charset="0"/>
              </a:rPr>
              <a:t>Open Loop Control</a:t>
            </a:r>
          </a:p>
        </p:txBody>
      </p:sp>
      <p:sp>
        <p:nvSpPr>
          <p:cNvPr id="16387" name="Content Placeholder 2">
            <a:extLst>
              <a:ext uri="{FF2B5EF4-FFF2-40B4-BE49-F238E27FC236}">
                <a16:creationId xmlns:a16="http://schemas.microsoft.com/office/drawing/2014/main" id="{0283CDA2-D36A-4190-81E4-BB1F701BBEB8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371600"/>
            <a:ext cx="8382000" cy="2514600"/>
          </a:xfrm>
        </p:spPr>
        <p:txBody>
          <a:bodyPr/>
          <a:lstStyle/>
          <a:p>
            <a:pPr marL="457200" indent="-457200" algn="just">
              <a:buSzPct val="100000"/>
              <a:buFont typeface="Arial" panose="020B0604020202020204" pitchFamily="34" charset="0"/>
              <a:buChar char="•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Output is dependent on input but controlling action is totally independent of the changes in output, is an Open Loop Control System.</a:t>
            </a:r>
          </a:p>
          <a:p>
            <a:pPr marL="457200" indent="-457200" algn="just">
              <a:buSzPct val="100000"/>
              <a:buFont typeface="Wingdings 2" panose="05020102010507070707" pitchFamily="18" charset="2"/>
              <a:buNone/>
            </a:pPr>
            <a:endParaRPr lang="en-US" altLang="en-US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SzPct val="100000"/>
              <a:buFont typeface="Arial" panose="020B0604020202020204" pitchFamily="34" charset="0"/>
              <a:buChar char="•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No feedback is used, so the controller must independently determine what signal to send to the actuator. </a:t>
            </a:r>
          </a:p>
          <a:p>
            <a:pPr marL="457200" indent="-457200" algn="just">
              <a:buSzPct val="100000"/>
              <a:buFont typeface="Arial" panose="020B0604020202020204" pitchFamily="34" charset="0"/>
              <a:buChar char="•"/>
            </a:pPr>
            <a:endParaRPr lang="en-US" altLang="en-US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0078A37-DBA5-4876-871A-A101D3A31BCD}"/>
              </a:ext>
            </a:extLst>
          </p:cNvPr>
          <p:cNvSpPr/>
          <p:nvPr/>
        </p:nvSpPr>
        <p:spPr>
          <a:xfrm>
            <a:off x="990600" y="3810000"/>
            <a:ext cx="1066800" cy="76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Input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3827423-4D12-43AF-9742-09E9F166BAA1}"/>
              </a:ext>
            </a:extLst>
          </p:cNvPr>
          <p:cNvSpPr/>
          <p:nvPr/>
        </p:nvSpPr>
        <p:spPr>
          <a:xfrm>
            <a:off x="2895600" y="3810000"/>
            <a:ext cx="1219200" cy="76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Control Law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9D63001-1E0D-4924-947C-C27BA49A78A8}"/>
              </a:ext>
            </a:extLst>
          </p:cNvPr>
          <p:cNvSpPr/>
          <p:nvPr/>
        </p:nvSpPr>
        <p:spPr>
          <a:xfrm>
            <a:off x="4876800" y="3810000"/>
            <a:ext cx="1219200" cy="76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Plant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8D7FF63-D630-4AF4-B367-ED8690C56433}"/>
              </a:ext>
            </a:extLst>
          </p:cNvPr>
          <p:cNvSpPr/>
          <p:nvPr/>
        </p:nvSpPr>
        <p:spPr>
          <a:xfrm>
            <a:off x="7010400" y="3810000"/>
            <a:ext cx="1219200" cy="76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Output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9844532-B7A6-4505-B677-2EDEF046DE42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2057400" y="4191000"/>
            <a:ext cx="838200" cy="1588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8AB871D-141C-446D-A8CC-ACF083AF42E1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4114800" y="4191000"/>
            <a:ext cx="762000" cy="1588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D5E8E66-0C69-43DD-AA8D-CB0C47EC50F7}"/>
              </a:ext>
            </a:extLst>
          </p:cNvPr>
          <p:cNvCxnSpPr>
            <a:stCxn id="8" idx="3"/>
            <a:endCxn id="9" idx="1"/>
          </p:cNvCxnSpPr>
          <p:nvPr/>
        </p:nvCxnSpPr>
        <p:spPr>
          <a:xfrm>
            <a:off x="6096000" y="4191000"/>
            <a:ext cx="914400" cy="1588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95" name="TextBox 12">
            <a:extLst>
              <a:ext uri="{FF2B5EF4-FFF2-40B4-BE49-F238E27FC236}">
                <a16:creationId xmlns:a16="http://schemas.microsoft.com/office/drawing/2014/main" id="{D5D5802E-B48B-4185-9E64-3EF005CAE2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3657600"/>
            <a:ext cx="30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</a:p>
        </p:txBody>
      </p:sp>
      <p:sp>
        <p:nvSpPr>
          <p:cNvPr id="16396" name="TextBox 11">
            <a:extLst>
              <a:ext uri="{FF2B5EF4-FFF2-40B4-BE49-F238E27FC236}">
                <a16:creationId xmlns:a16="http://schemas.microsoft.com/office/drawing/2014/main" id="{1D586968-A3FE-4EF6-AAFD-417199FD49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4800600"/>
            <a:ext cx="8686800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Plant = Mathematical model of Input Amplifier + Actuator + Physical System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Input = Reference / Desired  Input or Set Point Input  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Output = Measured Output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Control Law = Mathematical model of the Controller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61EBA988-EEB9-4CDA-B0EB-06AE5320D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84238"/>
          </a:xfrm>
        </p:spPr>
        <p:txBody>
          <a:bodyPr/>
          <a:lstStyle/>
          <a:p>
            <a:pPr algn="ctr" eaLnBrk="1" hangingPunct="1"/>
            <a:r>
              <a:rPr lang="en-US" altLang="en-US" sz="3200" b="1" u="sng">
                <a:latin typeface="Times New Roman" panose="02020603050405020304" pitchFamily="18" charset="0"/>
                <a:cs typeface="Times New Roman" panose="02020603050405020304" pitchFamily="18" charset="0"/>
              </a:rPr>
              <a:t>Examples of Open Loop Control</a:t>
            </a:r>
          </a:p>
        </p:txBody>
      </p:sp>
      <p:pic>
        <p:nvPicPr>
          <p:cNvPr id="17411" name="Picture 2">
            <a:extLst>
              <a:ext uri="{FF2B5EF4-FFF2-40B4-BE49-F238E27FC236}">
                <a16:creationId xmlns:a16="http://schemas.microsoft.com/office/drawing/2014/main" id="{E41A5E23-7F0D-4462-9767-03F4A36612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447800"/>
            <a:ext cx="3973513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2" name="Picture 5">
            <a:extLst>
              <a:ext uri="{FF2B5EF4-FFF2-40B4-BE49-F238E27FC236}">
                <a16:creationId xmlns:a16="http://schemas.microsoft.com/office/drawing/2014/main" id="{F7A2343C-B524-4042-96B7-8DD3F77B84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3892550"/>
            <a:ext cx="4016375" cy="2547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22CADE47-C3D1-43C4-8A08-BF4B0250D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04800"/>
            <a:ext cx="9144000" cy="884238"/>
          </a:xfrm>
        </p:spPr>
        <p:txBody>
          <a:bodyPr/>
          <a:lstStyle/>
          <a:p>
            <a:pPr algn="ctr" eaLnBrk="1" hangingPunct="1"/>
            <a:r>
              <a:rPr lang="en-US" altLang="en-US" sz="3200" b="1" u="sng">
                <a:latin typeface="Times New Roman" panose="02020603050405020304" pitchFamily="18" charset="0"/>
                <a:cs typeface="Times New Roman" panose="02020603050405020304" pitchFamily="18" charset="0"/>
              </a:rPr>
              <a:t>Advantages and Dis-advantages of Open Loop Control</a:t>
            </a:r>
          </a:p>
        </p:txBody>
      </p:sp>
      <p:sp>
        <p:nvSpPr>
          <p:cNvPr id="18435" name="Content Placeholder 2">
            <a:extLst>
              <a:ext uri="{FF2B5EF4-FFF2-40B4-BE49-F238E27FC236}">
                <a16:creationId xmlns:a16="http://schemas.microsoft.com/office/drawing/2014/main" id="{B08FF628-C06B-4920-AE10-13D8667227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33400" y="1447800"/>
            <a:ext cx="8305800" cy="2209800"/>
          </a:xfrm>
        </p:spPr>
        <p:txBody>
          <a:bodyPr/>
          <a:lstStyle/>
          <a:p>
            <a:pPr algn="just">
              <a:buFont typeface="Wingdings 2" panose="05020102010507070707" pitchFamily="18" charset="2"/>
              <a:buNone/>
            </a:pPr>
            <a:r>
              <a:rPr lang="en-US" altLang="en-US" sz="24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Advantages:</a:t>
            </a:r>
          </a:p>
          <a:p>
            <a:pPr algn="just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Simple in construction</a:t>
            </a:r>
          </a:p>
          <a:p>
            <a:pPr algn="just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Low cost</a:t>
            </a:r>
          </a:p>
          <a:p>
            <a:pPr algn="just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Convenient to implement when output is difficult to measure</a:t>
            </a:r>
          </a:p>
        </p:txBody>
      </p:sp>
      <p:sp>
        <p:nvSpPr>
          <p:cNvPr id="18436" name="Content Placeholder 3">
            <a:extLst>
              <a:ext uri="{FF2B5EF4-FFF2-40B4-BE49-F238E27FC236}">
                <a16:creationId xmlns:a16="http://schemas.microsoft.com/office/drawing/2014/main" id="{433133C7-41BC-4F7E-8097-DC7DA3502C3E}"/>
              </a:ext>
            </a:extLst>
          </p:cNvPr>
          <p:cNvSpPr txBox="1">
            <a:spLocks/>
          </p:cNvSpPr>
          <p:nvPr/>
        </p:nvSpPr>
        <p:spPr bwMode="auto">
          <a:xfrm>
            <a:off x="533400" y="3886200"/>
            <a:ext cx="8153400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73050" indent="-273050"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algn="just">
              <a:buFont typeface="Wingdings 2" panose="05020102010507070707" pitchFamily="18" charset="2"/>
              <a:buNone/>
            </a:pPr>
            <a:r>
              <a:rPr lang="en-US" altLang="en-US" sz="24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Disadvantages:</a:t>
            </a:r>
          </a:p>
          <a:p>
            <a:pPr algn="just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The controller never actually knows if the actuator did what it was supposed to do, i.e. it is inaccurate</a:t>
            </a:r>
          </a:p>
          <a:p>
            <a:pPr algn="just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Unable to sense the environmental changes or disturbances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>
            <a:extLst>
              <a:ext uri="{FF2B5EF4-FFF2-40B4-BE49-F238E27FC236}">
                <a16:creationId xmlns:a16="http://schemas.microsoft.com/office/drawing/2014/main" id="{2AA815BC-B072-463A-BBC5-D8539D505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84238"/>
          </a:xfrm>
        </p:spPr>
        <p:txBody>
          <a:bodyPr/>
          <a:lstStyle/>
          <a:p>
            <a:pPr algn="ctr" eaLnBrk="1" hangingPunct="1"/>
            <a:r>
              <a:rPr lang="en-US" altLang="en-US" sz="3200" b="1" u="sng">
                <a:latin typeface="Times New Roman" panose="02020603050405020304" pitchFamily="18" charset="0"/>
                <a:cs typeface="Times New Roman" panose="02020603050405020304" pitchFamily="18" charset="0"/>
              </a:rPr>
              <a:t>Closed Loop Control</a:t>
            </a:r>
          </a:p>
        </p:txBody>
      </p:sp>
      <p:sp>
        <p:nvSpPr>
          <p:cNvPr id="19459" name="TextBox 25">
            <a:extLst>
              <a:ext uri="{FF2B5EF4-FFF2-40B4-BE49-F238E27FC236}">
                <a16:creationId xmlns:a16="http://schemas.microsoft.com/office/drawing/2014/main" id="{312C8EB2-7C78-456F-B9FA-C45D78993B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486400"/>
            <a:ext cx="91440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= Error = Input – Output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u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= Control Input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9208216-A2AA-4A05-B7BE-3A758785A00C}"/>
              </a:ext>
            </a:extLst>
          </p:cNvPr>
          <p:cNvSpPr/>
          <p:nvPr/>
        </p:nvSpPr>
        <p:spPr>
          <a:xfrm>
            <a:off x="381000" y="2286000"/>
            <a:ext cx="1066800" cy="76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Input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9D9D17A-6122-4902-96C6-BD7EE5B7DE31}"/>
              </a:ext>
            </a:extLst>
          </p:cNvPr>
          <p:cNvSpPr/>
          <p:nvPr/>
        </p:nvSpPr>
        <p:spPr>
          <a:xfrm>
            <a:off x="3657600" y="2286000"/>
            <a:ext cx="1219200" cy="76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Control Law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879AA5D-F506-4066-8314-FD3622086856}"/>
              </a:ext>
            </a:extLst>
          </p:cNvPr>
          <p:cNvSpPr/>
          <p:nvPr/>
        </p:nvSpPr>
        <p:spPr>
          <a:xfrm>
            <a:off x="5638800" y="2286000"/>
            <a:ext cx="1219200" cy="76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Plant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291B4F9-DBB0-4166-A6E5-029401A0DD82}"/>
              </a:ext>
            </a:extLst>
          </p:cNvPr>
          <p:cNvSpPr/>
          <p:nvPr/>
        </p:nvSpPr>
        <p:spPr>
          <a:xfrm>
            <a:off x="7467600" y="2286000"/>
            <a:ext cx="1219200" cy="76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Output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94E7FA4-63EF-4A8A-9C3A-EBEFEC11F2FE}"/>
              </a:ext>
            </a:extLst>
          </p:cNvPr>
          <p:cNvCxnSpPr>
            <a:endCxn id="17" idx="2"/>
          </p:cNvCxnSpPr>
          <p:nvPr/>
        </p:nvCxnSpPr>
        <p:spPr>
          <a:xfrm>
            <a:off x="1371600" y="2667000"/>
            <a:ext cx="685800" cy="1588"/>
          </a:xfrm>
          <a:prstGeom prst="straightConnector1">
            <a:avLst/>
          </a:prstGeom>
          <a:ln w="38100">
            <a:solidFill>
              <a:schemeClr val="accent1"/>
            </a:solidFill>
            <a:prstDash val="solid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D263F56-B3C7-4C95-AA5A-C9786757ED6C}"/>
              </a:ext>
            </a:extLst>
          </p:cNvPr>
          <p:cNvCxnSpPr>
            <a:stCxn id="17" idx="6"/>
            <a:endCxn id="10" idx="1"/>
          </p:cNvCxnSpPr>
          <p:nvPr/>
        </p:nvCxnSpPr>
        <p:spPr>
          <a:xfrm>
            <a:off x="2971800" y="2667000"/>
            <a:ext cx="685800" cy="1588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6770199-9755-4B09-A001-2D49CDC356CC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>
            <a:off x="4876800" y="2667000"/>
            <a:ext cx="762000" cy="1588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040FE34-3812-44DA-9F8B-2838285F8B9C}"/>
              </a:ext>
            </a:extLst>
          </p:cNvPr>
          <p:cNvCxnSpPr>
            <a:stCxn id="11" idx="3"/>
            <a:endCxn id="12" idx="1"/>
          </p:cNvCxnSpPr>
          <p:nvPr/>
        </p:nvCxnSpPr>
        <p:spPr>
          <a:xfrm>
            <a:off x="6858000" y="2667000"/>
            <a:ext cx="609600" cy="1588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B51937B2-048B-4D1C-ACCD-91D0925FF14D}"/>
              </a:ext>
            </a:extLst>
          </p:cNvPr>
          <p:cNvSpPr/>
          <p:nvPr/>
        </p:nvSpPr>
        <p:spPr>
          <a:xfrm>
            <a:off x="2057400" y="2209800"/>
            <a:ext cx="914400" cy="9144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∑</a:t>
            </a:r>
          </a:p>
        </p:txBody>
      </p: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ED7D203C-39C6-45A1-9846-E7C0295E2BA9}"/>
              </a:ext>
            </a:extLst>
          </p:cNvPr>
          <p:cNvCxnSpPr>
            <a:stCxn id="12" idx="2"/>
            <a:endCxn id="17" idx="4"/>
          </p:cNvCxnSpPr>
          <p:nvPr/>
        </p:nvCxnSpPr>
        <p:spPr>
          <a:xfrm rot="5400000">
            <a:off x="5257800" y="304800"/>
            <a:ext cx="76200" cy="5562600"/>
          </a:xfrm>
          <a:prstGeom prst="bentConnector3">
            <a:avLst>
              <a:gd name="adj1" fmla="val 2638807"/>
            </a:avLst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70" name="TextBox 23">
            <a:extLst>
              <a:ext uri="{FF2B5EF4-FFF2-40B4-BE49-F238E27FC236}">
                <a16:creationId xmlns:a16="http://schemas.microsoft.com/office/drawing/2014/main" id="{FC67046E-7595-4BCB-B466-8745E9B0C2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2209800"/>
            <a:ext cx="304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/>
              <a:t>+</a:t>
            </a:r>
          </a:p>
        </p:txBody>
      </p:sp>
      <p:sp>
        <p:nvSpPr>
          <p:cNvPr id="19471" name="TextBox 24">
            <a:extLst>
              <a:ext uri="{FF2B5EF4-FFF2-40B4-BE49-F238E27FC236}">
                <a16:creationId xmlns:a16="http://schemas.microsoft.com/office/drawing/2014/main" id="{93D759AC-5B23-4D15-8F9D-7EAFE55E33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3124200"/>
            <a:ext cx="304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/>
              <a:t>_</a:t>
            </a:r>
          </a:p>
        </p:txBody>
      </p:sp>
      <p:sp>
        <p:nvSpPr>
          <p:cNvPr id="19472" name="TextBox 26">
            <a:extLst>
              <a:ext uri="{FF2B5EF4-FFF2-40B4-BE49-F238E27FC236}">
                <a16:creationId xmlns:a16="http://schemas.microsoft.com/office/drawing/2014/main" id="{90BF8AB7-7CE8-4958-8EA5-E695294ECC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2133600"/>
            <a:ext cx="30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  <p:sp>
        <p:nvSpPr>
          <p:cNvPr id="19473" name="TextBox 34">
            <a:extLst>
              <a:ext uri="{FF2B5EF4-FFF2-40B4-BE49-F238E27FC236}">
                <a16:creationId xmlns:a16="http://schemas.microsoft.com/office/drawing/2014/main" id="{0121E650-6705-4FC9-91EF-33385BFFF8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2133600"/>
            <a:ext cx="30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</a:p>
        </p:txBody>
      </p:sp>
      <p:sp>
        <p:nvSpPr>
          <p:cNvPr id="19474" name="Content Placeholder 2">
            <a:extLst>
              <a:ext uri="{FF2B5EF4-FFF2-40B4-BE49-F238E27FC236}">
                <a16:creationId xmlns:a16="http://schemas.microsoft.com/office/drawing/2014/main" id="{93CB965A-D133-4FF8-9263-029F1C520CEF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066800"/>
            <a:ext cx="8382000" cy="838200"/>
          </a:xfrm>
        </p:spPr>
        <p:txBody>
          <a:bodyPr/>
          <a:lstStyle/>
          <a:p>
            <a:pPr marL="457200" indent="-457200" algn="just">
              <a:buSzPct val="100000"/>
              <a:buFont typeface="Arial" panose="020B0604020202020204" pitchFamily="34" charset="0"/>
              <a:buChar char="•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Controlling action is dependent on the changes in output</a:t>
            </a:r>
          </a:p>
          <a:p>
            <a:pPr marL="457200" indent="-457200" algn="just">
              <a:buSzPct val="100000"/>
              <a:buFont typeface="Wingdings 2" panose="05020102010507070707" pitchFamily="18" charset="2"/>
              <a:buNone/>
            </a:pPr>
            <a:endParaRPr lang="en-US" altLang="en-US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C95E08EA-D3D5-4371-9CDE-40EF42EBB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84238"/>
          </a:xfrm>
        </p:spPr>
        <p:txBody>
          <a:bodyPr/>
          <a:lstStyle/>
          <a:p>
            <a:pPr algn="ctr" eaLnBrk="1" hangingPunct="1"/>
            <a:r>
              <a:rPr lang="en-US" altLang="en-US" sz="3200" b="1" u="sng">
                <a:latin typeface="Times New Roman" panose="02020603050405020304" pitchFamily="18" charset="0"/>
                <a:cs typeface="Times New Roman" panose="02020603050405020304" pitchFamily="18" charset="0"/>
              </a:rPr>
              <a:t>Examples of Closed Loop Control</a:t>
            </a:r>
          </a:p>
        </p:txBody>
      </p:sp>
      <p:pic>
        <p:nvPicPr>
          <p:cNvPr id="20483" name="Picture 12" descr="https://controls.engin.umich.edu/wiki/images/5/5a/Human_feedback.jpg">
            <a:extLst>
              <a:ext uri="{FF2B5EF4-FFF2-40B4-BE49-F238E27FC236}">
                <a16:creationId xmlns:a16="http://schemas.microsoft.com/office/drawing/2014/main" id="{768C20C4-FAE9-4517-BFC4-E393E0159F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143000"/>
            <a:ext cx="2784475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4" name="Picture 6" descr="fg01_00200">
            <a:extLst>
              <a:ext uri="{FF2B5EF4-FFF2-40B4-BE49-F238E27FC236}">
                <a16:creationId xmlns:a16="http://schemas.microsoft.com/office/drawing/2014/main" id="{C9D6C17C-4DFA-46B4-9FF4-83FF12F0E8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3581400"/>
            <a:ext cx="4191000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F2C87C09A7A8140A3D47E6B4BF19E3A" ma:contentTypeVersion="2" ma:contentTypeDescription="Create a new document." ma:contentTypeScope="" ma:versionID="74a191b6166eea711fbd4670f8945d4b">
  <xsd:schema xmlns:xsd="http://www.w3.org/2001/XMLSchema" xmlns:xs="http://www.w3.org/2001/XMLSchema" xmlns:p="http://schemas.microsoft.com/office/2006/metadata/properties" xmlns:ns2="c0fccf5d-ccff-4466-a240-722356c1c598" targetNamespace="http://schemas.microsoft.com/office/2006/metadata/properties" ma:root="true" ma:fieldsID="6b3265ed0688aa4b243fb771de725a06" ns2:_="">
    <xsd:import namespace="c0fccf5d-ccff-4466-a240-722356c1c59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ccf5d-ccff-4466-a240-722356c1c59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58E58DF-6FB9-4ECA-95AC-ED03080F4C04}"/>
</file>

<file path=customXml/itemProps2.xml><?xml version="1.0" encoding="utf-8"?>
<ds:datastoreItem xmlns:ds="http://schemas.openxmlformats.org/officeDocument/2006/customXml" ds:itemID="{6A3129F3-28D7-4580-9167-6B30DD3B0637}"/>
</file>

<file path=customXml/itemProps3.xml><?xml version="1.0" encoding="utf-8"?>
<ds:datastoreItem xmlns:ds="http://schemas.openxmlformats.org/officeDocument/2006/customXml" ds:itemID="{C0051B50-E6F1-4B0F-8AEF-B5B268604AD6}"/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6096</TotalTime>
  <Words>732</Words>
  <Application>Microsoft Office PowerPoint</Application>
  <PresentationFormat>On-screen Show (4:3)</PresentationFormat>
  <Paragraphs>144</Paragraphs>
  <Slides>39</Slides>
  <Notes>2</Notes>
  <HiddenSlides>1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50" baseType="lpstr">
      <vt:lpstr>宋体</vt:lpstr>
      <vt:lpstr>Arial</vt:lpstr>
      <vt:lpstr>Calibri</vt:lpstr>
      <vt:lpstr>Cambria Math</vt:lpstr>
      <vt:lpstr>Franklin Gothic Book</vt:lpstr>
      <vt:lpstr>Perpetua</vt:lpstr>
      <vt:lpstr>Times New Roman</vt:lpstr>
      <vt:lpstr>Viner Hand ITC</vt:lpstr>
      <vt:lpstr>Wingdings 2</vt:lpstr>
      <vt:lpstr>Equity</vt:lpstr>
      <vt:lpstr>Equation</vt:lpstr>
      <vt:lpstr>Mechatronics – 302050</vt:lpstr>
      <vt:lpstr>Syllabus </vt:lpstr>
      <vt:lpstr>Syllabus </vt:lpstr>
      <vt:lpstr>Control</vt:lpstr>
      <vt:lpstr>Open Loop Control</vt:lpstr>
      <vt:lpstr>Examples of Open Loop Control</vt:lpstr>
      <vt:lpstr>Advantages and Dis-advantages of Open Loop Control</vt:lpstr>
      <vt:lpstr>Closed Loop Control</vt:lpstr>
      <vt:lpstr>Examples of Closed Loop Control</vt:lpstr>
      <vt:lpstr>Examples of Automatic Closed Loop Control</vt:lpstr>
      <vt:lpstr>Advantages and Dis-advantages of Closed Loop Control</vt:lpstr>
      <vt:lpstr>Key Elements in Mechatronic System</vt:lpstr>
      <vt:lpstr>Elements in Mechatronic System</vt:lpstr>
      <vt:lpstr>Response of System</vt:lpstr>
      <vt:lpstr>Transfer Function Models</vt:lpstr>
      <vt:lpstr>Translational Mechanical Example 1</vt:lpstr>
      <vt:lpstr>Translational Mechanical Example 1</vt:lpstr>
      <vt:lpstr>Block Diagram</vt:lpstr>
      <vt:lpstr>Block Diagram</vt:lpstr>
      <vt:lpstr>Block Diagram: Domain &amp; Comparator</vt:lpstr>
      <vt:lpstr>PowerPoint Presentation</vt:lpstr>
      <vt:lpstr>PowerPoint Presentation</vt:lpstr>
      <vt:lpstr>PowerPoint Presentation</vt:lpstr>
      <vt:lpstr>Test question 1</vt:lpstr>
      <vt:lpstr>Test question2</vt:lpstr>
      <vt:lpstr>Example 1</vt:lpstr>
      <vt:lpstr>Example 1</vt:lpstr>
      <vt:lpstr>Example 2</vt:lpstr>
      <vt:lpstr>Example 2</vt:lpstr>
      <vt:lpstr>Example 3</vt:lpstr>
      <vt:lpstr>Example 3</vt:lpstr>
      <vt:lpstr>Example 4</vt:lpstr>
      <vt:lpstr>Example 5</vt:lpstr>
      <vt:lpstr>Example 5</vt:lpstr>
      <vt:lpstr>Example 5</vt:lpstr>
      <vt:lpstr>Example 5</vt:lpstr>
      <vt:lpstr>Applications of Mechatronic System</vt:lpstr>
      <vt:lpstr>Fuel Injection</vt:lpstr>
      <vt:lpstr>Electric Power Steering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Mechatronics in Manufacturing</dc:title>
  <dc:creator>DELL</dc:creator>
  <cp:lastModifiedBy>Narendra Lakal</cp:lastModifiedBy>
  <cp:revision>388</cp:revision>
  <dcterms:created xsi:type="dcterms:W3CDTF">2011-02-01T18:58:01Z</dcterms:created>
  <dcterms:modified xsi:type="dcterms:W3CDTF">2018-02-22T10:17:00Z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0x0101003F2C87C09A7A8140A3D47E6B4BF19E3A</vt:lpwstr>
  </property>
</Properties>
</file>