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77" r:id="rId4"/>
    <p:sldId id="293" r:id="rId5"/>
    <p:sldId id="294" r:id="rId6"/>
    <p:sldId id="278" r:id="rId7"/>
    <p:sldId id="279" r:id="rId8"/>
    <p:sldId id="280" r:id="rId9"/>
    <p:sldId id="295" r:id="rId10"/>
    <p:sldId id="281" r:id="rId11"/>
    <p:sldId id="285" r:id="rId12"/>
    <p:sldId id="287" r:id="rId13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327">
          <p15:clr>
            <a:srgbClr val="A4A3A4"/>
          </p15:clr>
        </p15:guide>
        <p15:guide id="10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327"/>
        <p:guide orient="horz" pos="180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B91A-9FCF-4038-AF93-F4D80FEC832F}" type="datetimeFigureOut">
              <a:rPr lang="en-US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23BF-3F1B-4C4B-B017-64FD1B9E7F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Red - Pictures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D2481C-E0DA-455D-A497-316D1C8849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674056" cy="2357438"/>
          </a:xfrm>
          <a:solidFill>
            <a:schemeClr val="bg1"/>
          </a:solidFill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238DED0B-EF60-44D2-98A7-10F803DA2CA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4057" y="0"/>
            <a:ext cx="2072940" cy="2357438"/>
          </a:xfrm>
          <a:solidFill>
            <a:schemeClr val="bg1"/>
          </a:solidFill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1CFC5D91-7E6E-4F7B-B13A-C0C427531C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6997" y="0"/>
            <a:ext cx="5413003" cy="2357438"/>
          </a:xfrm>
          <a:solidFill>
            <a:schemeClr val="bg1"/>
          </a:solidFill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50B82F-22AE-4CA1-880A-93E387CA5644}"/>
              </a:ext>
            </a:extLst>
          </p:cNvPr>
          <p:cNvSpPr/>
          <p:nvPr/>
        </p:nvSpPr>
        <p:spPr>
          <a:xfrm>
            <a:off x="363627" y="5388105"/>
            <a:ext cx="2319332" cy="169277"/>
          </a:xfrm>
          <a:prstGeom prst="rect">
            <a:avLst/>
          </a:prstGeom>
        </p:spPr>
        <p:txBody>
          <a:bodyPr wrap="square" lIns="0" bIns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-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3538" y="2357437"/>
            <a:ext cx="9396412" cy="139329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lnSpc>
                <a:spcPts val="4500"/>
              </a:lnSpc>
              <a:defRPr sz="4400" spc="-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38" y="3791255"/>
            <a:ext cx="9396412" cy="792115"/>
          </a:xfrm>
        </p:spPr>
        <p:txBody>
          <a:bodyPr lIns="0">
            <a:noAutofit/>
          </a:bodyPr>
          <a:lstStyle>
            <a:lvl1pPr marL="0" indent="0" algn="l">
              <a:lnSpc>
                <a:spcPts val="3000"/>
              </a:lnSpc>
              <a:buNone/>
              <a:defRPr sz="2400" b="0" spc="-16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Sub-heading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538" y="4628161"/>
            <a:ext cx="9405736" cy="349250"/>
          </a:xfrm>
        </p:spPr>
        <p:txBody>
          <a:bodyPr lIns="0" rIns="0">
            <a:noAutofit/>
          </a:bodyPr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  <a:endParaRPr lang="en-GB"/>
          </a:p>
        </p:txBody>
      </p:sp>
      <p:grpSp>
        <p:nvGrpSpPr>
          <p:cNvPr id="11" name="Graphic 32">
            <a:extLst>
              <a:ext uri="{FF2B5EF4-FFF2-40B4-BE49-F238E27FC236}">
                <a16:creationId xmlns:a16="http://schemas.microsoft.com/office/drawing/2014/main" id="{E251FF3F-A4F9-4CE5-9F44-62886AA02643}"/>
              </a:ext>
            </a:extLst>
          </p:cNvPr>
          <p:cNvGrpSpPr/>
          <p:nvPr/>
        </p:nvGrpSpPr>
        <p:grpSpPr>
          <a:xfrm>
            <a:off x="8119723" y="4521554"/>
            <a:ext cx="1735702" cy="1022400"/>
            <a:chOff x="8119723" y="4521554"/>
            <a:chExt cx="1735702" cy="10224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48BE93-3937-42FE-AB46-A38D0E94BB69}"/>
                </a:ext>
              </a:extLst>
            </p:cNvPr>
            <p:cNvSpPr/>
            <p:nvPr/>
          </p:nvSpPr>
          <p:spPr>
            <a:xfrm>
              <a:off x="9777879" y="5282546"/>
              <a:ext cx="81520" cy="40760"/>
            </a:xfrm>
            <a:custGeom>
              <a:avLst/>
              <a:gdLst/>
              <a:ahLst/>
              <a:cxnLst/>
              <a:rect l="0" t="0" r="0" b="0"/>
              <a:pathLst>
                <a:path w="81520" h="40760">
                  <a:moveTo>
                    <a:pt x="17595" y="40624"/>
                  </a:moveTo>
                  <a:cubicBezTo>
                    <a:pt x="15402" y="40587"/>
                    <a:pt x="13639" y="38809"/>
                    <a:pt x="13621" y="36616"/>
                  </a:cubicBezTo>
                  <a:lnTo>
                    <a:pt x="13621" y="9715"/>
                  </a:lnTo>
                  <a:lnTo>
                    <a:pt x="5944" y="9715"/>
                  </a:lnTo>
                  <a:cubicBezTo>
                    <a:pt x="4068" y="9715"/>
                    <a:pt x="2548" y="8194"/>
                    <a:pt x="2548" y="6318"/>
                  </a:cubicBezTo>
                  <a:cubicBezTo>
                    <a:pt x="2633" y="4479"/>
                    <a:pt x="4105" y="3007"/>
                    <a:pt x="5944" y="2921"/>
                  </a:cubicBezTo>
                  <a:lnTo>
                    <a:pt x="29211" y="2921"/>
                  </a:lnTo>
                  <a:cubicBezTo>
                    <a:pt x="31051" y="3007"/>
                    <a:pt x="32522" y="4479"/>
                    <a:pt x="32608" y="6318"/>
                  </a:cubicBezTo>
                  <a:cubicBezTo>
                    <a:pt x="32608" y="8194"/>
                    <a:pt x="31087" y="9715"/>
                    <a:pt x="29211" y="9715"/>
                  </a:cubicBezTo>
                  <a:lnTo>
                    <a:pt x="21535" y="9715"/>
                  </a:lnTo>
                  <a:lnTo>
                    <a:pt x="21535" y="36616"/>
                  </a:lnTo>
                  <a:cubicBezTo>
                    <a:pt x="21535" y="38804"/>
                    <a:pt x="19782" y="40587"/>
                    <a:pt x="17595" y="40624"/>
                  </a:cubicBezTo>
                  <a:close/>
                  <a:moveTo>
                    <a:pt x="75100" y="40624"/>
                  </a:moveTo>
                  <a:cubicBezTo>
                    <a:pt x="72927" y="40569"/>
                    <a:pt x="71194" y="38791"/>
                    <a:pt x="71194" y="36616"/>
                  </a:cubicBezTo>
                  <a:lnTo>
                    <a:pt x="71194" y="13451"/>
                  </a:lnTo>
                  <a:lnTo>
                    <a:pt x="61174" y="39401"/>
                  </a:lnTo>
                  <a:cubicBezTo>
                    <a:pt x="60779" y="40555"/>
                    <a:pt x="59524" y="41170"/>
                    <a:pt x="58370" y="40776"/>
                  </a:cubicBezTo>
                  <a:cubicBezTo>
                    <a:pt x="57725" y="40555"/>
                    <a:pt x="57217" y="40047"/>
                    <a:pt x="56996" y="39401"/>
                  </a:cubicBezTo>
                  <a:lnTo>
                    <a:pt x="46976" y="13451"/>
                  </a:lnTo>
                  <a:lnTo>
                    <a:pt x="46976" y="36854"/>
                  </a:lnTo>
                  <a:cubicBezTo>
                    <a:pt x="46995" y="39023"/>
                    <a:pt x="45272" y="40807"/>
                    <a:pt x="43104" y="40862"/>
                  </a:cubicBezTo>
                  <a:cubicBezTo>
                    <a:pt x="40911" y="40825"/>
                    <a:pt x="39148" y="39047"/>
                    <a:pt x="39130" y="36854"/>
                  </a:cubicBezTo>
                  <a:lnTo>
                    <a:pt x="39130" y="9069"/>
                  </a:lnTo>
                  <a:cubicBezTo>
                    <a:pt x="39097" y="5524"/>
                    <a:pt x="41944" y="2623"/>
                    <a:pt x="45490" y="2590"/>
                  </a:cubicBezTo>
                  <a:cubicBezTo>
                    <a:pt x="48189" y="2565"/>
                    <a:pt x="50615" y="4231"/>
                    <a:pt x="51562" y="6759"/>
                  </a:cubicBezTo>
                  <a:lnTo>
                    <a:pt x="59068" y="26324"/>
                  </a:lnTo>
                  <a:lnTo>
                    <a:pt x="66643" y="6759"/>
                  </a:lnTo>
                  <a:cubicBezTo>
                    <a:pt x="67546" y="4234"/>
                    <a:pt x="69939" y="2548"/>
                    <a:pt x="72621" y="2548"/>
                  </a:cubicBezTo>
                  <a:cubicBezTo>
                    <a:pt x="76204" y="2547"/>
                    <a:pt x="79109" y="5452"/>
                    <a:pt x="79109" y="9035"/>
                  </a:cubicBezTo>
                  <a:cubicBezTo>
                    <a:pt x="79109" y="9046"/>
                    <a:pt x="79109" y="9058"/>
                    <a:pt x="79109" y="9069"/>
                  </a:cubicBezTo>
                  <a:lnTo>
                    <a:pt x="79109" y="36854"/>
                  </a:lnTo>
                  <a:cubicBezTo>
                    <a:pt x="79072" y="39052"/>
                    <a:pt x="77299" y="40826"/>
                    <a:pt x="75100" y="40862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6E1995-8205-4062-A21B-FF52744CDC4E}"/>
                </a:ext>
              </a:extLst>
            </p:cNvPr>
            <p:cNvSpPr/>
            <p:nvPr/>
          </p:nvSpPr>
          <p:spPr>
            <a:xfrm>
              <a:off x="8117175" y="5283003"/>
              <a:ext cx="217387" cy="258148"/>
            </a:xfrm>
            <a:custGeom>
              <a:avLst/>
              <a:gdLst/>
              <a:ahLst/>
              <a:cxnLst/>
              <a:rect l="0" t="0" r="0" b="0"/>
              <a:pathLst>
                <a:path w="217387" h="258147">
                  <a:moveTo>
                    <a:pt x="178971" y="239212"/>
                  </a:moveTo>
                  <a:lnTo>
                    <a:pt x="178971" y="144106"/>
                  </a:lnTo>
                  <a:lnTo>
                    <a:pt x="40149" y="144106"/>
                  </a:lnTo>
                  <a:lnTo>
                    <a:pt x="40149" y="239212"/>
                  </a:lnTo>
                  <a:cubicBezTo>
                    <a:pt x="40151" y="249442"/>
                    <a:pt x="31966" y="257793"/>
                    <a:pt x="21739" y="257996"/>
                  </a:cubicBezTo>
                  <a:cubicBezTo>
                    <a:pt x="11297" y="257998"/>
                    <a:pt x="2769" y="249652"/>
                    <a:pt x="2548" y="239212"/>
                  </a:cubicBezTo>
                  <a:lnTo>
                    <a:pt x="2548" y="22165"/>
                  </a:lnTo>
                  <a:cubicBezTo>
                    <a:pt x="2711" y="11841"/>
                    <a:pt x="11041" y="3511"/>
                    <a:pt x="21365" y="3347"/>
                  </a:cubicBezTo>
                  <a:cubicBezTo>
                    <a:pt x="31737" y="3385"/>
                    <a:pt x="40130" y="11793"/>
                    <a:pt x="40149" y="22165"/>
                  </a:cubicBezTo>
                  <a:lnTo>
                    <a:pt x="40149" y="110478"/>
                  </a:lnTo>
                  <a:lnTo>
                    <a:pt x="178971" y="110478"/>
                  </a:lnTo>
                  <a:lnTo>
                    <a:pt x="178971" y="22165"/>
                  </a:lnTo>
                  <a:cubicBezTo>
                    <a:pt x="178529" y="11781"/>
                    <a:pt x="186589" y="3006"/>
                    <a:pt x="196972" y="2565"/>
                  </a:cubicBezTo>
                  <a:cubicBezTo>
                    <a:pt x="207356" y="2123"/>
                    <a:pt x="216131" y="10183"/>
                    <a:pt x="216572" y="20566"/>
                  </a:cubicBezTo>
                  <a:cubicBezTo>
                    <a:pt x="216595" y="21099"/>
                    <a:pt x="216595" y="21632"/>
                    <a:pt x="216572" y="22165"/>
                  </a:cubicBezTo>
                  <a:lnTo>
                    <a:pt x="216572" y="239212"/>
                  </a:lnTo>
                  <a:cubicBezTo>
                    <a:pt x="216131" y="249596"/>
                    <a:pt x="207356" y="257655"/>
                    <a:pt x="196972" y="257214"/>
                  </a:cubicBezTo>
                  <a:cubicBezTo>
                    <a:pt x="187208" y="256799"/>
                    <a:pt x="179386" y="248977"/>
                    <a:pt x="178971" y="239212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294834-A922-4A73-B080-F7688DA67F53}"/>
                </a:ext>
              </a:extLst>
            </p:cNvPr>
            <p:cNvSpPr/>
            <p:nvPr/>
          </p:nvSpPr>
          <p:spPr>
            <a:xfrm>
              <a:off x="8357762" y="5350445"/>
              <a:ext cx="186817" cy="193611"/>
            </a:xfrm>
            <a:custGeom>
              <a:avLst/>
              <a:gdLst/>
              <a:ahLst/>
              <a:cxnLst/>
              <a:rect l="0" t="0" r="0" b="0"/>
              <a:pathLst>
                <a:path w="186817" h="193610">
                  <a:moveTo>
                    <a:pt x="2548" y="97654"/>
                  </a:moveTo>
                  <a:cubicBezTo>
                    <a:pt x="2548" y="45380"/>
                    <a:pt x="37907" y="2548"/>
                    <a:pt x="94258" y="2548"/>
                  </a:cubicBezTo>
                  <a:cubicBezTo>
                    <a:pt x="150609" y="2548"/>
                    <a:pt x="185968" y="45414"/>
                    <a:pt x="185968" y="97654"/>
                  </a:cubicBezTo>
                  <a:cubicBezTo>
                    <a:pt x="185968" y="149895"/>
                    <a:pt x="151016" y="193203"/>
                    <a:pt x="94258" y="193203"/>
                  </a:cubicBezTo>
                  <a:cubicBezTo>
                    <a:pt x="37499" y="193203"/>
                    <a:pt x="2548" y="150303"/>
                    <a:pt x="2548" y="97654"/>
                  </a:cubicBezTo>
                  <a:close/>
                  <a:moveTo>
                    <a:pt x="150745" y="97654"/>
                  </a:moveTo>
                  <a:cubicBezTo>
                    <a:pt x="150745" y="63416"/>
                    <a:pt x="130840" y="32574"/>
                    <a:pt x="94326" y="32574"/>
                  </a:cubicBezTo>
                  <a:cubicBezTo>
                    <a:pt x="57811" y="32574"/>
                    <a:pt x="37907" y="63416"/>
                    <a:pt x="37907" y="97654"/>
                  </a:cubicBezTo>
                  <a:cubicBezTo>
                    <a:pt x="37907" y="131893"/>
                    <a:pt x="58287" y="163108"/>
                    <a:pt x="94326" y="163108"/>
                  </a:cubicBezTo>
                  <a:cubicBezTo>
                    <a:pt x="130364" y="163108"/>
                    <a:pt x="150745" y="132369"/>
                    <a:pt x="150745" y="97654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6CA1B1-935D-4A88-AE71-FAB512B63EFA}"/>
                </a:ext>
              </a:extLst>
            </p:cNvPr>
            <p:cNvSpPr/>
            <p:nvPr/>
          </p:nvSpPr>
          <p:spPr>
            <a:xfrm>
              <a:off x="8647193" y="5350411"/>
              <a:ext cx="183421" cy="193611"/>
            </a:xfrm>
            <a:custGeom>
              <a:avLst/>
              <a:gdLst/>
              <a:ahLst/>
              <a:cxnLst/>
              <a:rect l="0" t="0" r="0" b="0"/>
              <a:pathLst>
                <a:path w="183420" h="193610">
                  <a:moveTo>
                    <a:pt x="93443" y="2548"/>
                  </a:moveTo>
                  <a:cubicBezTo>
                    <a:pt x="147994" y="2548"/>
                    <a:pt x="181757" y="45040"/>
                    <a:pt x="181757" y="92797"/>
                  </a:cubicBezTo>
                  <a:cubicBezTo>
                    <a:pt x="181757" y="102987"/>
                    <a:pt x="174624" y="108965"/>
                    <a:pt x="161818" y="108965"/>
                  </a:cubicBezTo>
                  <a:lnTo>
                    <a:pt x="38145" y="108965"/>
                  </a:lnTo>
                  <a:cubicBezTo>
                    <a:pt x="40794" y="139807"/>
                    <a:pt x="63348" y="165384"/>
                    <a:pt x="99829" y="165384"/>
                  </a:cubicBezTo>
                  <a:cubicBezTo>
                    <a:pt x="116072" y="165339"/>
                    <a:pt x="131894" y="160208"/>
                    <a:pt x="145072" y="150711"/>
                  </a:cubicBezTo>
                  <a:cubicBezTo>
                    <a:pt x="147295" y="149266"/>
                    <a:pt x="149938" y="148608"/>
                    <a:pt x="152579" y="148842"/>
                  </a:cubicBezTo>
                  <a:cubicBezTo>
                    <a:pt x="160083" y="148842"/>
                    <a:pt x="166166" y="154925"/>
                    <a:pt x="166166" y="162429"/>
                  </a:cubicBezTo>
                  <a:cubicBezTo>
                    <a:pt x="166227" y="166970"/>
                    <a:pt x="163958" y="171226"/>
                    <a:pt x="160154" y="173706"/>
                  </a:cubicBezTo>
                  <a:cubicBezTo>
                    <a:pt x="141639" y="186921"/>
                    <a:pt x="119343" y="193785"/>
                    <a:pt x="96602" y="193271"/>
                  </a:cubicBezTo>
                  <a:cubicBezTo>
                    <a:pt x="42425" y="193271"/>
                    <a:pt x="2548" y="154888"/>
                    <a:pt x="2548" y="97722"/>
                  </a:cubicBezTo>
                  <a:cubicBezTo>
                    <a:pt x="2412" y="45040"/>
                    <a:pt x="40421" y="2548"/>
                    <a:pt x="93443" y="2548"/>
                  </a:cubicBezTo>
                  <a:close/>
                  <a:moveTo>
                    <a:pt x="37771" y="84509"/>
                  </a:moveTo>
                  <a:lnTo>
                    <a:pt x="148741" y="84509"/>
                  </a:lnTo>
                  <a:cubicBezTo>
                    <a:pt x="147994" y="60461"/>
                    <a:pt x="131758" y="30366"/>
                    <a:pt x="93443" y="30366"/>
                  </a:cubicBezTo>
                  <a:cubicBezTo>
                    <a:pt x="56963" y="30502"/>
                    <a:pt x="39775" y="59714"/>
                    <a:pt x="37771" y="84509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7A8E3A-18D0-4AA2-9742-F66FA0719DDC}"/>
                </a:ext>
              </a:extLst>
            </p:cNvPr>
            <p:cNvSpPr/>
            <p:nvPr/>
          </p:nvSpPr>
          <p:spPr>
            <a:xfrm>
              <a:off x="8848038" y="5283768"/>
              <a:ext cx="37363" cy="258148"/>
            </a:xfrm>
            <a:custGeom>
              <a:avLst/>
              <a:gdLst/>
              <a:ahLst/>
              <a:cxnLst/>
              <a:rect l="0" t="0" r="0" b="0"/>
              <a:pathLst>
                <a:path w="37363" h="258147">
                  <a:moveTo>
                    <a:pt x="2548" y="240315"/>
                  </a:moveTo>
                  <a:lnTo>
                    <a:pt x="2548" y="19531"/>
                  </a:lnTo>
                  <a:cubicBezTo>
                    <a:pt x="2548" y="10151"/>
                    <a:pt x="10151" y="2548"/>
                    <a:pt x="19531" y="2548"/>
                  </a:cubicBezTo>
                  <a:cubicBezTo>
                    <a:pt x="28911" y="2548"/>
                    <a:pt x="36514" y="10151"/>
                    <a:pt x="36514" y="19531"/>
                  </a:cubicBezTo>
                  <a:lnTo>
                    <a:pt x="36514" y="240315"/>
                  </a:lnTo>
                  <a:cubicBezTo>
                    <a:pt x="36514" y="249695"/>
                    <a:pt x="28911" y="257298"/>
                    <a:pt x="19531" y="257298"/>
                  </a:cubicBezTo>
                  <a:cubicBezTo>
                    <a:pt x="10151" y="257298"/>
                    <a:pt x="2548" y="249695"/>
                    <a:pt x="2548" y="240315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BEADA1C-2CBE-4CD5-94D4-78C4191C67BD}"/>
                </a:ext>
              </a:extLst>
            </p:cNvPr>
            <p:cNvSpPr/>
            <p:nvPr/>
          </p:nvSpPr>
          <p:spPr>
            <a:xfrm>
              <a:off x="8903641" y="5350388"/>
              <a:ext cx="149454" cy="193611"/>
            </a:xfrm>
            <a:custGeom>
              <a:avLst/>
              <a:gdLst/>
              <a:ahLst/>
              <a:cxnLst/>
              <a:rect l="0" t="0" r="0" b="0"/>
              <a:pathLst>
                <a:path w="149453" h="193610">
                  <a:moveTo>
                    <a:pt x="2549" y="160890"/>
                  </a:moveTo>
                  <a:cubicBezTo>
                    <a:pt x="2436" y="152899"/>
                    <a:pt x="8821" y="146329"/>
                    <a:pt x="16812" y="146216"/>
                  </a:cubicBezTo>
                  <a:cubicBezTo>
                    <a:pt x="16949" y="146214"/>
                    <a:pt x="17086" y="146214"/>
                    <a:pt x="17223" y="146216"/>
                  </a:cubicBezTo>
                  <a:cubicBezTo>
                    <a:pt x="20180" y="146300"/>
                    <a:pt x="23053" y="147219"/>
                    <a:pt x="25511" y="148865"/>
                  </a:cubicBezTo>
                  <a:cubicBezTo>
                    <a:pt x="40327" y="159850"/>
                    <a:pt x="58222" y="165899"/>
                    <a:pt x="76664" y="166154"/>
                  </a:cubicBezTo>
                  <a:cubicBezTo>
                    <a:pt x="102242" y="166154"/>
                    <a:pt x="115760" y="155625"/>
                    <a:pt x="115760" y="140204"/>
                  </a:cubicBezTo>
                  <a:cubicBezTo>
                    <a:pt x="115760" y="122168"/>
                    <a:pt x="95075" y="116155"/>
                    <a:pt x="71603" y="110891"/>
                  </a:cubicBezTo>
                  <a:cubicBezTo>
                    <a:pt x="40762" y="103724"/>
                    <a:pt x="4655" y="95470"/>
                    <a:pt x="4655" y="56340"/>
                  </a:cubicBezTo>
                  <a:cubicBezTo>
                    <a:pt x="4655" y="27366"/>
                    <a:pt x="29451" y="2570"/>
                    <a:pt x="73845" y="2570"/>
                  </a:cubicBezTo>
                  <a:cubicBezTo>
                    <a:pt x="95535" y="2106"/>
                    <a:pt x="116788" y="8698"/>
                    <a:pt x="134408" y="21354"/>
                  </a:cubicBezTo>
                  <a:cubicBezTo>
                    <a:pt x="138078" y="23955"/>
                    <a:pt x="140306" y="28135"/>
                    <a:pt x="140420" y="32631"/>
                  </a:cubicBezTo>
                  <a:cubicBezTo>
                    <a:pt x="140311" y="40277"/>
                    <a:pt x="134139" y="46448"/>
                    <a:pt x="126494" y="46557"/>
                  </a:cubicBezTo>
                  <a:cubicBezTo>
                    <a:pt x="123780" y="46490"/>
                    <a:pt x="121155" y="45576"/>
                    <a:pt x="118987" y="43942"/>
                  </a:cubicBezTo>
                  <a:cubicBezTo>
                    <a:pt x="105923" y="34661"/>
                    <a:pt x="90242" y="29783"/>
                    <a:pt x="74219" y="30016"/>
                  </a:cubicBezTo>
                  <a:cubicBezTo>
                    <a:pt x="51291" y="30016"/>
                    <a:pt x="36855" y="39051"/>
                    <a:pt x="36855" y="53792"/>
                  </a:cubicBezTo>
                  <a:cubicBezTo>
                    <a:pt x="36855" y="69621"/>
                    <a:pt x="56420" y="74886"/>
                    <a:pt x="78974" y="80151"/>
                  </a:cubicBezTo>
                  <a:cubicBezTo>
                    <a:pt x="110563" y="87284"/>
                    <a:pt x="148199" y="95945"/>
                    <a:pt x="148199" y="137690"/>
                  </a:cubicBezTo>
                  <a:cubicBezTo>
                    <a:pt x="148199" y="168906"/>
                    <a:pt x="122622" y="193362"/>
                    <a:pt x="74830" y="193362"/>
                  </a:cubicBezTo>
                  <a:cubicBezTo>
                    <a:pt x="49627" y="193362"/>
                    <a:pt x="27073" y="186976"/>
                    <a:pt x="8629" y="172982"/>
                  </a:cubicBezTo>
                  <a:cubicBezTo>
                    <a:pt x="4806" y="170138"/>
                    <a:pt x="2552" y="165655"/>
                    <a:pt x="2549" y="160890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9D6A4E-AD3A-4363-A8A5-4B4B89333714}"/>
                </a:ext>
              </a:extLst>
            </p:cNvPr>
            <p:cNvSpPr/>
            <p:nvPr/>
          </p:nvSpPr>
          <p:spPr>
            <a:xfrm>
              <a:off x="9070657" y="5493853"/>
              <a:ext cx="50950" cy="50950"/>
            </a:xfrm>
            <a:custGeom>
              <a:avLst/>
              <a:gdLst/>
              <a:ahLst/>
              <a:cxnLst/>
              <a:rect l="0" t="0" r="0" b="0"/>
              <a:pathLst>
                <a:path w="50950" h="50950">
                  <a:moveTo>
                    <a:pt x="25883" y="2548"/>
                  </a:moveTo>
                  <a:cubicBezTo>
                    <a:pt x="38844" y="2545"/>
                    <a:pt x="49419" y="12924"/>
                    <a:pt x="49659" y="25883"/>
                  </a:cubicBezTo>
                  <a:cubicBezTo>
                    <a:pt x="49459" y="38930"/>
                    <a:pt x="38930" y="49459"/>
                    <a:pt x="25883" y="49659"/>
                  </a:cubicBezTo>
                  <a:cubicBezTo>
                    <a:pt x="12924" y="49419"/>
                    <a:pt x="2545" y="38844"/>
                    <a:pt x="2548" y="25883"/>
                  </a:cubicBezTo>
                  <a:cubicBezTo>
                    <a:pt x="2603" y="13018"/>
                    <a:pt x="13018" y="2603"/>
                    <a:pt x="25883" y="2548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DC3767-0DDE-4A32-841F-9436B2ADBA02}"/>
                </a:ext>
              </a:extLst>
            </p:cNvPr>
            <p:cNvSpPr/>
            <p:nvPr/>
          </p:nvSpPr>
          <p:spPr>
            <a:xfrm>
              <a:off x="9293411" y="5350445"/>
              <a:ext cx="186817" cy="193611"/>
            </a:xfrm>
            <a:custGeom>
              <a:avLst/>
              <a:gdLst/>
              <a:ahLst/>
              <a:cxnLst/>
              <a:rect l="0" t="0" r="0" b="0"/>
              <a:pathLst>
                <a:path w="186817" h="193610">
                  <a:moveTo>
                    <a:pt x="2548" y="97654"/>
                  </a:moveTo>
                  <a:cubicBezTo>
                    <a:pt x="2548" y="45380"/>
                    <a:pt x="37907" y="2548"/>
                    <a:pt x="94258" y="2548"/>
                  </a:cubicBezTo>
                  <a:cubicBezTo>
                    <a:pt x="150609" y="2548"/>
                    <a:pt x="185968" y="45414"/>
                    <a:pt x="185968" y="97654"/>
                  </a:cubicBezTo>
                  <a:cubicBezTo>
                    <a:pt x="185968" y="149895"/>
                    <a:pt x="150982" y="193203"/>
                    <a:pt x="94258" y="193203"/>
                  </a:cubicBezTo>
                  <a:cubicBezTo>
                    <a:pt x="37533" y="193203"/>
                    <a:pt x="2548" y="150303"/>
                    <a:pt x="2548" y="97654"/>
                  </a:cubicBezTo>
                  <a:close/>
                  <a:moveTo>
                    <a:pt x="150745" y="97654"/>
                  </a:moveTo>
                  <a:cubicBezTo>
                    <a:pt x="150745" y="63416"/>
                    <a:pt x="130806" y="32574"/>
                    <a:pt x="94326" y="32574"/>
                  </a:cubicBezTo>
                  <a:cubicBezTo>
                    <a:pt x="57845" y="32574"/>
                    <a:pt x="37907" y="63416"/>
                    <a:pt x="37907" y="97654"/>
                  </a:cubicBezTo>
                  <a:cubicBezTo>
                    <a:pt x="37907" y="131893"/>
                    <a:pt x="58287" y="163108"/>
                    <a:pt x="94326" y="163108"/>
                  </a:cubicBezTo>
                  <a:cubicBezTo>
                    <a:pt x="130364" y="163108"/>
                    <a:pt x="150745" y="132369"/>
                    <a:pt x="150745" y="97654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4D4BEA-B1E1-41C4-9567-E17B81BD9069}"/>
                </a:ext>
              </a:extLst>
            </p:cNvPr>
            <p:cNvSpPr/>
            <p:nvPr/>
          </p:nvSpPr>
          <p:spPr>
            <a:xfrm>
              <a:off x="9502169" y="5350411"/>
              <a:ext cx="258147" cy="190214"/>
            </a:xfrm>
            <a:custGeom>
              <a:avLst/>
              <a:gdLst/>
              <a:ahLst/>
              <a:cxnLst/>
              <a:rect l="0" t="0" r="0" b="0"/>
              <a:pathLst>
                <a:path w="258147" h="190213">
                  <a:moveTo>
                    <a:pt x="257402" y="57438"/>
                  </a:moveTo>
                  <a:lnTo>
                    <a:pt x="257402" y="173672"/>
                  </a:lnTo>
                  <a:cubicBezTo>
                    <a:pt x="257403" y="183052"/>
                    <a:pt x="249801" y="190657"/>
                    <a:pt x="240421" y="190658"/>
                  </a:cubicBezTo>
                  <a:cubicBezTo>
                    <a:pt x="240319" y="190658"/>
                    <a:pt x="240216" y="190657"/>
                    <a:pt x="240113" y="190655"/>
                  </a:cubicBezTo>
                  <a:cubicBezTo>
                    <a:pt x="230865" y="190544"/>
                    <a:pt x="223459" y="182957"/>
                    <a:pt x="223571" y="173709"/>
                  </a:cubicBezTo>
                  <a:cubicBezTo>
                    <a:pt x="223571" y="173697"/>
                    <a:pt x="223571" y="173684"/>
                    <a:pt x="223571" y="173672"/>
                  </a:cubicBezTo>
                  <a:lnTo>
                    <a:pt x="223571" y="67594"/>
                  </a:lnTo>
                  <a:cubicBezTo>
                    <a:pt x="223571" y="46534"/>
                    <a:pt x="214162" y="36378"/>
                    <a:pt x="191982" y="36378"/>
                  </a:cubicBezTo>
                  <a:cubicBezTo>
                    <a:pt x="173538" y="36378"/>
                    <a:pt x="155468" y="57132"/>
                    <a:pt x="146840" y="70345"/>
                  </a:cubicBezTo>
                  <a:lnTo>
                    <a:pt x="146840" y="173740"/>
                  </a:lnTo>
                  <a:cubicBezTo>
                    <a:pt x="146840" y="183120"/>
                    <a:pt x="139236" y="190723"/>
                    <a:pt x="129857" y="190723"/>
                  </a:cubicBezTo>
                  <a:cubicBezTo>
                    <a:pt x="120477" y="190723"/>
                    <a:pt x="112873" y="183120"/>
                    <a:pt x="112873" y="173740"/>
                  </a:cubicBezTo>
                  <a:lnTo>
                    <a:pt x="112873" y="67594"/>
                  </a:lnTo>
                  <a:cubicBezTo>
                    <a:pt x="112873" y="46534"/>
                    <a:pt x="103838" y="36378"/>
                    <a:pt x="80911" y="36378"/>
                  </a:cubicBezTo>
                  <a:cubicBezTo>
                    <a:pt x="63214" y="36378"/>
                    <a:pt x="45551" y="58355"/>
                    <a:pt x="36516" y="71534"/>
                  </a:cubicBezTo>
                  <a:lnTo>
                    <a:pt x="36516" y="173672"/>
                  </a:lnTo>
                  <a:cubicBezTo>
                    <a:pt x="36516" y="183052"/>
                    <a:pt x="28912" y="190655"/>
                    <a:pt x="19533" y="190655"/>
                  </a:cubicBezTo>
                  <a:cubicBezTo>
                    <a:pt x="10153" y="190655"/>
                    <a:pt x="2549" y="183052"/>
                    <a:pt x="2549" y="173672"/>
                  </a:cubicBezTo>
                  <a:lnTo>
                    <a:pt x="2549" y="22078"/>
                  </a:lnTo>
                  <a:cubicBezTo>
                    <a:pt x="2417" y="12831"/>
                    <a:pt x="9807" y="5227"/>
                    <a:pt x="19054" y="5095"/>
                  </a:cubicBezTo>
                  <a:cubicBezTo>
                    <a:pt x="19066" y="5095"/>
                    <a:pt x="19079" y="5095"/>
                    <a:pt x="19091" y="5095"/>
                  </a:cubicBezTo>
                  <a:cubicBezTo>
                    <a:pt x="28469" y="4926"/>
                    <a:pt x="36209" y="12392"/>
                    <a:pt x="36377" y="21770"/>
                  </a:cubicBezTo>
                  <a:cubicBezTo>
                    <a:pt x="36379" y="21873"/>
                    <a:pt x="36380" y="21976"/>
                    <a:pt x="36380" y="22078"/>
                  </a:cubicBezTo>
                  <a:lnTo>
                    <a:pt x="36380" y="32608"/>
                  </a:lnTo>
                  <a:cubicBezTo>
                    <a:pt x="43921" y="21331"/>
                    <a:pt x="67969" y="2548"/>
                    <a:pt x="95075" y="2548"/>
                  </a:cubicBezTo>
                  <a:cubicBezTo>
                    <a:pt x="122180" y="2548"/>
                    <a:pt x="138688" y="16814"/>
                    <a:pt x="144327" y="36514"/>
                  </a:cubicBezTo>
                  <a:cubicBezTo>
                    <a:pt x="158254" y="15890"/>
                    <a:pt x="181270" y="3245"/>
                    <a:pt x="206146" y="2548"/>
                  </a:cubicBezTo>
                  <a:cubicBezTo>
                    <a:pt x="239875" y="2548"/>
                    <a:pt x="257402" y="20957"/>
                    <a:pt x="257402" y="57438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2D1898-0AE2-4274-AF5A-5F5D4B3DA50E}"/>
                </a:ext>
              </a:extLst>
            </p:cNvPr>
            <p:cNvSpPr/>
            <p:nvPr/>
          </p:nvSpPr>
          <p:spPr>
            <a:xfrm>
              <a:off x="9126804" y="5350411"/>
              <a:ext cx="190214" cy="193611"/>
            </a:xfrm>
            <a:custGeom>
              <a:avLst/>
              <a:gdLst/>
              <a:ahLst/>
              <a:cxnLst/>
              <a:rect l="0" t="0" r="0" b="0"/>
              <a:pathLst>
                <a:path w="190213" h="193610">
                  <a:moveTo>
                    <a:pt x="94869" y="2548"/>
                  </a:moveTo>
                  <a:cubicBezTo>
                    <a:pt x="120820" y="2548"/>
                    <a:pt x="139026" y="10801"/>
                    <a:pt x="152783" y="23607"/>
                  </a:cubicBezTo>
                  <a:cubicBezTo>
                    <a:pt x="155997" y="26494"/>
                    <a:pt x="157898" y="30566"/>
                    <a:pt x="158047" y="34884"/>
                  </a:cubicBezTo>
                  <a:cubicBezTo>
                    <a:pt x="158208" y="43249"/>
                    <a:pt x="151557" y="50161"/>
                    <a:pt x="143192" y="50321"/>
                  </a:cubicBezTo>
                  <a:cubicBezTo>
                    <a:pt x="139401" y="50394"/>
                    <a:pt x="135721" y="49043"/>
                    <a:pt x="132878" y="46534"/>
                  </a:cubicBezTo>
                  <a:cubicBezTo>
                    <a:pt x="123077" y="37190"/>
                    <a:pt x="109933" y="32172"/>
                    <a:pt x="96398" y="32608"/>
                  </a:cubicBezTo>
                  <a:cubicBezTo>
                    <a:pt x="60631" y="32608"/>
                    <a:pt x="37703" y="60087"/>
                    <a:pt x="37703" y="97688"/>
                  </a:cubicBezTo>
                  <a:cubicBezTo>
                    <a:pt x="37703" y="135290"/>
                    <a:pt x="60665" y="161920"/>
                    <a:pt x="96398" y="163142"/>
                  </a:cubicBezTo>
                  <a:cubicBezTo>
                    <a:pt x="120480" y="163958"/>
                    <a:pt x="144766" y="146431"/>
                    <a:pt x="164331" y="115589"/>
                  </a:cubicBezTo>
                  <a:cubicBezTo>
                    <a:pt x="166777" y="111751"/>
                    <a:pt x="170343" y="104652"/>
                    <a:pt x="173265" y="100949"/>
                  </a:cubicBezTo>
                  <a:cubicBezTo>
                    <a:pt x="178767" y="93952"/>
                    <a:pt x="182707" y="97281"/>
                    <a:pt x="185968" y="100678"/>
                  </a:cubicBezTo>
                  <a:cubicBezTo>
                    <a:pt x="191946" y="106927"/>
                    <a:pt x="191912" y="121737"/>
                    <a:pt x="188006" y="129040"/>
                  </a:cubicBezTo>
                  <a:cubicBezTo>
                    <a:pt x="180253" y="144144"/>
                    <a:pt x="169905" y="157768"/>
                    <a:pt x="157436" y="169290"/>
                  </a:cubicBezTo>
                  <a:cubicBezTo>
                    <a:pt x="140528" y="185019"/>
                    <a:pt x="118160" y="193546"/>
                    <a:pt x="95073" y="193067"/>
                  </a:cubicBezTo>
                  <a:cubicBezTo>
                    <a:pt x="40149" y="193067"/>
                    <a:pt x="2548" y="152069"/>
                    <a:pt x="2548" y="97519"/>
                  </a:cubicBezTo>
                  <a:cubicBezTo>
                    <a:pt x="2548" y="42968"/>
                    <a:pt x="39945" y="2548"/>
                    <a:pt x="94869" y="2548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350B0B-D4D8-465A-9F60-358C2274EC7B}"/>
                </a:ext>
              </a:extLst>
            </p:cNvPr>
            <p:cNvSpPr/>
            <p:nvPr/>
          </p:nvSpPr>
          <p:spPr>
            <a:xfrm>
              <a:off x="8537652" y="5303333"/>
              <a:ext cx="139264" cy="241164"/>
            </a:xfrm>
            <a:custGeom>
              <a:avLst/>
              <a:gdLst/>
              <a:ahLst/>
              <a:cxnLst/>
              <a:rect l="0" t="0" r="0" b="0"/>
              <a:pathLst>
                <a:path w="139263" h="241164">
                  <a:moveTo>
                    <a:pt x="136136" y="207945"/>
                  </a:moveTo>
                  <a:cubicBezTo>
                    <a:pt x="136136" y="214330"/>
                    <a:pt x="117794" y="228664"/>
                    <a:pt x="104649" y="235118"/>
                  </a:cubicBezTo>
                  <a:cubicBezTo>
                    <a:pt x="96548" y="238935"/>
                    <a:pt x="87646" y="240741"/>
                    <a:pt x="78699" y="240383"/>
                  </a:cubicBezTo>
                  <a:cubicBezTo>
                    <a:pt x="50099" y="240383"/>
                    <a:pt x="35425" y="224215"/>
                    <a:pt x="35425" y="195615"/>
                  </a:cubicBezTo>
                  <a:lnTo>
                    <a:pt x="35425" y="83830"/>
                  </a:lnTo>
                  <a:lnTo>
                    <a:pt x="18136" y="83830"/>
                  </a:lnTo>
                  <a:cubicBezTo>
                    <a:pt x="9929" y="84222"/>
                    <a:pt x="2957" y="77887"/>
                    <a:pt x="2565" y="69680"/>
                  </a:cubicBezTo>
                  <a:cubicBezTo>
                    <a:pt x="2172" y="61473"/>
                    <a:pt x="8507" y="54502"/>
                    <a:pt x="16715" y="54109"/>
                  </a:cubicBezTo>
                  <a:cubicBezTo>
                    <a:pt x="17188" y="54086"/>
                    <a:pt x="17662" y="54086"/>
                    <a:pt x="18136" y="54109"/>
                  </a:cubicBezTo>
                  <a:lnTo>
                    <a:pt x="35425" y="54109"/>
                  </a:lnTo>
                  <a:lnTo>
                    <a:pt x="35425" y="19531"/>
                  </a:lnTo>
                  <a:cubicBezTo>
                    <a:pt x="35425" y="10151"/>
                    <a:pt x="43029" y="2548"/>
                    <a:pt x="52408" y="2548"/>
                  </a:cubicBezTo>
                  <a:cubicBezTo>
                    <a:pt x="61788" y="2548"/>
                    <a:pt x="69392" y="10151"/>
                    <a:pt x="69392" y="19531"/>
                  </a:cubicBezTo>
                  <a:lnTo>
                    <a:pt x="69392" y="54109"/>
                  </a:lnTo>
                  <a:lnTo>
                    <a:pt x="93169" y="54109"/>
                  </a:lnTo>
                  <a:cubicBezTo>
                    <a:pt x="101376" y="53717"/>
                    <a:pt x="108347" y="60052"/>
                    <a:pt x="108740" y="68259"/>
                  </a:cubicBezTo>
                  <a:cubicBezTo>
                    <a:pt x="109132" y="76466"/>
                    <a:pt x="102797" y="83437"/>
                    <a:pt x="94590" y="83830"/>
                  </a:cubicBezTo>
                  <a:cubicBezTo>
                    <a:pt x="94116" y="83853"/>
                    <a:pt x="93642" y="83853"/>
                    <a:pt x="93169" y="83830"/>
                  </a:cubicBezTo>
                  <a:lnTo>
                    <a:pt x="69392" y="83830"/>
                  </a:lnTo>
                  <a:lnTo>
                    <a:pt x="69392" y="188040"/>
                  </a:lnTo>
                  <a:cubicBezTo>
                    <a:pt x="69392" y="200812"/>
                    <a:pt x="75404" y="210220"/>
                    <a:pt x="87055" y="210220"/>
                  </a:cubicBezTo>
                  <a:cubicBezTo>
                    <a:pt x="107774" y="210220"/>
                    <a:pt x="124044" y="178054"/>
                    <a:pt x="133215" y="178054"/>
                  </a:cubicBezTo>
                  <a:cubicBezTo>
                    <a:pt x="142386" y="178054"/>
                    <a:pt x="136136" y="199657"/>
                    <a:pt x="136136" y="207945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A655545-BBFA-4FA5-B7C6-B58D1B6F1366}"/>
                </a:ext>
              </a:extLst>
            </p:cNvPr>
            <p:cNvSpPr/>
            <p:nvPr/>
          </p:nvSpPr>
          <p:spPr>
            <a:xfrm>
              <a:off x="8984857" y="4585581"/>
              <a:ext cx="47553" cy="115487"/>
            </a:xfrm>
            <a:custGeom>
              <a:avLst/>
              <a:gdLst/>
              <a:ahLst/>
              <a:cxnLst/>
              <a:rect l="0" t="0" r="0" b="0"/>
              <a:pathLst>
                <a:path w="47553" h="115487">
                  <a:moveTo>
                    <a:pt x="34374" y="47452"/>
                  </a:moveTo>
                  <a:cubicBezTo>
                    <a:pt x="34366" y="31409"/>
                    <a:pt x="39248" y="15745"/>
                    <a:pt x="48369" y="2548"/>
                  </a:cubicBezTo>
                  <a:cubicBezTo>
                    <a:pt x="21270" y="10385"/>
                    <a:pt x="2600" y="35173"/>
                    <a:pt x="2548" y="63382"/>
                  </a:cubicBezTo>
                  <a:lnTo>
                    <a:pt x="2548" y="114332"/>
                  </a:lnTo>
                  <a:lnTo>
                    <a:pt x="34374" y="115929"/>
                  </a:ln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CED022-1F1F-406F-B7A4-E061A6AD2B3B}"/>
                </a:ext>
              </a:extLst>
            </p:cNvPr>
            <p:cNvSpPr/>
            <p:nvPr/>
          </p:nvSpPr>
          <p:spPr>
            <a:xfrm>
              <a:off x="8984857" y="4901201"/>
              <a:ext cx="47553" cy="142660"/>
            </a:xfrm>
            <a:custGeom>
              <a:avLst/>
              <a:gdLst/>
              <a:ahLst/>
              <a:cxnLst/>
              <a:rect l="0" t="0" r="0" b="0"/>
              <a:pathLst>
                <a:path w="47553" h="142660">
                  <a:moveTo>
                    <a:pt x="2548" y="82302"/>
                  </a:moveTo>
                  <a:cubicBezTo>
                    <a:pt x="2607" y="110516"/>
                    <a:pt x="21271" y="135309"/>
                    <a:pt x="48369" y="143170"/>
                  </a:cubicBezTo>
                  <a:cubicBezTo>
                    <a:pt x="39251" y="129958"/>
                    <a:pt x="34370" y="114284"/>
                    <a:pt x="34374" y="98232"/>
                  </a:cubicBezTo>
                  <a:lnTo>
                    <a:pt x="34374" y="2548"/>
                  </a:lnTo>
                  <a:lnTo>
                    <a:pt x="2548" y="2548"/>
                  </a:ln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FDD1CF-72E5-4F0C-B165-EA899D61103E}"/>
                </a:ext>
              </a:extLst>
            </p:cNvPr>
            <p:cNvSpPr/>
            <p:nvPr/>
          </p:nvSpPr>
          <p:spPr>
            <a:xfrm>
              <a:off x="9032614" y="4901201"/>
              <a:ext cx="47553" cy="159644"/>
            </a:xfrm>
            <a:custGeom>
              <a:avLst/>
              <a:gdLst/>
              <a:ahLst/>
              <a:cxnLst/>
              <a:rect l="0" t="0" r="0" b="0"/>
              <a:pathLst>
                <a:path w="47553" h="159643">
                  <a:moveTo>
                    <a:pt x="34408" y="2548"/>
                  </a:moveTo>
                  <a:lnTo>
                    <a:pt x="2548" y="2548"/>
                  </a:lnTo>
                  <a:lnTo>
                    <a:pt x="2548" y="98096"/>
                  </a:lnTo>
                  <a:cubicBezTo>
                    <a:pt x="2611" y="126302"/>
                    <a:pt x="21277" y="151083"/>
                    <a:pt x="48369" y="158931"/>
                  </a:cubicBezTo>
                  <a:cubicBezTo>
                    <a:pt x="39271" y="145724"/>
                    <a:pt x="34403" y="130064"/>
                    <a:pt x="34408" y="114026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DAFE0B-A104-4DF6-8E71-C4CFB40EE5F5}"/>
                </a:ext>
              </a:extLst>
            </p:cNvPr>
            <p:cNvSpPr/>
            <p:nvPr/>
          </p:nvSpPr>
          <p:spPr>
            <a:xfrm>
              <a:off x="9032614" y="4569651"/>
              <a:ext cx="47553" cy="135867"/>
            </a:xfrm>
            <a:custGeom>
              <a:avLst/>
              <a:gdLst/>
              <a:ahLst/>
              <a:cxnLst/>
              <a:rect l="0" t="0" r="0" b="0"/>
              <a:pathLst>
                <a:path w="47553" h="135867">
                  <a:moveTo>
                    <a:pt x="34408" y="47452"/>
                  </a:moveTo>
                  <a:cubicBezTo>
                    <a:pt x="34409" y="31416"/>
                    <a:pt x="39277" y="15757"/>
                    <a:pt x="48369" y="2548"/>
                  </a:cubicBezTo>
                  <a:cubicBezTo>
                    <a:pt x="21277" y="10395"/>
                    <a:pt x="2611" y="35176"/>
                    <a:pt x="2548" y="63382"/>
                  </a:cubicBezTo>
                  <a:lnTo>
                    <a:pt x="2548" y="132640"/>
                  </a:lnTo>
                  <a:lnTo>
                    <a:pt x="34408" y="134237"/>
                  </a:ln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0D34804-3FD8-4053-9AB1-01ED65365D04}"/>
                </a:ext>
              </a:extLst>
            </p:cNvPr>
            <p:cNvSpPr/>
            <p:nvPr/>
          </p:nvSpPr>
          <p:spPr>
            <a:xfrm>
              <a:off x="8666350" y="4594141"/>
              <a:ext cx="44157" cy="441568"/>
            </a:xfrm>
            <a:custGeom>
              <a:avLst/>
              <a:gdLst/>
              <a:ahLst/>
              <a:cxnLst/>
              <a:rect l="0" t="0" r="0" b="0"/>
              <a:pathLst>
                <a:path w="44156" h="441568">
                  <a:moveTo>
                    <a:pt x="41609" y="2548"/>
                  </a:moveTo>
                  <a:cubicBezTo>
                    <a:pt x="17447" y="16779"/>
                    <a:pt x="2595" y="42711"/>
                    <a:pt x="2548" y="70753"/>
                  </a:cubicBezTo>
                  <a:lnTo>
                    <a:pt x="2548" y="373329"/>
                  </a:lnTo>
                  <a:cubicBezTo>
                    <a:pt x="2607" y="401359"/>
                    <a:pt x="17457" y="427275"/>
                    <a:pt x="41609" y="441500"/>
                  </a:cubicBezTo>
                  <a:cubicBezTo>
                    <a:pt x="36850" y="429975"/>
                    <a:pt x="34403" y="417626"/>
                    <a:pt x="34408" y="405156"/>
                  </a:cubicBezTo>
                  <a:lnTo>
                    <a:pt x="34408" y="38892"/>
                  </a:lnTo>
                  <a:cubicBezTo>
                    <a:pt x="34403" y="26422"/>
                    <a:pt x="36850" y="14073"/>
                    <a:pt x="41609" y="2548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1C1FB2-8D6C-4E0A-A2E7-1C2AA0F7EE6D}"/>
                </a:ext>
              </a:extLst>
            </p:cNvPr>
            <p:cNvSpPr/>
            <p:nvPr/>
          </p:nvSpPr>
          <p:spPr>
            <a:xfrm>
              <a:off x="8714107" y="4562314"/>
              <a:ext cx="54347" cy="512898"/>
            </a:xfrm>
            <a:custGeom>
              <a:avLst/>
              <a:gdLst/>
              <a:ahLst/>
              <a:cxnLst/>
              <a:rect l="0" t="0" r="0" b="0"/>
              <a:pathLst>
                <a:path w="54346" h="512898">
                  <a:moveTo>
                    <a:pt x="34408" y="38858"/>
                  </a:moveTo>
                  <a:cubicBezTo>
                    <a:pt x="34407" y="26400"/>
                    <a:pt x="36854" y="14063"/>
                    <a:pt x="41609" y="2548"/>
                  </a:cubicBezTo>
                  <a:cubicBezTo>
                    <a:pt x="17462" y="16777"/>
                    <a:pt x="2614" y="42691"/>
                    <a:pt x="2548" y="70719"/>
                  </a:cubicBezTo>
                  <a:lnTo>
                    <a:pt x="2548" y="436983"/>
                  </a:lnTo>
                  <a:cubicBezTo>
                    <a:pt x="2590" y="470241"/>
                    <a:pt x="23361" y="499948"/>
                    <a:pt x="54585" y="511404"/>
                  </a:cubicBezTo>
                  <a:cubicBezTo>
                    <a:pt x="41509" y="494711"/>
                    <a:pt x="34406" y="474117"/>
                    <a:pt x="34408" y="452913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3692757-D1F8-408A-9762-AE36D61ECC7E}"/>
                </a:ext>
              </a:extLst>
            </p:cNvPr>
            <p:cNvSpPr/>
            <p:nvPr/>
          </p:nvSpPr>
          <p:spPr>
            <a:xfrm>
              <a:off x="8761899" y="4519006"/>
              <a:ext cx="448361" cy="577435"/>
            </a:xfrm>
            <a:custGeom>
              <a:avLst/>
              <a:gdLst/>
              <a:ahLst/>
              <a:cxnLst/>
              <a:rect l="0" t="0" r="0" b="0"/>
              <a:pathLst>
                <a:path w="448361" h="577435">
                  <a:moveTo>
                    <a:pt x="384742" y="34408"/>
                  </a:moveTo>
                  <a:cubicBezTo>
                    <a:pt x="349587" y="34390"/>
                    <a:pt x="321073" y="62873"/>
                    <a:pt x="321054" y="98028"/>
                  </a:cubicBezTo>
                  <a:cubicBezTo>
                    <a:pt x="321054" y="98051"/>
                    <a:pt x="321054" y="98073"/>
                    <a:pt x="321054" y="98096"/>
                  </a:cubicBezTo>
                  <a:lnTo>
                    <a:pt x="321054" y="201627"/>
                  </a:lnTo>
                  <a:lnTo>
                    <a:pt x="161784" y="193645"/>
                  </a:lnTo>
                  <a:lnTo>
                    <a:pt x="161784" y="82166"/>
                  </a:lnTo>
                  <a:cubicBezTo>
                    <a:pt x="161784" y="38194"/>
                    <a:pt x="126138" y="2548"/>
                    <a:pt x="82166" y="2548"/>
                  </a:cubicBezTo>
                  <a:cubicBezTo>
                    <a:pt x="38194" y="2548"/>
                    <a:pt x="2548" y="38194"/>
                    <a:pt x="2548" y="82166"/>
                  </a:cubicBezTo>
                  <a:lnTo>
                    <a:pt x="2548" y="496221"/>
                  </a:lnTo>
                  <a:cubicBezTo>
                    <a:pt x="2548" y="540193"/>
                    <a:pt x="38194" y="575839"/>
                    <a:pt x="82166" y="575839"/>
                  </a:cubicBezTo>
                  <a:cubicBezTo>
                    <a:pt x="126138" y="575839"/>
                    <a:pt x="161784" y="540193"/>
                    <a:pt x="161784" y="496221"/>
                  </a:cubicBezTo>
                  <a:lnTo>
                    <a:pt x="161784" y="368811"/>
                  </a:lnTo>
                  <a:lnTo>
                    <a:pt x="321054" y="368811"/>
                  </a:lnTo>
                  <a:lnTo>
                    <a:pt x="321054" y="496221"/>
                  </a:lnTo>
                  <a:cubicBezTo>
                    <a:pt x="321054" y="531394"/>
                    <a:pt x="349568" y="559908"/>
                    <a:pt x="384742" y="559908"/>
                  </a:cubicBezTo>
                  <a:cubicBezTo>
                    <a:pt x="419915" y="559908"/>
                    <a:pt x="448429" y="531394"/>
                    <a:pt x="448429" y="496221"/>
                  </a:cubicBezTo>
                  <a:lnTo>
                    <a:pt x="448429" y="98096"/>
                  </a:lnTo>
                  <a:cubicBezTo>
                    <a:pt x="448448" y="62941"/>
                    <a:pt x="419964" y="34427"/>
                    <a:pt x="384810" y="34408"/>
                  </a:cubicBezTo>
                  <a:cubicBezTo>
                    <a:pt x="384787" y="34408"/>
                    <a:pt x="384764" y="34408"/>
                    <a:pt x="384742" y="34408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A86034-0007-4612-9BE4-C7A4AF898AAD}"/>
                </a:ext>
              </a:extLst>
            </p:cNvPr>
            <p:cNvSpPr/>
            <p:nvPr/>
          </p:nvSpPr>
          <p:spPr>
            <a:xfrm>
              <a:off x="8761899" y="4519006"/>
              <a:ext cx="448361" cy="577435"/>
            </a:xfrm>
            <a:custGeom>
              <a:avLst/>
              <a:gdLst/>
              <a:ahLst/>
              <a:cxnLst/>
              <a:rect l="0" t="0" r="0" b="0"/>
              <a:pathLst>
                <a:path w="448361" h="577435">
                  <a:moveTo>
                    <a:pt x="448429" y="496221"/>
                  </a:moveTo>
                  <a:cubicBezTo>
                    <a:pt x="448429" y="531394"/>
                    <a:pt x="419915" y="559908"/>
                    <a:pt x="384742" y="559908"/>
                  </a:cubicBezTo>
                  <a:cubicBezTo>
                    <a:pt x="349568" y="559908"/>
                    <a:pt x="321054" y="531394"/>
                    <a:pt x="321054" y="496221"/>
                  </a:cubicBezTo>
                  <a:lnTo>
                    <a:pt x="321054" y="368811"/>
                  </a:lnTo>
                  <a:lnTo>
                    <a:pt x="161784" y="368811"/>
                  </a:lnTo>
                  <a:lnTo>
                    <a:pt x="161784" y="496221"/>
                  </a:lnTo>
                  <a:cubicBezTo>
                    <a:pt x="161784" y="540193"/>
                    <a:pt x="126138" y="575839"/>
                    <a:pt x="82166" y="575839"/>
                  </a:cubicBezTo>
                  <a:cubicBezTo>
                    <a:pt x="38194" y="575839"/>
                    <a:pt x="2548" y="540193"/>
                    <a:pt x="2548" y="496221"/>
                  </a:cubicBezTo>
                  <a:lnTo>
                    <a:pt x="2548" y="82166"/>
                  </a:lnTo>
                  <a:cubicBezTo>
                    <a:pt x="2548" y="38194"/>
                    <a:pt x="38194" y="2548"/>
                    <a:pt x="82166" y="2548"/>
                  </a:cubicBezTo>
                  <a:cubicBezTo>
                    <a:pt x="126138" y="2548"/>
                    <a:pt x="161784" y="38194"/>
                    <a:pt x="161784" y="82166"/>
                  </a:cubicBezTo>
                  <a:lnTo>
                    <a:pt x="161784" y="193645"/>
                  </a:lnTo>
                  <a:lnTo>
                    <a:pt x="321054" y="201627"/>
                  </a:lnTo>
                  <a:lnTo>
                    <a:pt x="321054" y="98096"/>
                  </a:lnTo>
                  <a:cubicBezTo>
                    <a:pt x="321054" y="62922"/>
                    <a:pt x="349568" y="34408"/>
                    <a:pt x="384742" y="34408"/>
                  </a:cubicBezTo>
                  <a:cubicBezTo>
                    <a:pt x="419915" y="34408"/>
                    <a:pt x="448429" y="62922"/>
                    <a:pt x="448429" y="98096"/>
                  </a:cubicBezTo>
                  <a:close/>
                </a:path>
              </a:pathLst>
            </a:custGeom>
            <a:solidFill>
              <a:srgbClr val="CB2C3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02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63538" y="1745108"/>
            <a:ext cx="4517849" cy="32364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281789" y="1745108"/>
            <a:ext cx="4478161" cy="32364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619AFE1-59D2-460F-8767-7D419AC13C3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3538" y="1165225"/>
            <a:ext cx="4517848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9FD6068-B7C1-4E98-A9D1-2475A4973D1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3948" y="1165225"/>
            <a:ext cx="4601987" cy="431800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FC2EC5-6DD9-4AD2-A8A1-CB18B79CF9CA}"/>
              </a:ext>
            </a:extLst>
          </p:cNvPr>
          <p:cNvCxnSpPr>
            <a:cxnSpLocks/>
          </p:cNvCxnSpPr>
          <p:nvPr/>
        </p:nvCxnSpPr>
        <p:spPr>
          <a:xfrm flipH="1">
            <a:off x="5080000" y="1165225"/>
            <a:ext cx="1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7E53AC68-0977-4331-AF1F-9677CF5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3622E4-481A-4263-BF11-EBFD0DC9BDD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CA314E5-776E-4CCD-88FE-AB12CC0ECB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4512513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5124A88-2BD8-42C6-944C-86E9109BA1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83949" y="5057270"/>
            <a:ext cx="447600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63539" y="1741490"/>
            <a:ext cx="2944690" cy="324008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2F0F8B-99CE-4D5A-9BC7-8DEEB6C317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3538" y="1165225"/>
            <a:ext cx="2947224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0EBAC3-765E-46A4-8973-B9B3D9297A54}"/>
              </a:ext>
            </a:extLst>
          </p:cNvPr>
          <p:cNvCxnSpPr>
            <a:cxnSpLocks/>
          </p:cNvCxnSpPr>
          <p:nvPr/>
        </p:nvCxnSpPr>
        <p:spPr>
          <a:xfrm flipH="1">
            <a:off x="3466400" y="1157729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EF117A9-CCB8-45BC-B14A-2E037377EA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88132" y="1165225"/>
            <a:ext cx="2947224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0054C5-B647-4E6E-8080-E450BA7FDCAF}"/>
              </a:ext>
            </a:extLst>
          </p:cNvPr>
          <p:cNvCxnSpPr>
            <a:cxnSpLocks/>
          </p:cNvCxnSpPr>
          <p:nvPr/>
        </p:nvCxnSpPr>
        <p:spPr>
          <a:xfrm flipH="1">
            <a:off x="6690994" y="1157729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5DE322E-920E-490C-8716-B9B2EFC2A3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12726" y="1165225"/>
            <a:ext cx="2947224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Chart Placeholder 6">
            <a:extLst>
              <a:ext uri="{FF2B5EF4-FFF2-40B4-BE49-F238E27FC236}">
                <a16:creationId xmlns:a16="http://schemas.microsoft.com/office/drawing/2014/main" id="{26DF56EC-A59E-48E0-A8AF-C22106780A39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589400" y="1741489"/>
            <a:ext cx="2944690" cy="324008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32" name="Chart Placeholder 6">
            <a:extLst>
              <a:ext uri="{FF2B5EF4-FFF2-40B4-BE49-F238E27FC236}">
                <a16:creationId xmlns:a16="http://schemas.microsoft.com/office/drawing/2014/main" id="{B5582E62-CBCC-4F60-B4FB-279E1D008BE5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6815261" y="1741488"/>
            <a:ext cx="2944690" cy="324008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5983D-880E-4F3D-80AC-31ECD42C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793D-DD55-49F8-BCCB-FAD1A1E527CB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1DC62B3-BC3F-4872-B810-E2C63DA889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8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65125" y="1745595"/>
            <a:ext cx="2117426" cy="32359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7CBBCB-7DC0-4DF6-8411-190C4FEF5A4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793234" y="1165225"/>
            <a:ext cx="2118220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A040FE8-74E3-4D4B-8771-6976DFF1E5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17482" y="1165225"/>
            <a:ext cx="2118220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CA41D51-6748-4E97-914B-436B8A76A0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41730" y="1165225"/>
            <a:ext cx="2118220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7CCA125-895E-4679-8170-174D2BDE3F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8986" y="1165225"/>
            <a:ext cx="2118220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B0444-F7A9-4B3F-85D8-F7E53923EDEB}"/>
              </a:ext>
            </a:extLst>
          </p:cNvPr>
          <p:cNvCxnSpPr>
            <a:cxnSpLocks/>
          </p:cNvCxnSpPr>
          <p:nvPr/>
        </p:nvCxnSpPr>
        <p:spPr>
          <a:xfrm flipH="1">
            <a:off x="2654561" y="116557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3A8E1-7665-4E5E-8E96-13F1EFC84576}"/>
              </a:ext>
            </a:extLst>
          </p:cNvPr>
          <p:cNvCxnSpPr>
            <a:cxnSpLocks/>
          </p:cNvCxnSpPr>
          <p:nvPr/>
        </p:nvCxnSpPr>
        <p:spPr>
          <a:xfrm flipH="1">
            <a:off x="5078809" y="116557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80E384-467A-4C69-9019-C52EDF0FFED1}"/>
              </a:ext>
            </a:extLst>
          </p:cNvPr>
          <p:cNvCxnSpPr>
            <a:cxnSpLocks/>
          </p:cNvCxnSpPr>
          <p:nvPr/>
        </p:nvCxnSpPr>
        <p:spPr>
          <a:xfrm flipH="1">
            <a:off x="7503057" y="116557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29C3B225-9C95-4AD0-92BE-94C329B56EBE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2788579" y="1744226"/>
            <a:ext cx="2117426" cy="32359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C40D6737-983D-473D-94BD-7FF700416B73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5217482" y="1742857"/>
            <a:ext cx="2117426" cy="32359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4" name="Chart Placeholder 6">
            <a:extLst>
              <a:ext uri="{FF2B5EF4-FFF2-40B4-BE49-F238E27FC236}">
                <a16:creationId xmlns:a16="http://schemas.microsoft.com/office/drawing/2014/main" id="{6B32ABBE-AED7-4A22-B5CB-167CAE080E6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7641730" y="1741488"/>
            <a:ext cx="2117426" cy="32359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8D6D91-D6F0-4034-9E85-84C8A965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F819-0A7A-4C75-A254-C32034A1C23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E07C704-DEC6-48FF-BEFA-6E74738337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9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23F3AC-0DB8-4063-9A42-2C12436962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538" y="3625804"/>
            <a:ext cx="9394306" cy="135577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E71D0855-B01B-451B-8F4E-3C280BD0EE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63538" y="1741488"/>
            <a:ext cx="4517850" cy="18376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E428A739-CA73-4B6D-A40D-0AD4B4415AE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81789" y="1741488"/>
            <a:ext cx="4478161" cy="18376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4BF816C-79C0-4522-AD8D-0838CC7EE1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3538" y="1165225"/>
            <a:ext cx="4517848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CAA5E9D-36BE-48E1-B6C0-23959AE324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3949" y="1165225"/>
            <a:ext cx="4476002" cy="431800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007796-9103-4974-A05B-046DFF60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BF86510-61C6-4D65-99A3-57753982650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C9FF96A-922F-4E14-976C-E314C77D4F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6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s &amp;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F4AA55-A455-452C-961E-E036231C2F5D}"/>
              </a:ext>
            </a:extLst>
          </p:cNvPr>
          <p:cNvCxnSpPr>
            <a:cxnSpLocks/>
          </p:cNvCxnSpPr>
          <p:nvPr/>
        </p:nvCxnSpPr>
        <p:spPr>
          <a:xfrm>
            <a:off x="5079206" y="1165575"/>
            <a:ext cx="1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5487170-E8E9-4170-8867-FD7FD11261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81789" y="3625804"/>
            <a:ext cx="4478161" cy="1355770"/>
          </a:xfr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DA983E83-FF3B-453B-91B0-E4D60F21E76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63538" y="1741488"/>
            <a:ext cx="4517850" cy="18376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060EA5B-270C-4205-BB68-7917F0E9122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81789" y="1741488"/>
            <a:ext cx="4478161" cy="18376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E96E396-E25F-4725-AF22-DABC696F493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3538" y="1165225"/>
            <a:ext cx="4517848" cy="43180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ABEE56E-E803-40A2-9AC5-9E78E96A6E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3949" y="1165225"/>
            <a:ext cx="4476002" cy="431800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988E71-38A9-47DE-AA8E-ECE7DD0BAF8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E4E7B7-6BD5-48F0-BF27-ED2F9888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4AA4E3B-7715-4A95-931F-A22658B6DD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63538" y="3640342"/>
            <a:ext cx="4478161" cy="1355770"/>
          </a:xfr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8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280025" y="1745108"/>
            <a:ext cx="4479925" cy="3236467"/>
          </a:xfrm>
        </p:spPr>
        <p:txBody>
          <a:bodyPr t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B6FF5EB-5A5C-4FE1-BB77-06F0B928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538" y="1165225"/>
            <a:ext cx="4521272" cy="38163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51CC562-8616-43D3-84D1-B6C753DFDA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3948" y="1165225"/>
            <a:ext cx="4475909" cy="431800"/>
          </a:xfrm>
        </p:spPr>
        <p:txBody>
          <a:bodyPr lIns="0"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8FD2AF-2C08-4CC6-B790-174164423244}"/>
              </a:ext>
            </a:extLst>
          </p:cNvPr>
          <p:cNvCxnSpPr>
            <a:cxnSpLocks/>
          </p:cNvCxnSpPr>
          <p:nvPr/>
        </p:nvCxnSpPr>
        <p:spPr>
          <a:xfrm>
            <a:off x="5079206" y="1165575"/>
            <a:ext cx="1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A79AB9B2-8605-4B82-A4B4-9697CCA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61773E-730F-4E14-973F-B2416493668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98811C5-45F6-48DF-8658-5CF15309E0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6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B6FF5EB-5A5C-4FE1-BB77-06F0B928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538" y="1745107"/>
            <a:ext cx="4521272" cy="3236467"/>
          </a:xfr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3E517D-E051-4FDB-A37C-100DA772CE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538" y="1165575"/>
            <a:ext cx="4512514" cy="431450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99E7D1-DB76-467A-BCDD-AE8665BFD0D4}"/>
              </a:ext>
            </a:extLst>
          </p:cNvPr>
          <p:cNvCxnSpPr>
            <a:cxnSpLocks/>
          </p:cNvCxnSpPr>
          <p:nvPr/>
        </p:nvCxnSpPr>
        <p:spPr>
          <a:xfrm>
            <a:off x="5079206" y="1165575"/>
            <a:ext cx="1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989FDCA6-C612-490B-A495-DFB5E0AC1D0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80025" y="1745108"/>
            <a:ext cx="4479925" cy="3236467"/>
          </a:xfrm>
        </p:spPr>
        <p:txBody>
          <a:bodyPr t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A85F304-9642-4463-AD1C-8E3D7A6DA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3948" y="1165575"/>
            <a:ext cx="4475909" cy="431450"/>
          </a:xfrm>
        </p:spPr>
        <p:txBody>
          <a:bodyPr lIns="0"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66D17D-11DC-451A-A448-AC7DBAC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4CE652A-40E0-414E-A38C-C4BF0E84FD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B1AC4-A396-4065-A3C9-F17E8D9C83F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26645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61773" y="1741487"/>
            <a:ext cx="4521379" cy="12451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281789" y="1741487"/>
            <a:ext cx="4478161" cy="12451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D2C0CF76-048C-4439-9CB5-CE4D5D6F4E99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63538" y="3736437"/>
            <a:ext cx="4521379" cy="12451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2854E9FC-31E1-4E21-B58B-EB4D45B47063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5281789" y="3736437"/>
            <a:ext cx="4478161" cy="12451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C120D-8048-4D6F-AEB6-693067CF026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538" y="1164883"/>
            <a:ext cx="4517849" cy="428394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930924A-72AC-4A0B-B0BD-58CA121BB0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81789" y="1164883"/>
            <a:ext cx="4478161" cy="428394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DD4D35C-FC5D-4FF6-BCD0-58327C3F72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538" y="3154683"/>
            <a:ext cx="4517849" cy="428394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F7CBC-915A-4627-AECE-83BB3A508E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81789" y="3154683"/>
            <a:ext cx="4478161" cy="428394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EA24523-17E0-4394-8F02-4A67DD5760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8797-3EF4-4A77-B89F-E794BA8FA8B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9ECE9CD-2E23-436D-8B32-6E63A3F8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A1DED-77EB-48C3-B32E-AFA75B97ABB4}"/>
              </a:ext>
            </a:extLst>
          </p:cNvPr>
          <p:cNvCxnSpPr>
            <a:cxnSpLocks/>
          </p:cNvCxnSpPr>
          <p:nvPr/>
        </p:nvCxnSpPr>
        <p:spPr>
          <a:xfrm>
            <a:off x="5079206" y="1165575"/>
            <a:ext cx="1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41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3A50B1D-CAB2-4EBC-A2A2-1F3C25B95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538" y="1165225"/>
            <a:ext cx="4521978" cy="3816350"/>
          </a:xfr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F1977E1D-E125-43D9-800E-BF512C5713F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81789" y="1741488"/>
            <a:ext cx="4478161" cy="1246711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8DFC5F22-CF06-4E71-AB78-4CC639EED37E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5281789" y="3734864"/>
            <a:ext cx="4478161" cy="1246711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6403EA-BB42-4544-80C3-A21D18561D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86133" y="1165225"/>
            <a:ext cx="4473817" cy="428786"/>
          </a:xfrm>
        </p:spPr>
        <p:txBody>
          <a:bodyPr lIns="0"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9D24B70-A2DA-4EEF-BA98-5C2E476EBE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86133" y="3153451"/>
            <a:ext cx="4473817" cy="428786"/>
          </a:xfrm>
        </p:spPr>
        <p:txBody>
          <a:bodyPr lIns="0"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A79A770-2DA0-49E9-B5A4-485284A11C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A68955-2C66-42E2-BF68-5BC5D412FAD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CCFE044-C4B8-40CF-968C-1A5A3DE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D8F7B5-A865-4EF3-B568-1FAEF84BB6ED}"/>
              </a:ext>
            </a:extLst>
          </p:cNvPr>
          <p:cNvCxnSpPr>
            <a:cxnSpLocks/>
          </p:cNvCxnSpPr>
          <p:nvPr/>
        </p:nvCxnSpPr>
        <p:spPr>
          <a:xfrm>
            <a:off x="5079206" y="1165575"/>
            <a:ext cx="1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61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3A50B1D-CAB2-4EBC-A2A2-1F3C25B95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538" y="1741488"/>
            <a:ext cx="4521978" cy="3240086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F1977E1D-E125-43D9-800E-BF512C5713F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81789" y="1741488"/>
            <a:ext cx="4478161" cy="1246711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8DFC5F22-CF06-4E71-AB78-4CC639EED37E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5281789" y="3734864"/>
            <a:ext cx="4478161" cy="1246711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6403EA-BB42-4544-80C3-A21D18561D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86133" y="1165224"/>
            <a:ext cx="4473817" cy="431801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9D24B70-A2DA-4EEF-BA98-5C2E476EBE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86133" y="3153451"/>
            <a:ext cx="4473817" cy="421200"/>
          </a:xfrm>
        </p:spPr>
        <p:txBody>
          <a:bodyPr lIns="0"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6E7AFDF-C2F4-4226-B5B2-0A994CF00B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538" y="1165224"/>
            <a:ext cx="4512514" cy="431801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34758-71E1-4D40-B2C6-5CAE5EF9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E34C-E925-43ED-AA38-E7D000A084F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0FDD77F-EB7E-47E8-9D38-A1486C4B65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6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1933" y="2564939"/>
            <a:ext cx="4527016" cy="389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4500"/>
              </a:lnSpc>
              <a:defRPr sz="4000" spc="-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81931" y="3015956"/>
            <a:ext cx="4527016" cy="559256"/>
          </a:xfrm>
        </p:spPr>
        <p:txBody>
          <a:bodyPr lIns="0">
            <a:noAutofit/>
          </a:bodyPr>
          <a:lstStyle>
            <a:lvl1pPr marL="0" indent="0" algn="l">
              <a:lnSpc>
                <a:spcPts val="3000"/>
              </a:lnSpc>
              <a:buNone/>
              <a:defRPr sz="2400" b="0" spc="-16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Sub-heading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4FD284-22FE-43F3-8236-ACF8393E0E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746997" cy="5715000"/>
          </a:xfrm>
          <a:solidFill>
            <a:srgbClr val="F3F1F3"/>
          </a:solidFill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30098592-EB2E-4AAA-A59A-A20E69FE60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881931" y="5359160"/>
            <a:ext cx="1443467" cy="208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Confidential - do not distribute</a:t>
            </a:r>
          </a:p>
        </p:txBody>
      </p:sp>
      <p:sp>
        <p:nvSpPr>
          <p:cNvPr id="28" name="Slide Number Placeholder 5"/>
          <p:cNvSpPr txBox="1">
            <a:spLocks/>
          </p:cNvSpPr>
          <p:nvPr/>
        </p:nvSpPr>
        <p:spPr>
          <a:xfrm>
            <a:off x="9541744" y="5343070"/>
            <a:ext cx="213307" cy="22240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8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54118A-0C88-44E5-A760-D5564D123B5E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7" name="Graphic 25">
            <a:extLst>
              <a:ext uri="{FF2B5EF4-FFF2-40B4-BE49-F238E27FC236}">
                <a16:creationId xmlns:a16="http://schemas.microsoft.com/office/drawing/2014/main" id="{6A7229CA-52EB-477B-928D-D75D7C6CB2DE}"/>
              </a:ext>
            </a:extLst>
          </p:cNvPr>
          <p:cNvGrpSpPr/>
          <p:nvPr/>
        </p:nvGrpSpPr>
        <p:grpSpPr>
          <a:xfrm>
            <a:off x="8447197" y="4864574"/>
            <a:ext cx="1155097" cy="680400"/>
            <a:chOff x="8440026" y="4867449"/>
            <a:chExt cx="1155097" cy="680400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1804FBC-B1B0-425F-A98B-5B4620734B36}"/>
                </a:ext>
              </a:extLst>
            </p:cNvPr>
            <p:cNvSpPr/>
            <p:nvPr/>
          </p:nvSpPr>
          <p:spPr>
            <a:xfrm>
              <a:off x="9543517" y="5373884"/>
              <a:ext cx="54251" cy="27126"/>
            </a:xfrm>
            <a:custGeom>
              <a:avLst/>
              <a:gdLst/>
              <a:ahLst/>
              <a:cxnLst/>
              <a:rect l="0" t="0" r="0" b="0"/>
              <a:pathLst>
                <a:path w="54251" h="27125">
                  <a:moveTo>
                    <a:pt x="11709" y="27035"/>
                  </a:moveTo>
                  <a:cubicBezTo>
                    <a:pt x="10250" y="27011"/>
                    <a:pt x="9076" y="25827"/>
                    <a:pt x="9064" y="24368"/>
                  </a:cubicBezTo>
                  <a:lnTo>
                    <a:pt x="9064" y="6465"/>
                  </a:lnTo>
                  <a:lnTo>
                    <a:pt x="3956" y="6465"/>
                  </a:lnTo>
                  <a:cubicBezTo>
                    <a:pt x="2707" y="6465"/>
                    <a:pt x="1695" y="5453"/>
                    <a:pt x="1695" y="4204"/>
                  </a:cubicBezTo>
                  <a:cubicBezTo>
                    <a:pt x="1752" y="2980"/>
                    <a:pt x="2732" y="2001"/>
                    <a:pt x="3956" y="1944"/>
                  </a:cubicBezTo>
                  <a:lnTo>
                    <a:pt x="19440" y="1944"/>
                  </a:lnTo>
                  <a:cubicBezTo>
                    <a:pt x="20664" y="2001"/>
                    <a:pt x="21643" y="2980"/>
                    <a:pt x="21700" y="4204"/>
                  </a:cubicBezTo>
                  <a:cubicBezTo>
                    <a:pt x="21700" y="5453"/>
                    <a:pt x="20688" y="6465"/>
                    <a:pt x="19440" y="6465"/>
                  </a:cubicBezTo>
                  <a:lnTo>
                    <a:pt x="14331" y="6465"/>
                  </a:lnTo>
                  <a:lnTo>
                    <a:pt x="14331" y="24368"/>
                  </a:lnTo>
                  <a:cubicBezTo>
                    <a:pt x="14332" y="25824"/>
                    <a:pt x="13165" y="27011"/>
                    <a:pt x="11709" y="27035"/>
                  </a:cubicBezTo>
                  <a:close/>
                  <a:moveTo>
                    <a:pt x="49979" y="27035"/>
                  </a:moveTo>
                  <a:cubicBezTo>
                    <a:pt x="48532" y="26998"/>
                    <a:pt x="47379" y="25815"/>
                    <a:pt x="47379" y="24368"/>
                  </a:cubicBezTo>
                  <a:lnTo>
                    <a:pt x="47379" y="8951"/>
                  </a:lnTo>
                  <a:lnTo>
                    <a:pt x="40711" y="26221"/>
                  </a:lnTo>
                  <a:cubicBezTo>
                    <a:pt x="40448" y="26989"/>
                    <a:pt x="39613" y="27399"/>
                    <a:pt x="38845" y="27136"/>
                  </a:cubicBezTo>
                  <a:cubicBezTo>
                    <a:pt x="38415" y="26989"/>
                    <a:pt x="38078" y="26651"/>
                    <a:pt x="37931" y="26221"/>
                  </a:cubicBezTo>
                  <a:lnTo>
                    <a:pt x="31262" y="8951"/>
                  </a:lnTo>
                  <a:lnTo>
                    <a:pt x="31262" y="24526"/>
                  </a:lnTo>
                  <a:cubicBezTo>
                    <a:pt x="31275" y="25969"/>
                    <a:pt x="30128" y="27156"/>
                    <a:pt x="28685" y="27193"/>
                  </a:cubicBezTo>
                  <a:cubicBezTo>
                    <a:pt x="27226" y="27169"/>
                    <a:pt x="26053" y="25985"/>
                    <a:pt x="26040" y="24526"/>
                  </a:cubicBezTo>
                  <a:lnTo>
                    <a:pt x="26041" y="6035"/>
                  </a:lnTo>
                  <a:cubicBezTo>
                    <a:pt x="26019" y="3676"/>
                    <a:pt x="27914" y="1746"/>
                    <a:pt x="30273" y="1724"/>
                  </a:cubicBezTo>
                  <a:cubicBezTo>
                    <a:pt x="32069" y="1707"/>
                    <a:pt x="33684" y="2816"/>
                    <a:pt x="34314" y="4498"/>
                  </a:cubicBezTo>
                  <a:lnTo>
                    <a:pt x="39309" y="17519"/>
                  </a:lnTo>
                  <a:lnTo>
                    <a:pt x="44350" y="4498"/>
                  </a:lnTo>
                  <a:cubicBezTo>
                    <a:pt x="44952" y="2818"/>
                    <a:pt x="46544" y="1696"/>
                    <a:pt x="48329" y="1695"/>
                  </a:cubicBezTo>
                  <a:cubicBezTo>
                    <a:pt x="50713" y="1695"/>
                    <a:pt x="52646" y="3628"/>
                    <a:pt x="52646" y="6013"/>
                  </a:cubicBezTo>
                  <a:cubicBezTo>
                    <a:pt x="52646" y="6020"/>
                    <a:pt x="52646" y="6028"/>
                    <a:pt x="52646" y="6035"/>
                  </a:cubicBezTo>
                  <a:lnTo>
                    <a:pt x="52646" y="24526"/>
                  </a:lnTo>
                  <a:cubicBezTo>
                    <a:pt x="52622" y="25989"/>
                    <a:pt x="51442" y="27169"/>
                    <a:pt x="49979" y="2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5EAE34-45CA-45D2-AB49-4BE6E583E670}"/>
                </a:ext>
              </a:extLst>
            </p:cNvPr>
            <p:cNvSpPr/>
            <p:nvPr/>
          </p:nvSpPr>
          <p:spPr>
            <a:xfrm>
              <a:off x="8438331" y="5374188"/>
              <a:ext cx="144670" cy="171795"/>
            </a:xfrm>
            <a:custGeom>
              <a:avLst/>
              <a:gdLst/>
              <a:ahLst/>
              <a:cxnLst/>
              <a:rect l="0" t="0" r="0" b="0"/>
              <a:pathLst>
                <a:path w="144669" h="171795">
                  <a:moveTo>
                    <a:pt x="119104" y="159194"/>
                  </a:moveTo>
                  <a:lnTo>
                    <a:pt x="119104" y="95901"/>
                  </a:lnTo>
                  <a:lnTo>
                    <a:pt x="26719" y="95901"/>
                  </a:lnTo>
                  <a:lnTo>
                    <a:pt x="26719" y="159194"/>
                  </a:lnTo>
                  <a:cubicBezTo>
                    <a:pt x="26720" y="166002"/>
                    <a:pt x="21273" y="171559"/>
                    <a:pt x="14467" y="171695"/>
                  </a:cubicBezTo>
                  <a:cubicBezTo>
                    <a:pt x="7518" y="171696"/>
                    <a:pt x="1843" y="166142"/>
                    <a:pt x="1695" y="159194"/>
                  </a:cubicBezTo>
                  <a:lnTo>
                    <a:pt x="1695" y="14750"/>
                  </a:lnTo>
                  <a:cubicBezTo>
                    <a:pt x="1804" y="7880"/>
                    <a:pt x="7348" y="2336"/>
                    <a:pt x="14218" y="2228"/>
                  </a:cubicBezTo>
                  <a:cubicBezTo>
                    <a:pt x="21121" y="2252"/>
                    <a:pt x="26706" y="7848"/>
                    <a:pt x="26719" y="14750"/>
                  </a:cubicBezTo>
                  <a:lnTo>
                    <a:pt x="26719" y="73523"/>
                  </a:lnTo>
                  <a:lnTo>
                    <a:pt x="119104" y="73523"/>
                  </a:lnTo>
                  <a:lnTo>
                    <a:pt x="119104" y="14750"/>
                  </a:lnTo>
                  <a:cubicBezTo>
                    <a:pt x="118810" y="7840"/>
                    <a:pt x="124174" y="2001"/>
                    <a:pt x="131084" y="1707"/>
                  </a:cubicBezTo>
                  <a:cubicBezTo>
                    <a:pt x="137994" y="1413"/>
                    <a:pt x="143833" y="6777"/>
                    <a:pt x="144127" y="13687"/>
                  </a:cubicBezTo>
                  <a:cubicBezTo>
                    <a:pt x="144142" y="14041"/>
                    <a:pt x="144142" y="14396"/>
                    <a:pt x="144127" y="14750"/>
                  </a:cubicBezTo>
                  <a:lnTo>
                    <a:pt x="144127" y="159194"/>
                  </a:lnTo>
                  <a:cubicBezTo>
                    <a:pt x="143833" y="166104"/>
                    <a:pt x="137994" y="171468"/>
                    <a:pt x="131084" y="171174"/>
                  </a:cubicBezTo>
                  <a:cubicBezTo>
                    <a:pt x="124585" y="170898"/>
                    <a:pt x="119380" y="165693"/>
                    <a:pt x="119104" y="159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041277-06F9-46B8-98DA-41ACCECADF72}"/>
                </a:ext>
              </a:extLst>
            </p:cNvPr>
            <p:cNvSpPr/>
            <p:nvPr/>
          </p:nvSpPr>
          <p:spPr>
            <a:xfrm>
              <a:off x="8598439" y="5419070"/>
              <a:ext cx="124326" cy="128847"/>
            </a:xfrm>
            <a:custGeom>
              <a:avLst/>
              <a:gdLst/>
              <a:ahLst/>
              <a:cxnLst/>
              <a:rect l="0" t="0" r="0" b="0"/>
              <a:pathLst>
                <a:path w="124325" h="128846">
                  <a:moveTo>
                    <a:pt x="1695" y="64988"/>
                  </a:moveTo>
                  <a:cubicBezTo>
                    <a:pt x="1695" y="30200"/>
                    <a:pt x="25227" y="1695"/>
                    <a:pt x="62728" y="1695"/>
                  </a:cubicBezTo>
                  <a:cubicBezTo>
                    <a:pt x="100229" y="1695"/>
                    <a:pt x="123760" y="30222"/>
                    <a:pt x="123760" y="64988"/>
                  </a:cubicBezTo>
                  <a:cubicBezTo>
                    <a:pt x="123760" y="99754"/>
                    <a:pt x="100500" y="128575"/>
                    <a:pt x="62728" y="128575"/>
                  </a:cubicBezTo>
                  <a:cubicBezTo>
                    <a:pt x="24956" y="128575"/>
                    <a:pt x="1695" y="100026"/>
                    <a:pt x="1695" y="64988"/>
                  </a:cubicBezTo>
                  <a:close/>
                  <a:moveTo>
                    <a:pt x="100319" y="64988"/>
                  </a:moveTo>
                  <a:cubicBezTo>
                    <a:pt x="100319" y="42203"/>
                    <a:pt x="87073" y="21678"/>
                    <a:pt x="62773" y="21678"/>
                  </a:cubicBezTo>
                  <a:cubicBezTo>
                    <a:pt x="38473" y="21678"/>
                    <a:pt x="25227" y="42203"/>
                    <a:pt x="25227" y="64988"/>
                  </a:cubicBezTo>
                  <a:cubicBezTo>
                    <a:pt x="25227" y="87774"/>
                    <a:pt x="38790" y="108548"/>
                    <a:pt x="62773" y="108548"/>
                  </a:cubicBezTo>
                  <a:cubicBezTo>
                    <a:pt x="86757" y="108548"/>
                    <a:pt x="100319" y="88090"/>
                    <a:pt x="100319" y="6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1C2C6A6-FDF8-4AC5-AF36-1DDAFF00D707}"/>
                </a:ext>
              </a:extLst>
            </p:cNvPr>
            <p:cNvSpPr/>
            <p:nvPr/>
          </p:nvSpPr>
          <p:spPr>
            <a:xfrm>
              <a:off x="8791053" y="5419048"/>
              <a:ext cx="122065" cy="128847"/>
            </a:xfrm>
            <a:custGeom>
              <a:avLst/>
              <a:gdLst/>
              <a:ahLst/>
              <a:cxnLst/>
              <a:rect l="0" t="0" r="0" b="0"/>
              <a:pathLst>
                <a:path w="122065" h="128846">
                  <a:moveTo>
                    <a:pt x="62186" y="1695"/>
                  </a:moveTo>
                  <a:cubicBezTo>
                    <a:pt x="98489" y="1695"/>
                    <a:pt x="120958" y="29974"/>
                    <a:pt x="120958" y="61756"/>
                  </a:cubicBezTo>
                  <a:cubicBezTo>
                    <a:pt x="120958" y="68537"/>
                    <a:pt x="116211" y="72516"/>
                    <a:pt x="107689" y="72516"/>
                  </a:cubicBezTo>
                  <a:lnTo>
                    <a:pt x="25385" y="72516"/>
                  </a:lnTo>
                  <a:cubicBezTo>
                    <a:pt x="27148" y="93041"/>
                    <a:pt x="42158" y="110062"/>
                    <a:pt x="66435" y="110062"/>
                  </a:cubicBezTo>
                  <a:cubicBezTo>
                    <a:pt x="77245" y="110032"/>
                    <a:pt x="87775" y="106617"/>
                    <a:pt x="96545" y="100297"/>
                  </a:cubicBezTo>
                  <a:cubicBezTo>
                    <a:pt x="98024" y="99335"/>
                    <a:pt x="99783" y="98898"/>
                    <a:pt x="101540" y="99054"/>
                  </a:cubicBezTo>
                  <a:cubicBezTo>
                    <a:pt x="106534" y="99054"/>
                    <a:pt x="110582" y="103102"/>
                    <a:pt x="110582" y="108095"/>
                  </a:cubicBezTo>
                  <a:cubicBezTo>
                    <a:pt x="110623" y="111117"/>
                    <a:pt x="109113" y="113950"/>
                    <a:pt x="106581" y="115600"/>
                  </a:cubicBezTo>
                  <a:cubicBezTo>
                    <a:pt x="94260" y="124395"/>
                    <a:pt x="79422" y="128963"/>
                    <a:pt x="64288" y="128620"/>
                  </a:cubicBezTo>
                  <a:cubicBezTo>
                    <a:pt x="28233" y="128620"/>
                    <a:pt x="1696" y="103077"/>
                    <a:pt x="1696" y="65034"/>
                  </a:cubicBezTo>
                  <a:cubicBezTo>
                    <a:pt x="1605" y="29974"/>
                    <a:pt x="26900" y="1695"/>
                    <a:pt x="62186" y="1695"/>
                  </a:cubicBezTo>
                  <a:close/>
                  <a:moveTo>
                    <a:pt x="25137" y="56240"/>
                  </a:moveTo>
                  <a:lnTo>
                    <a:pt x="98986" y="56240"/>
                  </a:lnTo>
                  <a:cubicBezTo>
                    <a:pt x="98489" y="40236"/>
                    <a:pt x="87684" y="20209"/>
                    <a:pt x="62186" y="20209"/>
                  </a:cubicBezTo>
                  <a:cubicBezTo>
                    <a:pt x="37908" y="20299"/>
                    <a:pt x="26470" y="39739"/>
                    <a:pt x="25137" y="562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24A19C4-67C7-440D-BE4D-F22A15E34F02}"/>
                </a:ext>
              </a:extLst>
            </p:cNvPr>
            <p:cNvSpPr/>
            <p:nvPr/>
          </p:nvSpPr>
          <p:spPr>
            <a:xfrm>
              <a:off x="8924715" y="5374697"/>
              <a:ext cx="24865" cy="171795"/>
            </a:xfrm>
            <a:custGeom>
              <a:avLst/>
              <a:gdLst/>
              <a:ahLst/>
              <a:cxnLst/>
              <a:rect l="0" t="0" r="0" b="0"/>
              <a:pathLst>
                <a:path w="24865" h="171795">
                  <a:moveTo>
                    <a:pt x="1695" y="159928"/>
                  </a:moveTo>
                  <a:lnTo>
                    <a:pt x="1695" y="12998"/>
                  </a:lnTo>
                  <a:cubicBezTo>
                    <a:pt x="1695" y="6756"/>
                    <a:pt x="6756" y="1695"/>
                    <a:pt x="12998" y="1695"/>
                  </a:cubicBezTo>
                  <a:cubicBezTo>
                    <a:pt x="19240" y="1695"/>
                    <a:pt x="24300" y="6756"/>
                    <a:pt x="24300" y="12998"/>
                  </a:cubicBezTo>
                  <a:lnTo>
                    <a:pt x="24300" y="159928"/>
                  </a:lnTo>
                  <a:cubicBezTo>
                    <a:pt x="24300" y="166170"/>
                    <a:pt x="19240" y="171230"/>
                    <a:pt x="12998" y="171230"/>
                  </a:cubicBezTo>
                  <a:cubicBezTo>
                    <a:pt x="6756" y="171230"/>
                    <a:pt x="1695" y="166170"/>
                    <a:pt x="1695" y="159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50CA75C-0EDD-4F2F-B3AE-917B994DCE39}"/>
                </a:ext>
              </a:extLst>
            </p:cNvPr>
            <p:cNvSpPr/>
            <p:nvPr/>
          </p:nvSpPr>
          <p:spPr>
            <a:xfrm>
              <a:off x="8961717" y="5419032"/>
              <a:ext cx="99460" cy="128847"/>
            </a:xfrm>
            <a:custGeom>
              <a:avLst/>
              <a:gdLst/>
              <a:ahLst/>
              <a:cxnLst/>
              <a:rect l="0" t="0" r="0" b="0"/>
              <a:pathLst>
                <a:path w="99460" h="128846">
                  <a:moveTo>
                    <a:pt x="1696" y="107071"/>
                  </a:moveTo>
                  <a:cubicBezTo>
                    <a:pt x="1621" y="101753"/>
                    <a:pt x="5871" y="97381"/>
                    <a:pt x="11188" y="97306"/>
                  </a:cubicBezTo>
                  <a:cubicBezTo>
                    <a:pt x="11279" y="97304"/>
                    <a:pt x="11370" y="97304"/>
                    <a:pt x="11462" y="97306"/>
                  </a:cubicBezTo>
                  <a:cubicBezTo>
                    <a:pt x="13429" y="97362"/>
                    <a:pt x="15341" y="97973"/>
                    <a:pt x="16977" y="99069"/>
                  </a:cubicBezTo>
                  <a:cubicBezTo>
                    <a:pt x="26837" y="106379"/>
                    <a:pt x="38746" y="110404"/>
                    <a:pt x="51020" y="110575"/>
                  </a:cubicBezTo>
                  <a:cubicBezTo>
                    <a:pt x="68041" y="110575"/>
                    <a:pt x="77038" y="103567"/>
                    <a:pt x="77038" y="93305"/>
                  </a:cubicBezTo>
                  <a:cubicBezTo>
                    <a:pt x="77038" y="81302"/>
                    <a:pt x="63271" y="77301"/>
                    <a:pt x="47652" y="73797"/>
                  </a:cubicBezTo>
                  <a:cubicBezTo>
                    <a:pt x="27127" y="69027"/>
                    <a:pt x="3098" y="63534"/>
                    <a:pt x="3098" y="37494"/>
                  </a:cubicBezTo>
                  <a:cubicBezTo>
                    <a:pt x="3098" y="18212"/>
                    <a:pt x="19599" y="1711"/>
                    <a:pt x="49143" y="1711"/>
                  </a:cubicBezTo>
                  <a:cubicBezTo>
                    <a:pt x="63578" y="1401"/>
                    <a:pt x="77722" y="5788"/>
                    <a:pt x="89448" y="14211"/>
                  </a:cubicBezTo>
                  <a:cubicBezTo>
                    <a:pt x="91890" y="15942"/>
                    <a:pt x="93373" y="18723"/>
                    <a:pt x="93449" y="21716"/>
                  </a:cubicBezTo>
                  <a:cubicBezTo>
                    <a:pt x="93376" y="26804"/>
                    <a:pt x="89269" y="30911"/>
                    <a:pt x="84181" y="30984"/>
                  </a:cubicBezTo>
                  <a:cubicBezTo>
                    <a:pt x="82375" y="30939"/>
                    <a:pt x="80628" y="30330"/>
                    <a:pt x="79185" y="29243"/>
                  </a:cubicBezTo>
                  <a:cubicBezTo>
                    <a:pt x="70491" y="23067"/>
                    <a:pt x="60056" y="19820"/>
                    <a:pt x="49392" y="19975"/>
                  </a:cubicBezTo>
                  <a:cubicBezTo>
                    <a:pt x="34134" y="19975"/>
                    <a:pt x="24527" y="25988"/>
                    <a:pt x="24527" y="35798"/>
                  </a:cubicBezTo>
                  <a:cubicBezTo>
                    <a:pt x="24527" y="46332"/>
                    <a:pt x="37547" y="49836"/>
                    <a:pt x="52557" y="53340"/>
                  </a:cubicBezTo>
                  <a:cubicBezTo>
                    <a:pt x="73579" y="58087"/>
                    <a:pt x="98625" y="63851"/>
                    <a:pt x="98625" y="91632"/>
                  </a:cubicBezTo>
                  <a:cubicBezTo>
                    <a:pt x="98625" y="112406"/>
                    <a:pt x="81604" y="128681"/>
                    <a:pt x="49799" y="128681"/>
                  </a:cubicBezTo>
                  <a:cubicBezTo>
                    <a:pt x="33026" y="128681"/>
                    <a:pt x="18017" y="124431"/>
                    <a:pt x="5743" y="115118"/>
                  </a:cubicBezTo>
                  <a:cubicBezTo>
                    <a:pt x="3198" y="113226"/>
                    <a:pt x="1698" y="110242"/>
                    <a:pt x="1696" y="1070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01BD7DC-B00B-4BA4-871F-32C33214D175}"/>
                </a:ext>
              </a:extLst>
            </p:cNvPr>
            <p:cNvSpPr/>
            <p:nvPr/>
          </p:nvSpPr>
          <p:spPr>
            <a:xfrm>
              <a:off x="9072865" y="5514507"/>
              <a:ext cx="33907" cy="33907"/>
            </a:xfrm>
            <a:custGeom>
              <a:avLst/>
              <a:gdLst/>
              <a:ahLst/>
              <a:cxnLst/>
              <a:rect l="0" t="0" r="0" b="0"/>
              <a:pathLst>
                <a:path w="33906" h="33906">
                  <a:moveTo>
                    <a:pt x="17225" y="1695"/>
                  </a:moveTo>
                  <a:cubicBezTo>
                    <a:pt x="25850" y="1694"/>
                    <a:pt x="32888" y="8601"/>
                    <a:pt x="33048" y="17225"/>
                  </a:cubicBezTo>
                  <a:cubicBezTo>
                    <a:pt x="32915" y="25908"/>
                    <a:pt x="25908" y="32915"/>
                    <a:pt x="17225" y="33048"/>
                  </a:cubicBezTo>
                  <a:cubicBezTo>
                    <a:pt x="8601" y="32888"/>
                    <a:pt x="1694" y="25850"/>
                    <a:pt x="1695" y="17225"/>
                  </a:cubicBezTo>
                  <a:cubicBezTo>
                    <a:pt x="1732" y="8663"/>
                    <a:pt x="8664" y="1732"/>
                    <a:pt x="17225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7C7FD80-D310-43D9-9002-17E7F934504B}"/>
                </a:ext>
              </a:extLst>
            </p:cNvPr>
            <p:cNvSpPr/>
            <p:nvPr/>
          </p:nvSpPr>
          <p:spPr>
            <a:xfrm>
              <a:off x="9221107" y="5419070"/>
              <a:ext cx="124326" cy="128847"/>
            </a:xfrm>
            <a:custGeom>
              <a:avLst/>
              <a:gdLst/>
              <a:ahLst/>
              <a:cxnLst/>
              <a:rect l="0" t="0" r="0" b="0"/>
              <a:pathLst>
                <a:path w="124325" h="128846">
                  <a:moveTo>
                    <a:pt x="1695" y="64988"/>
                  </a:moveTo>
                  <a:cubicBezTo>
                    <a:pt x="1695" y="30200"/>
                    <a:pt x="25227" y="1695"/>
                    <a:pt x="62728" y="1695"/>
                  </a:cubicBezTo>
                  <a:cubicBezTo>
                    <a:pt x="100229" y="1695"/>
                    <a:pt x="123760" y="30222"/>
                    <a:pt x="123760" y="64988"/>
                  </a:cubicBezTo>
                  <a:cubicBezTo>
                    <a:pt x="123760" y="99754"/>
                    <a:pt x="100478" y="128575"/>
                    <a:pt x="62728" y="128575"/>
                  </a:cubicBezTo>
                  <a:cubicBezTo>
                    <a:pt x="24978" y="128575"/>
                    <a:pt x="1695" y="100026"/>
                    <a:pt x="1695" y="64988"/>
                  </a:cubicBezTo>
                  <a:close/>
                  <a:moveTo>
                    <a:pt x="100319" y="64988"/>
                  </a:moveTo>
                  <a:cubicBezTo>
                    <a:pt x="100319" y="42203"/>
                    <a:pt x="87050" y="21678"/>
                    <a:pt x="62773" y="21678"/>
                  </a:cubicBezTo>
                  <a:cubicBezTo>
                    <a:pt x="38496" y="21678"/>
                    <a:pt x="25227" y="42203"/>
                    <a:pt x="25227" y="64988"/>
                  </a:cubicBezTo>
                  <a:cubicBezTo>
                    <a:pt x="25227" y="87774"/>
                    <a:pt x="38790" y="108548"/>
                    <a:pt x="62773" y="108548"/>
                  </a:cubicBezTo>
                  <a:cubicBezTo>
                    <a:pt x="86757" y="108548"/>
                    <a:pt x="100319" y="88090"/>
                    <a:pt x="100319" y="6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AFEE653-9627-4430-88BE-C272913563C5}"/>
                </a:ext>
              </a:extLst>
            </p:cNvPr>
            <p:cNvSpPr/>
            <p:nvPr/>
          </p:nvSpPr>
          <p:spPr>
            <a:xfrm>
              <a:off x="9360034" y="5419048"/>
              <a:ext cx="171795" cy="126586"/>
            </a:xfrm>
            <a:custGeom>
              <a:avLst/>
              <a:gdLst/>
              <a:ahLst/>
              <a:cxnLst/>
              <a:rect l="0" t="0" r="0" b="0"/>
              <a:pathLst>
                <a:path w="171795" h="126586">
                  <a:moveTo>
                    <a:pt x="171299" y="38224"/>
                  </a:moveTo>
                  <a:lnTo>
                    <a:pt x="171299" y="115578"/>
                  </a:lnTo>
                  <a:cubicBezTo>
                    <a:pt x="171300" y="121820"/>
                    <a:pt x="166241" y="126881"/>
                    <a:pt x="159999" y="126882"/>
                  </a:cubicBezTo>
                  <a:cubicBezTo>
                    <a:pt x="159930" y="126882"/>
                    <a:pt x="159862" y="126881"/>
                    <a:pt x="159793" y="126880"/>
                  </a:cubicBezTo>
                  <a:cubicBezTo>
                    <a:pt x="153639" y="126806"/>
                    <a:pt x="148710" y="121756"/>
                    <a:pt x="148785" y="115602"/>
                  </a:cubicBezTo>
                  <a:cubicBezTo>
                    <a:pt x="148785" y="115594"/>
                    <a:pt x="148785" y="115586"/>
                    <a:pt x="148785" y="115578"/>
                  </a:cubicBezTo>
                  <a:lnTo>
                    <a:pt x="148785" y="44983"/>
                  </a:lnTo>
                  <a:cubicBezTo>
                    <a:pt x="148785" y="30968"/>
                    <a:pt x="142523" y="24210"/>
                    <a:pt x="127763" y="24210"/>
                  </a:cubicBezTo>
                  <a:cubicBezTo>
                    <a:pt x="115488" y="24210"/>
                    <a:pt x="103463" y="38021"/>
                    <a:pt x="97721" y="46814"/>
                  </a:cubicBezTo>
                  <a:lnTo>
                    <a:pt x="97721" y="115623"/>
                  </a:lnTo>
                  <a:cubicBezTo>
                    <a:pt x="97721" y="121865"/>
                    <a:pt x="92661" y="126925"/>
                    <a:pt x="86419" y="126925"/>
                  </a:cubicBezTo>
                  <a:cubicBezTo>
                    <a:pt x="80177" y="126925"/>
                    <a:pt x="75116" y="121865"/>
                    <a:pt x="75116" y="115623"/>
                  </a:cubicBezTo>
                  <a:lnTo>
                    <a:pt x="75116" y="44983"/>
                  </a:lnTo>
                  <a:cubicBezTo>
                    <a:pt x="75116" y="30968"/>
                    <a:pt x="69104" y="24210"/>
                    <a:pt x="53845" y="24210"/>
                  </a:cubicBezTo>
                  <a:cubicBezTo>
                    <a:pt x="42068" y="24210"/>
                    <a:pt x="30314" y="38835"/>
                    <a:pt x="24301" y="47605"/>
                  </a:cubicBezTo>
                  <a:lnTo>
                    <a:pt x="24301" y="115578"/>
                  </a:lnTo>
                  <a:cubicBezTo>
                    <a:pt x="24301" y="121820"/>
                    <a:pt x="19241" y="126880"/>
                    <a:pt x="12999" y="126880"/>
                  </a:cubicBezTo>
                  <a:cubicBezTo>
                    <a:pt x="6757" y="126880"/>
                    <a:pt x="1697" y="121820"/>
                    <a:pt x="1697" y="115578"/>
                  </a:cubicBezTo>
                  <a:lnTo>
                    <a:pt x="1697" y="14693"/>
                  </a:lnTo>
                  <a:cubicBezTo>
                    <a:pt x="1609" y="8539"/>
                    <a:pt x="6526" y="3479"/>
                    <a:pt x="12680" y="3391"/>
                  </a:cubicBezTo>
                  <a:cubicBezTo>
                    <a:pt x="12689" y="3391"/>
                    <a:pt x="12697" y="3391"/>
                    <a:pt x="12705" y="3391"/>
                  </a:cubicBezTo>
                  <a:cubicBezTo>
                    <a:pt x="18946" y="3278"/>
                    <a:pt x="24097" y="8247"/>
                    <a:pt x="24209" y="14488"/>
                  </a:cubicBezTo>
                  <a:cubicBezTo>
                    <a:pt x="24210" y="14556"/>
                    <a:pt x="24211" y="14625"/>
                    <a:pt x="24211" y="14693"/>
                  </a:cubicBezTo>
                  <a:lnTo>
                    <a:pt x="24211" y="21700"/>
                  </a:lnTo>
                  <a:cubicBezTo>
                    <a:pt x="29229" y="14196"/>
                    <a:pt x="45233" y="1695"/>
                    <a:pt x="63272" y="1695"/>
                  </a:cubicBezTo>
                  <a:cubicBezTo>
                    <a:pt x="81310" y="1695"/>
                    <a:pt x="92296" y="11189"/>
                    <a:pt x="96048" y="24300"/>
                  </a:cubicBezTo>
                  <a:cubicBezTo>
                    <a:pt x="105317" y="10575"/>
                    <a:pt x="120634" y="2159"/>
                    <a:pt x="137189" y="1695"/>
                  </a:cubicBezTo>
                  <a:cubicBezTo>
                    <a:pt x="159635" y="1695"/>
                    <a:pt x="171299" y="13947"/>
                    <a:pt x="171299" y="38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B057C9-9FB9-435F-A908-BBFB53D6290D}"/>
                </a:ext>
              </a:extLst>
            </p:cNvPr>
            <p:cNvSpPr/>
            <p:nvPr/>
          </p:nvSpPr>
          <p:spPr>
            <a:xfrm>
              <a:off x="9110231" y="5419048"/>
              <a:ext cx="126586" cy="128847"/>
            </a:xfrm>
            <a:custGeom>
              <a:avLst/>
              <a:gdLst/>
              <a:ahLst/>
              <a:cxnLst/>
              <a:rect l="0" t="0" r="0" b="0"/>
              <a:pathLst>
                <a:path w="126585" h="128846">
                  <a:moveTo>
                    <a:pt x="63135" y="1695"/>
                  </a:moveTo>
                  <a:cubicBezTo>
                    <a:pt x="80405" y="1695"/>
                    <a:pt x="92521" y="7188"/>
                    <a:pt x="101676" y="15710"/>
                  </a:cubicBezTo>
                  <a:cubicBezTo>
                    <a:pt x="103815" y="17632"/>
                    <a:pt x="105080" y="20341"/>
                    <a:pt x="105179" y="23215"/>
                  </a:cubicBezTo>
                  <a:cubicBezTo>
                    <a:pt x="105286" y="28782"/>
                    <a:pt x="100860" y="33382"/>
                    <a:pt x="95293" y="33489"/>
                  </a:cubicBezTo>
                  <a:cubicBezTo>
                    <a:pt x="92771" y="33537"/>
                    <a:pt x="90321" y="32638"/>
                    <a:pt x="88429" y="30968"/>
                  </a:cubicBezTo>
                  <a:cubicBezTo>
                    <a:pt x="81907" y="24749"/>
                    <a:pt x="73160" y="21410"/>
                    <a:pt x="64152" y="21700"/>
                  </a:cubicBezTo>
                  <a:cubicBezTo>
                    <a:pt x="40349" y="21700"/>
                    <a:pt x="25091" y="39988"/>
                    <a:pt x="25091" y="65011"/>
                  </a:cubicBezTo>
                  <a:cubicBezTo>
                    <a:pt x="25091" y="90034"/>
                    <a:pt x="40372" y="107756"/>
                    <a:pt x="64152" y="108570"/>
                  </a:cubicBezTo>
                  <a:cubicBezTo>
                    <a:pt x="80179" y="109113"/>
                    <a:pt x="96341" y="97449"/>
                    <a:pt x="109361" y="76924"/>
                  </a:cubicBezTo>
                  <a:cubicBezTo>
                    <a:pt x="110989" y="74369"/>
                    <a:pt x="113362" y="69645"/>
                    <a:pt x="115306" y="67181"/>
                  </a:cubicBezTo>
                  <a:cubicBezTo>
                    <a:pt x="118968" y="62524"/>
                    <a:pt x="121590" y="64740"/>
                    <a:pt x="123760" y="67000"/>
                  </a:cubicBezTo>
                  <a:cubicBezTo>
                    <a:pt x="127739" y="71159"/>
                    <a:pt x="127716" y="81015"/>
                    <a:pt x="125117" y="85875"/>
                  </a:cubicBezTo>
                  <a:cubicBezTo>
                    <a:pt x="119957" y="95927"/>
                    <a:pt x="113071" y="104994"/>
                    <a:pt x="104773" y="112662"/>
                  </a:cubicBezTo>
                  <a:cubicBezTo>
                    <a:pt x="93520" y="123129"/>
                    <a:pt x="78635" y="128804"/>
                    <a:pt x="63270" y="128485"/>
                  </a:cubicBezTo>
                  <a:cubicBezTo>
                    <a:pt x="26719" y="128485"/>
                    <a:pt x="1695" y="101201"/>
                    <a:pt x="1695" y="64898"/>
                  </a:cubicBezTo>
                  <a:cubicBezTo>
                    <a:pt x="1695" y="28595"/>
                    <a:pt x="26583" y="1695"/>
                    <a:pt x="63135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7F02A-4D0B-4FA9-9671-4BF975386669}"/>
                </a:ext>
              </a:extLst>
            </p:cNvPr>
            <p:cNvSpPr/>
            <p:nvPr/>
          </p:nvSpPr>
          <p:spPr>
            <a:xfrm>
              <a:off x="8718155" y="5387718"/>
              <a:ext cx="92679" cy="160493"/>
            </a:xfrm>
            <a:custGeom>
              <a:avLst/>
              <a:gdLst/>
              <a:ahLst/>
              <a:cxnLst/>
              <a:rect l="0" t="0" r="0" b="0"/>
              <a:pathLst>
                <a:path w="92679" h="160493">
                  <a:moveTo>
                    <a:pt x="90598" y="138386"/>
                  </a:moveTo>
                  <a:cubicBezTo>
                    <a:pt x="90598" y="142635"/>
                    <a:pt x="78391" y="152175"/>
                    <a:pt x="69643" y="156469"/>
                  </a:cubicBezTo>
                  <a:cubicBezTo>
                    <a:pt x="64252" y="159009"/>
                    <a:pt x="58328" y="160211"/>
                    <a:pt x="52373" y="159973"/>
                  </a:cubicBezTo>
                  <a:cubicBezTo>
                    <a:pt x="33340" y="159973"/>
                    <a:pt x="23575" y="149213"/>
                    <a:pt x="23575" y="130180"/>
                  </a:cubicBezTo>
                  <a:lnTo>
                    <a:pt x="23575" y="55788"/>
                  </a:lnTo>
                  <a:lnTo>
                    <a:pt x="12069" y="55788"/>
                  </a:lnTo>
                  <a:cubicBezTo>
                    <a:pt x="6608" y="56049"/>
                    <a:pt x="1968" y="51834"/>
                    <a:pt x="1707" y="46372"/>
                  </a:cubicBezTo>
                  <a:cubicBezTo>
                    <a:pt x="1446" y="40910"/>
                    <a:pt x="5662" y="36270"/>
                    <a:pt x="11123" y="36009"/>
                  </a:cubicBezTo>
                  <a:cubicBezTo>
                    <a:pt x="11439" y="35994"/>
                    <a:pt x="11754" y="35994"/>
                    <a:pt x="12069" y="36009"/>
                  </a:cubicBezTo>
                  <a:lnTo>
                    <a:pt x="23575" y="36009"/>
                  </a:lnTo>
                  <a:lnTo>
                    <a:pt x="23575" y="12998"/>
                  </a:lnTo>
                  <a:cubicBezTo>
                    <a:pt x="23575" y="6756"/>
                    <a:pt x="28635" y="1695"/>
                    <a:pt x="34877" y="1695"/>
                  </a:cubicBezTo>
                  <a:cubicBezTo>
                    <a:pt x="41120" y="1695"/>
                    <a:pt x="46180" y="6756"/>
                    <a:pt x="46180" y="12998"/>
                  </a:cubicBezTo>
                  <a:lnTo>
                    <a:pt x="46180" y="36009"/>
                  </a:lnTo>
                  <a:lnTo>
                    <a:pt x="62003" y="36009"/>
                  </a:lnTo>
                  <a:cubicBezTo>
                    <a:pt x="67465" y="35748"/>
                    <a:pt x="72104" y="39964"/>
                    <a:pt x="72365" y="45426"/>
                  </a:cubicBezTo>
                  <a:cubicBezTo>
                    <a:pt x="72627" y="50888"/>
                    <a:pt x="68411" y="55527"/>
                    <a:pt x="62949" y="55788"/>
                  </a:cubicBezTo>
                  <a:cubicBezTo>
                    <a:pt x="62634" y="55803"/>
                    <a:pt x="62318" y="55803"/>
                    <a:pt x="62003" y="55788"/>
                  </a:cubicBezTo>
                  <a:lnTo>
                    <a:pt x="46180" y="55788"/>
                  </a:lnTo>
                  <a:lnTo>
                    <a:pt x="46180" y="125139"/>
                  </a:lnTo>
                  <a:cubicBezTo>
                    <a:pt x="46180" y="133639"/>
                    <a:pt x="50181" y="139900"/>
                    <a:pt x="57934" y="139900"/>
                  </a:cubicBezTo>
                  <a:cubicBezTo>
                    <a:pt x="71723" y="139900"/>
                    <a:pt x="82551" y="118494"/>
                    <a:pt x="88654" y="118494"/>
                  </a:cubicBezTo>
                  <a:cubicBezTo>
                    <a:pt x="94757" y="118494"/>
                    <a:pt x="90598" y="132870"/>
                    <a:pt x="90598" y="1383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5392835-6452-4E30-B7A9-F873678C650C}"/>
                </a:ext>
              </a:extLst>
            </p:cNvPr>
            <p:cNvSpPr/>
            <p:nvPr/>
          </p:nvSpPr>
          <p:spPr>
            <a:xfrm>
              <a:off x="9015766" y="4910059"/>
              <a:ext cx="31646" cy="76856"/>
            </a:xfrm>
            <a:custGeom>
              <a:avLst/>
              <a:gdLst/>
              <a:ahLst/>
              <a:cxnLst/>
              <a:rect l="0" t="0" r="0" b="0"/>
              <a:pathLst>
                <a:path w="31646" h="76855">
                  <a:moveTo>
                    <a:pt x="22876" y="31579"/>
                  </a:moveTo>
                  <a:cubicBezTo>
                    <a:pt x="22870" y="20902"/>
                    <a:pt x="26119" y="10478"/>
                    <a:pt x="32189" y="1695"/>
                  </a:cubicBezTo>
                  <a:cubicBezTo>
                    <a:pt x="14155" y="6911"/>
                    <a:pt x="1730" y="23407"/>
                    <a:pt x="1695" y="42180"/>
                  </a:cubicBezTo>
                  <a:lnTo>
                    <a:pt x="1695" y="76087"/>
                  </a:lnTo>
                  <a:lnTo>
                    <a:pt x="22876" y="7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7B8EAF-42F8-41D8-B058-F6332DFF6B28}"/>
                </a:ext>
              </a:extLst>
            </p:cNvPr>
            <p:cNvSpPr/>
            <p:nvPr/>
          </p:nvSpPr>
          <p:spPr>
            <a:xfrm>
              <a:off x="9015766" y="5120101"/>
              <a:ext cx="31646" cy="94940"/>
            </a:xfrm>
            <a:custGeom>
              <a:avLst/>
              <a:gdLst/>
              <a:ahLst/>
              <a:cxnLst/>
              <a:rect l="0" t="0" r="0" b="0"/>
              <a:pathLst>
                <a:path w="31646" h="94939">
                  <a:moveTo>
                    <a:pt x="1695" y="54771"/>
                  </a:moveTo>
                  <a:cubicBezTo>
                    <a:pt x="1735" y="73548"/>
                    <a:pt x="14156" y="90047"/>
                    <a:pt x="32189" y="95279"/>
                  </a:cubicBezTo>
                  <a:cubicBezTo>
                    <a:pt x="26121" y="86486"/>
                    <a:pt x="22873" y="76056"/>
                    <a:pt x="22876" y="65373"/>
                  </a:cubicBezTo>
                  <a:lnTo>
                    <a:pt x="22876" y="1695"/>
                  </a:lnTo>
                  <a:lnTo>
                    <a:pt x="1695" y="16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9F8734-561E-45B5-B399-7CB54178E4F6}"/>
                </a:ext>
              </a:extLst>
            </p:cNvPr>
            <p:cNvSpPr/>
            <p:nvPr/>
          </p:nvSpPr>
          <p:spPr>
            <a:xfrm>
              <a:off x="9047548" y="5120101"/>
              <a:ext cx="31646" cy="106242"/>
            </a:xfrm>
            <a:custGeom>
              <a:avLst/>
              <a:gdLst/>
              <a:ahLst/>
              <a:cxnLst/>
              <a:rect l="0" t="0" r="0" b="0"/>
              <a:pathLst>
                <a:path w="31646" h="106241">
                  <a:moveTo>
                    <a:pt x="22899" y="1695"/>
                  </a:moveTo>
                  <a:lnTo>
                    <a:pt x="1695" y="1695"/>
                  </a:lnTo>
                  <a:lnTo>
                    <a:pt x="1695" y="65282"/>
                  </a:lnTo>
                  <a:cubicBezTo>
                    <a:pt x="1738" y="84053"/>
                    <a:pt x="14159" y="100545"/>
                    <a:pt x="32189" y="105767"/>
                  </a:cubicBezTo>
                  <a:cubicBezTo>
                    <a:pt x="26135" y="96978"/>
                    <a:pt x="22895" y="86556"/>
                    <a:pt x="22899" y="75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F683C3-A551-4A10-80A0-7EFAEF060066}"/>
                </a:ext>
              </a:extLst>
            </p:cNvPr>
            <p:cNvSpPr/>
            <p:nvPr/>
          </p:nvSpPr>
          <p:spPr>
            <a:xfrm>
              <a:off x="9047548" y="4899457"/>
              <a:ext cx="31646" cy="90419"/>
            </a:xfrm>
            <a:custGeom>
              <a:avLst/>
              <a:gdLst/>
              <a:ahLst/>
              <a:cxnLst/>
              <a:rect l="0" t="0" r="0" b="0"/>
              <a:pathLst>
                <a:path w="31646" h="90418">
                  <a:moveTo>
                    <a:pt x="22899" y="31579"/>
                  </a:moveTo>
                  <a:cubicBezTo>
                    <a:pt x="22899" y="20907"/>
                    <a:pt x="26139" y="10486"/>
                    <a:pt x="32189" y="1695"/>
                  </a:cubicBezTo>
                  <a:cubicBezTo>
                    <a:pt x="14159" y="6918"/>
                    <a:pt x="1738" y="23410"/>
                    <a:pt x="1695" y="42180"/>
                  </a:cubicBezTo>
                  <a:lnTo>
                    <a:pt x="1695" y="88271"/>
                  </a:lnTo>
                  <a:lnTo>
                    <a:pt x="22899" y="893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2E4357A-61A3-4CB8-BEC7-1C3E8DCAFCA2}"/>
                </a:ext>
              </a:extLst>
            </p:cNvPr>
            <p:cNvSpPr/>
            <p:nvPr/>
          </p:nvSpPr>
          <p:spPr>
            <a:xfrm>
              <a:off x="8803802" y="4915755"/>
              <a:ext cx="29386" cy="293860"/>
            </a:xfrm>
            <a:custGeom>
              <a:avLst/>
              <a:gdLst/>
              <a:ahLst/>
              <a:cxnLst/>
              <a:rect l="0" t="0" r="0" b="0"/>
              <a:pathLst>
                <a:path w="29386" h="293860">
                  <a:moveTo>
                    <a:pt x="27691" y="1695"/>
                  </a:moveTo>
                  <a:cubicBezTo>
                    <a:pt x="11611" y="11166"/>
                    <a:pt x="1727" y="28424"/>
                    <a:pt x="1695" y="47085"/>
                  </a:cubicBezTo>
                  <a:lnTo>
                    <a:pt x="1695" y="248448"/>
                  </a:lnTo>
                  <a:cubicBezTo>
                    <a:pt x="1735" y="267101"/>
                    <a:pt x="11618" y="284349"/>
                    <a:pt x="27691" y="293815"/>
                  </a:cubicBezTo>
                  <a:cubicBezTo>
                    <a:pt x="24523" y="286145"/>
                    <a:pt x="22895" y="277927"/>
                    <a:pt x="22899" y="269628"/>
                  </a:cubicBezTo>
                  <a:lnTo>
                    <a:pt x="22899" y="25882"/>
                  </a:lnTo>
                  <a:cubicBezTo>
                    <a:pt x="22895" y="17584"/>
                    <a:pt x="24523" y="9366"/>
                    <a:pt x="27691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544D3D0-7FE3-4DB1-8D7F-83C31367A79B}"/>
                </a:ext>
              </a:extLst>
            </p:cNvPr>
            <p:cNvSpPr/>
            <p:nvPr/>
          </p:nvSpPr>
          <p:spPr>
            <a:xfrm>
              <a:off x="8835585" y="4894575"/>
              <a:ext cx="36167" cy="341330"/>
            </a:xfrm>
            <a:custGeom>
              <a:avLst/>
              <a:gdLst/>
              <a:ahLst/>
              <a:cxnLst/>
              <a:rect l="0" t="0" r="0" b="0"/>
              <a:pathLst>
                <a:path w="36167" h="341330">
                  <a:moveTo>
                    <a:pt x="22899" y="25860"/>
                  </a:moveTo>
                  <a:cubicBezTo>
                    <a:pt x="22898" y="17569"/>
                    <a:pt x="24526" y="9359"/>
                    <a:pt x="27691" y="1695"/>
                  </a:cubicBezTo>
                  <a:cubicBezTo>
                    <a:pt x="11621" y="11165"/>
                    <a:pt x="1740" y="28411"/>
                    <a:pt x="1695" y="47063"/>
                  </a:cubicBezTo>
                  <a:lnTo>
                    <a:pt x="1695" y="290809"/>
                  </a:lnTo>
                  <a:cubicBezTo>
                    <a:pt x="1724" y="312942"/>
                    <a:pt x="15547" y="332712"/>
                    <a:pt x="36326" y="340336"/>
                  </a:cubicBezTo>
                  <a:cubicBezTo>
                    <a:pt x="27624" y="329227"/>
                    <a:pt x="22897" y="315522"/>
                    <a:pt x="22899" y="301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8558B1-70BA-475B-BDBF-E82E0D063F05}"/>
                </a:ext>
              </a:extLst>
            </p:cNvPr>
            <p:cNvSpPr/>
            <p:nvPr/>
          </p:nvSpPr>
          <p:spPr>
            <a:xfrm>
              <a:off x="8867389" y="4865754"/>
              <a:ext cx="298381" cy="384279"/>
            </a:xfrm>
            <a:custGeom>
              <a:avLst/>
              <a:gdLst/>
              <a:ahLst/>
              <a:cxnLst/>
              <a:rect l="0" t="0" r="0" b="0"/>
              <a:pathLst>
                <a:path w="298381" h="384279">
                  <a:moveTo>
                    <a:pt x="256043" y="22899"/>
                  </a:moveTo>
                  <a:cubicBezTo>
                    <a:pt x="232647" y="22886"/>
                    <a:pt x="213672" y="41842"/>
                    <a:pt x="213659" y="65237"/>
                  </a:cubicBezTo>
                  <a:cubicBezTo>
                    <a:pt x="213659" y="65252"/>
                    <a:pt x="213659" y="65267"/>
                    <a:pt x="213659" y="65282"/>
                  </a:cubicBezTo>
                  <a:lnTo>
                    <a:pt x="213659" y="134181"/>
                  </a:lnTo>
                  <a:lnTo>
                    <a:pt x="107666" y="128869"/>
                  </a:lnTo>
                  <a:lnTo>
                    <a:pt x="107666" y="54681"/>
                  </a:lnTo>
                  <a:cubicBezTo>
                    <a:pt x="107666" y="25418"/>
                    <a:pt x="83944" y="1695"/>
                    <a:pt x="54681" y="1695"/>
                  </a:cubicBezTo>
                  <a:cubicBezTo>
                    <a:pt x="25418" y="1695"/>
                    <a:pt x="1695" y="25418"/>
                    <a:pt x="1695" y="54681"/>
                  </a:cubicBezTo>
                  <a:lnTo>
                    <a:pt x="1695" y="330231"/>
                  </a:lnTo>
                  <a:cubicBezTo>
                    <a:pt x="1695" y="359494"/>
                    <a:pt x="25418" y="383217"/>
                    <a:pt x="54681" y="383217"/>
                  </a:cubicBezTo>
                  <a:cubicBezTo>
                    <a:pt x="83944" y="383217"/>
                    <a:pt x="107666" y="359494"/>
                    <a:pt x="107666" y="330231"/>
                  </a:cubicBezTo>
                  <a:lnTo>
                    <a:pt x="107666" y="245441"/>
                  </a:lnTo>
                  <a:lnTo>
                    <a:pt x="213659" y="245441"/>
                  </a:lnTo>
                  <a:lnTo>
                    <a:pt x="213659" y="330231"/>
                  </a:lnTo>
                  <a:cubicBezTo>
                    <a:pt x="213659" y="353639"/>
                    <a:pt x="232635" y="372615"/>
                    <a:pt x="256043" y="372615"/>
                  </a:cubicBezTo>
                  <a:cubicBezTo>
                    <a:pt x="279451" y="372615"/>
                    <a:pt x="298426" y="353639"/>
                    <a:pt x="298426" y="330231"/>
                  </a:cubicBezTo>
                  <a:lnTo>
                    <a:pt x="298426" y="65282"/>
                  </a:lnTo>
                  <a:cubicBezTo>
                    <a:pt x="298439" y="41887"/>
                    <a:pt x="279483" y="22911"/>
                    <a:pt x="256088" y="22899"/>
                  </a:cubicBezTo>
                  <a:cubicBezTo>
                    <a:pt x="256073" y="22898"/>
                    <a:pt x="256058" y="22898"/>
                    <a:pt x="256043" y="228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D8B2965-E8D6-4E1A-8A5B-41E25ABEBB07}"/>
                </a:ext>
              </a:extLst>
            </p:cNvPr>
            <p:cNvSpPr/>
            <p:nvPr/>
          </p:nvSpPr>
          <p:spPr>
            <a:xfrm>
              <a:off x="8867389" y="4865754"/>
              <a:ext cx="298381" cy="384279"/>
            </a:xfrm>
            <a:custGeom>
              <a:avLst/>
              <a:gdLst/>
              <a:ahLst/>
              <a:cxnLst/>
              <a:rect l="0" t="0" r="0" b="0"/>
              <a:pathLst>
                <a:path w="298381" h="384279">
                  <a:moveTo>
                    <a:pt x="298426" y="330231"/>
                  </a:moveTo>
                  <a:cubicBezTo>
                    <a:pt x="298426" y="353639"/>
                    <a:pt x="279451" y="372615"/>
                    <a:pt x="256043" y="372615"/>
                  </a:cubicBezTo>
                  <a:cubicBezTo>
                    <a:pt x="232635" y="372615"/>
                    <a:pt x="213659" y="353639"/>
                    <a:pt x="213659" y="330231"/>
                  </a:cubicBezTo>
                  <a:lnTo>
                    <a:pt x="213659" y="245441"/>
                  </a:lnTo>
                  <a:lnTo>
                    <a:pt x="107666" y="245441"/>
                  </a:lnTo>
                  <a:lnTo>
                    <a:pt x="107666" y="330231"/>
                  </a:lnTo>
                  <a:cubicBezTo>
                    <a:pt x="107666" y="359494"/>
                    <a:pt x="83944" y="383217"/>
                    <a:pt x="54681" y="383217"/>
                  </a:cubicBezTo>
                  <a:cubicBezTo>
                    <a:pt x="25418" y="383217"/>
                    <a:pt x="1695" y="359494"/>
                    <a:pt x="1695" y="330231"/>
                  </a:cubicBezTo>
                  <a:lnTo>
                    <a:pt x="1695" y="54681"/>
                  </a:lnTo>
                  <a:cubicBezTo>
                    <a:pt x="1695" y="25418"/>
                    <a:pt x="25418" y="1695"/>
                    <a:pt x="54681" y="1695"/>
                  </a:cubicBezTo>
                  <a:cubicBezTo>
                    <a:pt x="83944" y="1695"/>
                    <a:pt x="107666" y="25418"/>
                    <a:pt x="107666" y="54681"/>
                  </a:cubicBezTo>
                  <a:lnTo>
                    <a:pt x="107666" y="128869"/>
                  </a:lnTo>
                  <a:lnTo>
                    <a:pt x="213659" y="134181"/>
                  </a:lnTo>
                  <a:lnTo>
                    <a:pt x="213659" y="65282"/>
                  </a:lnTo>
                  <a:cubicBezTo>
                    <a:pt x="213659" y="41874"/>
                    <a:pt x="232635" y="22899"/>
                    <a:pt x="256043" y="22899"/>
                  </a:cubicBezTo>
                  <a:cubicBezTo>
                    <a:pt x="279451" y="22899"/>
                    <a:pt x="298426" y="41874"/>
                    <a:pt x="298426" y="65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183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10"/>
          <p:cNvSpPr>
            <a:spLocks noGrp="1"/>
          </p:cNvSpPr>
          <p:nvPr>
            <p:ph type="tbl" sz="quarter" idx="24"/>
          </p:nvPr>
        </p:nvSpPr>
        <p:spPr>
          <a:xfrm>
            <a:off x="363538" y="1165225"/>
            <a:ext cx="9396412" cy="3807871"/>
          </a:xfrm>
        </p:spPr>
        <p:txBody>
          <a:bodyPr tIns="0" bIns="0"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1ABBC-1C34-4B28-AAB6-CEA3EA3858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C995-A9CE-40A0-948E-398325A460C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ACBFD41-315E-4BB0-84C0-97795208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41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0AA2FE-1752-425C-945B-912D8EBD1D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3538" y="1165224"/>
            <a:ext cx="2269120" cy="1863361"/>
          </a:xfrm>
        </p:spPr>
        <p:txBody>
          <a:bodyPr lIns="108000" tIns="108000" rIns="108000" bIns="108000"/>
          <a:lstStyle>
            <a:lvl1pPr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4E64B67-7CA7-41EB-8E93-6590CF124C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538" y="3105737"/>
            <a:ext cx="2269120" cy="1863361"/>
          </a:xfrm>
        </p:spPr>
        <p:txBody>
          <a:bodyPr lIns="108000" tIns="108000" rIns="108000" bIns="10800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E1D261-DC69-4970-A1B9-F8DA4292D9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32658" y="1165224"/>
            <a:ext cx="7127292" cy="1863361"/>
          </a:xfrm>
        </p:spPr>
        <p:txBody>
          <a:bodyPr tIns="108000" rIns="108000" bIns="1080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7E48B9F-9E14-4A26-A059-E9F4C5F9FB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32658" y="3105737"/>
            <a:ext cx="7127292" cy="1863361"/>
          </a:xfrm>
        </p:spPr>
        <p:txBody>
          <a:bodyPr tIns="108000" rIns="108000" bIns="108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6047944-04DE-42C7-A1BE-E7288AE78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663E-5103-4EFD-8287-63F9C4E8422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481A19-A8EC-49E0-96DF-A2C1C8DD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30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8592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1415F-07F9-4221-8FCF-BD1D86CD8941}"/>
              </a:ext>
            </a:extLst>
          </p:cNvPr>
          <p:cNvSpPr/>
          <p:nvPr/>
        </p:nvSpPr>
        <p:spPr>
          <a:xfrm>
            <a:off x="3986591" y="5397373"/>
            <a:ext cx="2186817" cy="169277"/>
          </a:xfrm>
          <a:prstGeom prst="rect">
            <a:avLst/>
          </a:prstGeom>
        </p:spPr>
        <p:txBody>
          <a:bodyPr wrap="none" bIns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  <a:latin typeface="ArialMT"/>
              </a:rPr>
              <a:t>© 2018 Hotels.com, LP.  All rights reserved.</a:t>
            </a:r>
            <a:endParaRPr lang="en-GB" sz="800">
              <a:solidFill>
                <a:schemeClr val="tx2"/>
              </a:solidFill>
            </a:endParaRPr>
          </a:p>
        </p:txBody>
      </p:sp>
      <p:grpSp>
        <p:nvGrpSpPr>
          <p:cNvPr id="22" name="Graphic 25">
            <a:extLst>
              <a:ext uri="{FF2B5EF4-FFF2-40B4-BE49-F238E27FC236}">
                <a16:creationId xmlns:a16="http://schemas.microsoft.com/office/drawing/2014/main" id="{E8DC67F8-20F4-4BDE-801D-7489F126D217}"/>
              </a:ext>
            </a:extLst>
          </p:cNvPr>
          <p:cNvGrpSpPr>
            <a:grpSpLocks noChangeAspect="1"/>
          </p:cNvGrpSpPr>
          <p:nvPr/>
        </p:nvGrpSpPr>
        <p:grpSpPr>
          <a:xfrm>
            <a:off x="3549038" y="1955700"/>
            <a:ext cx="3061924" cy="1803600"/>
            <a:chOff x="8440026" y="4867449"/>
            <a:chExt cx="1155097" cy="680400"/>
          </a:xfrm>
          <a:solidFill>
            <a:schemeClr val="tx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C0C8239-7957-4B92-9C0F-BCC8EB62F906}"/>
                </a:ext>
              </a:extLst>
            </p:cNvPr>
            <p:cNvSpPr/>
            <p:nvPr/>
          </p:nvSpPr>
          <p:spPr>
            <a:xfrm>
              <a:off x="9543517" y="5373884"/>
              <a:ext cx="54251" cy="27126"/>
            </a:xfrm>
            <a:custGeom>
              <a:avLst/>
              <a:gdLst/>
              <a:ahLst/>
              <a:cxnLst/>
              <a:rect l="0" t="0" r="0" b="0"/>
              <a:pathLst>
                <a:path w="54251" h="27125">
                  <a:moveTo>
                    <a:pt x="11709" y="27035"/>
                  </a:moveTo>
                  <a:cubicBezTo>
                    <a:pt x="10250" y="27011"/>
                    <a:pt x="9076" y="25827"/>
                    <a:pt x="9064" y="24368"/>
                  </a:cubicBezTo>
                  <a:lnTo>
                    <a:pt x="9064" y="6465"/>
                  </a:lnTo>
                  <a:lnTo>
                    <a:pt x="3956" y="6465"/>
                  </a:lnTo>
                  <a:cubicBezTo>
                    <a:pt x="2707" y="6465"/>
                    <a:pt x="1695" y="5453"/>
                    <a:pt x="1695" y="4204"/>
                  </a:cubicBezTo>
                  <a:cubicBezTo>
                    <a:pt x="1752" y="2980"/>
                    <a:pt x="2732" y="2001"/>
                    <a:pt x="3956" y="1944"/>
                  </a:cubicBezTo>
                  <a:lnTo>
                    <a:pt x="19440" y="1944"/>
                  </a:lnTo>
                  <a:cubicBezTo>
                    <a:pt x="20664" y="2001"/>
                    <a:pt x="21643" y="2980"/>
                    <a:pt x="21700" y="4204"/>
                  </a:cubicBezTo>
                  <a:cubicBezTo>
                    <a:pt x="21700" y="5453"/>
                    <a:pt x="20688" y="6465"/>
                    <a:pt x="19440" y="6465"/>
                  </a:cubicBezTo>
                  <a:lnTo>
                    <a:pt x="14331" y="6465"/>
                  </a:lnTo>
                  <a:lnTo>
                    <a:pt x="14331" y="24368"/>
                  </a:lnTo>
                  <a:cubicBezTo>
                    <a:pt x="14332" y="25824"/>
                    <a:pt x="13165" y="27011"/>
                    <a:pt x="11709" y="27035"/>
                  </a:cubicBezTo>
                  <a:close/>
                  <a:moveTo>
                    <a:pt x="49979" y="27035"/>
                  </a:moveTo>
                  <a:cubicBezTo>
                    <a:pt x="48532" y="26998"/>
                    <a:pt x="47379" y="25815"/>
                    <a:pt x="47379" y="24368"/>
                  </a:cubicBezTo>
                  <a:lnTo>
                    <a:pt x="47379" y="8951"/>
                  </a:lnTo>
                  <a:lnTo>
                    <a:pt x="40711" y="26221"/>
                  </a:lnTo>
                  <a:cubicBezTo>
                    <a:pt x="40448" y="26989"/>
                    <a:pt x="39613" y="27399"/>
                    <a:pt x="38845" y="27136"/>
                  </a:cubicBezTo>
                  <a:cubicBezTo>
                    <a:pt x="38415" y="26989"/>
                    <a:pt x="38078" y="26651"/>
                    <a:pt x="37931" y="26221"/>
                  </a:cubicBezTo>
                  <a:lnTo>
                    <a:pt x="31262" y="8951"/>
                  </a:lnTo>
                  <a:lnTo>
                    <a:pt x="31262" y="24526"/>
                  </a:lnTo>
                  <a:cubicBezTo>
                    <a:pt x="31275" y="25969"/>
                    <a:pt x="30128" y="27156"/>
                    <a:pt x="28685" y="27193"/>
                  </a:cubicBezTo>
                  <a:cubicBezTo>
                    <a:pt x="27226" y="27169"/>
                    <a:pt x="26053" y="25985"/>
                    <a:pt x="26040" y="24526"/>
                  </a:cubicBezTo>
                  <a:lnTo>
                    <a:pt x="26041" y="6035"/>
                  </a:lnTo>
                  <a:cubicBezTo>
                    <a:pt x="26019" y="3676"/>
                    <a:pt x="27914" y="1746"/>
                    <a:pt x="30273" y="1724"/>
                  </a:cubicBezTo>
                  <a:cubicBezTo>
                    <a:pt x="32069" y="1707"/>
                    <a:pt x="33684" y="2816"/>
                    <a:pt x="34314" y="4498"/>
                  </a:cubicBezTo>
                  <a:lnTo>
                    <a:pt x="39309" y="17519"/>
                  </a:lnTo>
                  <a:lnTo>
                    <a:pt x="44350" y="4498"/>
                  </a:lnTo>
                  <a:cubicBezTo>
                    <a:pt x="44952" y="2818"/>
                    <a:pt x="46544" y="1696"/>
                    <a:pt x="48329" y="1695"/>
                  </a:cubicBezTo>
                  <a:cubicBezTo>
                    <a:pt x="50713" y="1695"/>
                    <a:pt x="52646" y="3628"/>
                    <a:pt x="52646" y="6013"/>
                  </a:cubicBezTo>
                  <a:cubicBezTo>
                    <a:pt x="52646" y="6020"/>
                    <a:pt x="52646" y="6028"/>
                    <a:pt x="52646" y="6035"/>
                  </a:cubicBezTo>
                  <a:lnTo>
                    <a:pt x="52646" y="24526"/>
                  </a:lnTo>
                  <a:cubicBezTo>
                    <a:pt x="52622" y="25989"/>
                    <a:pt x="51442" y="27169"/>
                    <a:pt x="49979" y="2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B04E74-A461-4E85-87A6-7686573510DA}"/>
                </a:ext>
              </a:extLst>
            </p:cNvPr>
            <p:cNvSpPr/>
            <p:nvPr/>
          </p:nvSpPr>
          <p:spPr>
            <a:xfrm>
              <a:off x="8438331" y="5374188"/>
              <a:ext cx="144670" cy="171795"/>
            </a:xfrm>
            <a:custGeom>
              <a:avLst/>
              <a:gdLst/>
              <a:ahLst/>
              <a:cxnLst/>
              <a:rect l="0" t="0" r="0" b="0"/>
              <a:pathLst>
                <a:path w="144669" h="171795">
                  <a:moveTo>
                    <a:pt x="119104" y="159194"/>
                  </a:moveTo>
                  <a:lnTo>
                    <a:pt x="119104" y="95901"/>
                  </a:lnTo>
                  <a:lnTo>
                    <a:pt x="26719" y="95901"/>
                  </a:lnTo>
                  <a:lnTo>
                    <a:pt x="26719" y="159194"/>
                  </a:lnTo>
                  <a:cubicBezTo>
                    <a:pt x="26720" y="166002"/>
                    <a:pt x="21273" y="171559"/>
                    <a:pt x="14467" y="171695"/>
                  </a:cubicBezTo>
                  <a:cubicBezTo>
                    <a:pt x="7518" y="171696"/>
                    <a:pt x="1843" y="166142"/>
                    <a:pt x="1695" y="159194"/>
                  </a:cubicBezTo>
                  <a:lnTo>
                    <a:pt x="1695" y="14750"/>
                  </a:lnTo>
                  <a:cubicBezTo>
                    <a:pt x="1804" y="7880"/>
                    <a:pt x="7348" y="2336"/>
                    <a:pt x="14218" y="2228"/>
                  </a:cubicBezTo>
                  <a:cubicBezTo>
                    <a:pt x="21121" y="2252"/>
                    <a:pt x="26706" y="7848"/>
                    <a:pt x="26719" y="14750"/>
                  </a:cubicBezTo>
                  <a:lnTo>
                    <a:pt x="26719" y="73523"/>
                  </a:lnTo>
                  <a:lnTo>
                    <a:pt x="119104" y="73523"/>
                  </a:lnTo>
                  <a:lnTo>
                    <a:pt x="119104" y="14750"/>
                  </a:lnTo>
                  <a:cubicBezTo>
                    <a:pt x="118810" y="7840"/>
                    <a:pt x="124174" y="2001"/>
                    <a:pt x="131084" y="1707"/>
                  </a:cubicBezTo>
                  <a:cubicBezTo>
                    <a:pt x="137994" y="1413"/>
                    <a:pt x="143833" y="6777"/>
                    <a:pt x="144127" y="13687"/>
                  </a:cubicBezTo>
                  <a:cubicBezTo>
                    <a:pt x="144142" y="14041"/>
                    <a:pt x="144142" y="14396"/>
                    <a:pt x="144127" y="14750"/>
                  </a:cubicBezTo>
                  <a:lnTo>
                    <a:pt x="144127" y="159194"/>
                  </a:lnTo>
                  <a:cubicBezTo>
                    <a:pt x="143833" y="166104"/>
                    <a:pt x="137994" y="171468"/>
                    <a:pt x="131084" y="171174"/>
                  </a:cubicBezTo>
                  <a:cubicBezTo>
                    <a:pt x="124585" y="170898"/>
                    <a:pt x="119380" y="165693"/>
                    <a:pt x="119104" y="159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2C0FB4-9C8F-420F-AF80-575A4171845A}"/>
                </a:ext>
              </a:extLst>
            </p:cNvPr>
            <p:cNvSpPr/>
            <p:nvPr/>
          </p:nvSpPr>
          <p:spPr>
            <a:xfrm>
              <a:off x="8598439" y="5419070"/>
              <a:ext cx="124326" cy="128847"/>
            </a:xfrm>
            <a:custGeom>
              <a:avLst/>
              <a:gdLst/>
              <a:ahLst/>
              <a:cxnLst/>
              <a:rect l="0" t="0" r="0" b="0"/>
              <a:pathLst>
                <a:path w="124325" h="128846">
                  <a:moveTo>
                    <a:pt x="1695" y="64988"/>
                  </a:moveTo>
                  <a:cubicBezTo>
                    <a:pt x="1695" y="30200"/>
                    <a:pt x="25227" y="1695"/>
                    <a:pt x="62728" y="1695"/>
                  </a:cubicBezTo>
                  <a:cubicBezTo>
                    <a:pt x="100229" y="1695"/>
                    <a:pt x="123760" y="30222"/>
                    <a:pt x="123760" y="64988"/>
                  </a:cubicBezTo>
                  <a:cubicBezTo>
                    <a:pt x="123760" y="99754"/>
                    <a:pt x="100500" y="128575"/>
                    <a:pt x="62728" y="128575"/>
                  </a:cubicBezTo>
                  <a:cubicBezTo>
                    <a:pt x="24956" y="128575"/>
                    <a:pt x="1695" y="100026"/>
                    <a:pt x="1695" y="64988"/>
                  </a:cubicBezTo>
                  <a:close/>
                  <a:moveTo>
                    <a:pt x="100319" y="64988"/>
                  </a:moveTo>
                  <a:cubicBezTo>
                    <a:pt x="100319" y="42203"/>
                    <a:pt x="87073" y="21678"/>
                    <a:pt x="62773" y="21678"/>
                  </a:cubicBezTo>
                  <a:cubicBezTo>
                    <a:pt x="38473" y="21678"/>
                    <a:pt x="25227" y="42203"/>
                    <a:pt x="25227" y="64988"/>
                  </a:cubicBezTo>
                  <a:cubicBezTo>
                    <a:pt x="25227" y="87774"/>
                    <a:pt x="38790" y="108548"/>
                    <a:pt x="62773" y="108548"/>
                  </a:cubicBezTo>
                  <a:cubicBezTo>
                    <a:pt x="86757" y="108548"/>
                    <a:pt x="100319" y="88090"/>
                    <a:pt x="100319" y="6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49103EB-762B-44EB-B842-7398FA0890F6}"/>
                </a:ext>
              </a:extLst>
            </p:cNvPr>
            <p:cNvSpPr/>
            <p:nvPr/>
          </p:nvSpPr>
          <p:spPr>
            <a:xfrm>
              <a:off x="8791053" y="5419048"/>
              <a:ext cx="122065" cy="128847"/>
            </a:xfrm>
            <a:custGeom>
              <a:avLst/>
              <a:gdLst/>
              <a:ahLst/>
              <a:cxnLst/>
              <a:rect l="0" t="0" r="0" b="0"/>
              <a:pathLst>
                <a:path w="122065" h="128846">
                  <a:moveTo>
                    <a:pt x="62186" y="1695"/>
                  </a:moveTo>
                  <a:cubicBezTo>
                    <a:pt x="98489" y="1695"/>
                    <a:pt x="120958" y="29974"/>
                    <a:pt x="120958" y="61756"/>
                  </a:cubicBezTo>
                  <a:cubicBezTo>
                    <a:pt x="120958" y="68537"/>
                    <a:pt x="116211" y="72516"/>
                    <a:pt x="107689" y="72516"/>
                  </a:cubicBezTo>
                  <a:lnTo>
                    <a:pt x="25385" y="72516"/>
                  </a:lnTo>
                  <a:cubicBezTo>
                    <a:pt x="27148" y="93041"/>
                    <a:pt x="42158" y="110062"/>
                    <a:pt x="66435" y="110062"/>
                  </a:cubicBezTo>
                  <a:cubicBezTo>
                    <a:pt x="77245" y="110032"/>
                    <a:pt x="87775" y="106617"/>
                    <a:pt x="96545" y="100297"/>
                  </a:cubicBezTo>
                  <a:cubicBezTo>
                    <a:pt x="98024" y="99335"/>
                    <a:pt x="99783" y="98898"/>
                    <a:pt x="101540" y="99054"/>
                  </a:cubicBezTo>
                  <a:cubicBezTo>
                    <a:pt x="106534" y="99054"/>
                    <a:pt x="110582" y="103102"/>
                    <a:pt x="110582" y="108095"/>
                  </a:cubicBezTo>
                  <a:cubicBezTo>
                    <a:pt x="110623" y="111117"/>
                    <a:pt x="109113" y="113950"/>
                    <a:pt x="106581" y="115600"/>
                  </a:cubicBezTo>
                  <a:cubicBezTo>
                    <a:pt x="94260" y="124395"/>
                    <a:pt x="79422" y="128963"/>
                    <a:pt x="64288" y="128620"/>
                  </a:cubicBezTo>
                  <a:cubicBezTo>
                    <a:pt x="28233" y="128620"/>
                    <a:pt x="1696" y="103077"/>
                    <a:pt x="1696" y="65034"/>
                  </a:cubicBezTo>
                  <a:cubicBezTo>
                    <a:pt x="1605" y="29974"/>
                    <a:pt x="26900" y="1695"/>
                    <a:pt x="62186" y="1695"/>
                  </a:cubicBezTo>
                  <a:close/>
                  <a:moveTo>
                    <a:pt x="25137" y="56240"/>
                  </a:moveTo>
                  <a:lnTo>
                    <a:pt x="98986" y="56240"/>
                  </a:lnTo>
                  <a:cubicBezTo>
                    <a:pt x="98489" y="40236"/>
                    <a:pt x="87684" y="20209"/>
                    <a:pt x="62186" y="20209"/>
                  </a:cubicBezTo>
                  <a:cubicBezTo>
                    <a:pt x="37908" y="20299"/>
                    <a:pt x="26470" y="39739"/>
                    <a:pt x="25137" y="562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6EF88ED-F329-46B6-AC02-3AF9C1AADD8F}"/>
                </a:ext>
              </a:extLst>
            </p:cNvPr>
            <p:cNvSpPr/>
            <p:nvPr/>
          </p:nvSpPr>
          <p:spPr>
            <a:xfrm>
              <a:off x="8924715" y="5374697"/>
              <a:ext cx="24865" cy="171795"/>
            </a:xfrm>
            <a:custGeom>
              <a:avLst/>
              <a:gdLst/>
              <a:ahLst/>
              <a:cxnLst/>
              <a:rect l="0" t="0" r="0" b="0"/>
              <a:pathLst>
                <a:path w="24865" h="171795">
                  <a:moveTo>
                    <a:pt x="1695" y="159928"/>
                  </a:moveTo>
                  <a:lnTo>
                    <a:pt x="1695" y="12998"/>
                  </a:lnTo>
                  <a:cubicBezTo>
                    <a:pt x="1695" y="6756"/>
                    <a:pt x="6756" y="1695"/>
                    <a:pt x="12998" y="1695"/>
                  </a:cubicBezTo>
                  <a:cubicBezTo>
                    <a:pt x="19240" y="1695"/>
                    <a:pt x="24300" y="6756"/>
                    <a:pt x="24300" y="12998"/>
                  </a:cubicBezTo>
                  <a:lnTo>
                    <a:pt x="24300" y="159928"/>
                  </a:lnTo>
                  <a:cubicBezTo>
                    <a:pt x="24300" y="166170"/>
                    <a:pt x="19240" y="171230"/>
                    <a:pt x="12998" y="171230"/>
                  </a:cubicBezTo>
                  <a:cubicBezTo>
                    <a:pt x="6756" y="171230"/>
                    <a:pt x="1695" y="166170"/>
                    <a:pt x="1695" y="159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53818E6-C555-4CCE-94E8-798198FB76BD}"/>
                </a:ext>
              </a:extLst>
            </p:cNvPr>
            <p:cNvSpPr/>
            <p:nvPr/>
          </p:nvSpPr>
          <p:spPr>
            <a:xfrm>
              <a:off x="8961717" y="5419032"/>
              <a:ext cx="99460" cy="128847"/>
            </a:xfrm>
            <a:custGeom>
              <a:avLst/>
              <a:gdLst/>
              <a:ahLst/>
              <a:cxnLst/>
              <a:rect l="0" t="0" r="0" b="0"/>
              <a:pathLst>
                <a:path w="99460" h="128846">
                  <a:moveTo>
                    <a:pt x="1696" y="107071"/>
                  </a:moveTo>
                  <a:cubicBezTo>
                    <a:pt x="1621" y="101753"/>
                    <a:pt x="5871" y="97381"/>
                    <a:pt x="11188" y="97306"/>
                  </a:cubicBezTo>
                  <a:cubicBezTo>
                    <a:pt x="11279" y="97304"/>
                    <a:pt x="11370" y="97304"/>
                    <a:pt x="11462" y="97306"/>
                  </a:cubicBezTo>
                  <a:cubicBezTo>
                    <a:pt x="13429" y="97362"/>
                    <a:pt x="15341" y="97973"/>
                    <a:pt x="16977" y="99069"/>
                  </a:cubicBezTo>
                  <a:cubicBezTo>
                    <a:pt x="26837" y="106379"/>
                    <a:pt x="38746" y="110404"/>
                    <a:pt x="51020" y="110575"/>
                  </a:cubicBezTo>
                  <a:cubicBezTo>
                    <a:pt x="68041" y="110575"/>
                    <a:pt x="77038" y="103567"/>
                    <a:pt x="77038" y="93305"/>
                  </a:cubicBezTo>
                  <a:cubicBezTo>
                    <a:pt x="77038" y="81302"/>
                    <a:pt x="63271" y="77301"/>
                    <a:pt x="47652" y="73797"/>
                  </a:cubicBezTo>
                  <a:cubicBezTo>
                    <a:pt x="27127" y="69027"/>
                    <a:pt x="3098" y="63534"/>
                    <a:pt x="3098" y="37494"/>
                  </a:cubicBezTo>
                  <a:cubicBezTo>
                    <a:pt x="3098" y="18212"/>
                    <a:pt x="19599" y="1711"/>
                    <a:pt x="49143" y="1711"/>
                  </a:cubicBezTo>
                  <a:cubicBezTo>
                    <a:pt x="63578" y="1401"/>
                    <a:pt x="77722" y="5788"/>
                    <a:pt x="89448" y="14211"/>
                  </a:cubicBezTo>
                  <a:cubicBezTo>
                    <a:pt x="91890" y="15942"/>
                    <a:pt x="93373" y="18723"/>
                    <a:pt x="93449" y="21716"/>
                  </a:cubicBezTo>
                  <a:cubicBezTo>
                    <a:pt x="93376" y="26804"/>
                    <a:pt x="89269" y="30911"/>
                    <a:pt x="84181" y="30984"/>
                  </a:cubicBezTo>
                  <a:cubicBezTo>
                    <a:pt x="82375" y="30939"/>
                    <a:pt x="80628" y="30330"/>
                    <a:pt x="79185" y="29243"/>
                  </a:cubicBezTo>
                  <a:cubicBezTo>
                    <a:pt x="70491" y="23067"/>
                    <a:pt x="60056" y="19820"/>
                    <a:pt x="49392" y="19975"/>
                  </a:cubicBezTo>
                  <a:cubicBezTo>
                    <a:pt x="34134" y="19975"/>
                    <a:pt x="24527" y="25988"/>
                    <a:pt x="24527" y="35798"/>
                  </a:cubicBezTo>
                  <a:cubicBezTo>
                    <a:pt x="24527" y="46332"/>
                    <a:pt x="37547" y="49836"/>
                    <a:pt x="52557" y="53340"/>
                  </a:cubicBezTo>
                  <a:cubicBezTo>
                    <a:pt x="73579" y="58087"/>
                    <a:pt x="98625" y="63851"/>
                    <a:pt x="98625" y="91632"/>
                  </a:cubicBezTo>
                  <a:cubicBezTo>
                    <a:pt x="98625" y="112406"/>
                    <a:pt x="81604" y="128681"/>
                    <a:pt x="49799" y="128681"/>
                  </a:cubicBezTo>
                  <a:cubicBezTo>
                    <a:pt x="33026" y="128681"/>
                    <a:pt x="18017" y="124431"/>
                    <a:pt x="5743" y="115118"/>
                  </a:cubicBezTo>
                  <a:cubicBezTo>
                    <a:pt x="3198" y="113226"/>
                    <a:pt x="1698" y="110242"/>
                    <a:pt x="1696" y="1070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C68DB7-E34F-4658-A4F6-0C25570B9DD4}"/>
                </a:ext>
              </a:extLst>
            </p:cNvPr>
            <p:cNvSpPr/>
            <p:nvPr/>
          </p:nvSpPr>
          <p:spPr>
            <a:xfrm>
              <a:off x="9072865" y="5514507"/>
              <a:ext cx="33907" cy="33907"/>
            </a:xfrm>
            <a:custGeom>
              <a:avLst/>
              <a:gdLst/>
              <a:ahLst/>
              <a:cxnLst/>
              <a:rect l="0" t="0" r="0" b="0"/>
              <a:pathLst>
                <a:path w="33906" h="33906">
                  <a:moveTo>
                    <a:pt x="17225" y="1695"/>
                  </a:moveTo>
                  <a:cubicBezTo>
                    <a:pt x="25850" y="1694"/>
                    <a:pt x="32888" y="8601"/>
                    <a:pt x="33048" y="17225"/>
                  </a:cubicBezTo>
                  <a:cubicBezTo>
                    <a:pt x="32915" y="25908"/>
                    <a:pt x="25908" y="32915"/>
                    <a:pt x="17225" y="33048"/>
                  </a:cubicBezTo>
                  <a:cubicBezTo>
                    <a:pt x="8601" y="32888"/>
                    <a:pt x="1694" y="25850"/>
                    <a:pt x="1695" y="17225"/>
                  </a:cubicBezTo>
                  <a:cubicBezTo>
                    <a:pt x="1732" y="8663"/>
                    <a:pt x="8664" y="1732"/>
                    <a:pt x="17225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4F7C3E-524A-4F52-A984-A4F3234CC813}"/>
                </a:ext>
              </a:extLst>
            </p:cNvPr>
            <p:cNvSpPr/>
            <p:nvPr/>
          </p:nvSpPr>
          <p:spPr>
            <a:xfrm>
              <a:off x="9221107" y="5419070"/>
              <a:ext cx="124326" cy="128847"/>
            </a:xfrm>
            <a:custGeom>
              <a:avLst/>
              <a:gdLst/>
              <a:ahLst/>
              <a:cxnLst/>
              <a:rect l="0" t="0" r="0" b="0"/>
              <a:pathLst>
                <a:path w="124325" h="128846">
                  <a:moveTo>
                    <a:pt x="1695" y="64988"/>
                  </a:moveTo>
                  <a:cubicBezTo>
                    <a:pt x="1695" y="30200"/>
                    <a:pt x="25227" y="1695"/>
                    <a:pt x="62728" y="1695"/>
                  </a:cubicBezTo>
                  <a:cubicBezTo>
                    <a:pt x="100229" y="1695"/>
                    <a:pt x="123760" y="30222"/>
                    <a:pt x="123760" y="64988"/>
                  </a:cubicBezTo>
                  <a:cubicBezTo>
                    <a:pt x="123760" y="99754"/>
                    <a:pt x="100478" y="128575"/>
                    <a:pt x="62728" y="128575"/>
                  </a:cubicBezTo>
                  <a:cubicBezTo>
                    <a:pt x="24978" y="128575"/>
                    <a:pt x="1695" y="100026"/>
                    <a:pt x="1695" y="64988"/>
                  </a:cubicBezTo>
                  <a:close/>
                  <a:moveTo>
                    <a:pt x="100319" y="64988"/>
                  </a:moveTo>
                  <a:cubicBezTo>
                    <a:pt x="100319" y="42203"/>
                    <a:pt x="87050" y="21678"/>
                    <a:pt x="62773" y="21678"/>
                  </a:cubicBezTo>
                  <a:cubicBezTo>
                    <a:pt x="38496" y="21678"/>
                    <a:pt x="25227" y="42203"/>
                    <a:pt x="25227" y="64988"/>
                  </a:cubicBezTo>
                  <a:cubicBezTo>
                    <a:pt x="25227" y="87774"/>
                    <a:pt x="38790" y="108548"/>
                    <a:pt x="62773" y="108548"/>
                  </a:cubicBezTo>
                  <a:cubicBezTo>
                    <a:pt x="86757" y="108548"/>
                    <a:pt x="100319" y="88090"/>
                    <a:pt x="100319" y="6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5879E5C-DCAB-4C12-BAB6-EA6EC0AF3BF6}"/>
                </a:ext>
              </a:extLst>
            </p:cNvPr>
            <p:cNvSpPr/>
            <p:nvPr/>
          </p:nvSpPr>
          <p:spPr>
            <a:xfrm>
              <a:off x="9360034" y="5419048"/>
              <a:ext cx="171795" cy="126586"/>
            </a:xfrm>
            <a:custGeom>
              <a:avLst/>
              <a:gdLst/>
              <a:ahLst/>
              <a:cxnLst/>
              <a:rect l="0" t="0" r="0" b="0"/>
              <a:pathLst>
                <a:path w="171795" h="126586">
                  <a:moveTo>
                    <a:pt x="171299" y="38224"/>
                  </a:moveTo>
                  <a:lnTo>
                    <a:pt x="171299" y="115578"/>
                  </a:lnTo>
                  <a:cubicBezTo>
                    <a:pt x="171300" y="121820"/>
                    <a:pt x="166241" y="126881"/>
                    <a:pt x="159999" y="126882"/>
                  </a:cubicBezTo>
                  <a:cubicBezTo>
                    <a:pt x="159930" y="126882"/>
                    <a:pt x="159862" y="126881"/>
                    <a:pt x="159793" y="126880"/>
                  </a:cubicBezTo>
                  <a:cubicBezTo>
                    <a:pt x="153639" y="126806"/>
                    <a:pt x="148710" y="121756"/>
                    <a:pt x="148785" y="115602"/>
                  </a:cubicBezTo>
                  <a:cubicBezTo>
                    <a:pt x="148785" y="115594"/>
                    <a:pt x="148785" y="115586"/>
                    <a:pt x="148785" y="115578"/>
                  </a:cubicBezTo>
                  <a:lnTo>
                    <a:pt x="148785" y="44983"/>
                  </a:lnTo>
                  <a:cubicBezTo>
                    <a:pt x="148785" y="30968"/>
                    <a:pt x="142523" y="24210"/>
                    <a:pt x="127763" y="24210"/>
                  </a:cubicBezTo>
                  <a:cubicBezTo>
                    <a:pt x="115488" y="24210"/>
                    <a:pt x="103463" y="38021"/>
                    <a:pt x="97721" y="46814"/>
                  </a:cubicBezTo>
                  <a:lnTo>
                    <a:pt x="97721" y="115623"/>
                  </a:lnTo>
                  <a:cubicBezTo>
                    <a:pt x="97721" y="121865"/>
                    <a:pt x="92661" y="126925"/>
                    <a:pt x="86419" y="126925"/>
                  </a:cubicBezTo>
                  <a:cubicBezTo>
                    <a:pt x="80177" y="126925"/>
                    <a:pt x="75116" y="121865"/>
                    <a:pt x="75116" y="115623"/>
                  </a:cubicBezTo>
                  <a:lnTo>
                    <a:pt x="75116" y="44983"/>
                  </a:lnTo>
                  <a:cubicBezTo>
                    <a:pt x="75116" y="30968"/>
                    <a:pt x="69104" y="24210"/>
                    <a:pt x="53845" y="24210"/>
                  </a:cubicBezTo>
                  <a:cubicBezTo>
                    <a:pt x="42068" y="24210"/>
                    <a:pt x="30314" y="38835"/>
                    <a:pt x="24301" y="47605"/>
                  </a:cubicBezTo>
                  <a:lnTo>
                    <a:pt x="24301" y="115578"/>
                  </a:lnTo>
                  <a:cubicBezTo>
                    <a:pt x="24301" y="121820"/>
                    <a:pt x="19241" y="126880"/>
                    <a:pt x="12999" y="126880"/>
                  </a:cubicBezTo>
                  <a:cubicBezTo>
                    <a:pt x="6757" y="126880"/>
                    <a:pt x="1697" y="121820"/>
                    <a:pt x="1697" y="115578"/>
                  </a:cubicBezTo>
                  <a:lnTo>
                    <a:pt x="1697" y="14693"/>
                  </a:lnTo>
                  <a:cubicBezTo>
                    <a:pt x="1609" y="8539"/>
                    <a:pt x="6526" y="3479"/>
                    <a:pt x="12680" y="3391"/>
                  </a:cubicBezTo>
                  <a:cubicBezTo>
                    <a:pt x="12689" y="3391"/>
                    <a:pt x="12697" y="3391"/>
                    <a:pt x="12705" y="3391"/>
                  </a:cubicBezTo>
                  <a:cubicBezTo>
                    <a:pt x="18946" y="3278"/>
                    <a:pt x="24097" y="8247"/>
                    <a:pt x="24209" y="14488"/>
                  </a:cubicBezTo>
                  <a:cubicBezTo>
                    <a:pt x="24210" y="14556"/>
                    <a:pt x="24211" y="14625"/>
                    <a:pt x="24211" y="14693"/>
                  </a:cubicBezTo>
                  <a:lnTo>
                    <a:pt x="24211" y="21700"/>
                  </a:lnTo>
                  <a:cubicBezTo>
                    <a:pt x="29229" y="14196"/>
                    <a:pt x="45233" y="1695"/>
                    <a:pt x="63272" y="1695"/>
                  </a:cubicBezTo>
                  <a:cubicBezTo>
                    <a:pt x="81310" y="1695"/>
                    <a:pt x="92296" y="11189"/>
                    <a:pt x="96048" y="24300"/>
                  </a:cubicBezTo>
                  <a:cubicBezTo>
                    <a:pt x="105317" y="10575"/>
                    <a:pt x="120634" y="2159"/>
                    <a:pt x="137189" y="1695"/>
                  </a:cubicBezTo>
                  <a:cubicBezTo>
                    <a:pt x="159635" y="1695"/>
                    <a:pt x="171299" y="13947"/>
                    <a:pt x="171299" y="38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D4532FD-8864-4CFE-912E-839CE2E5569D}"/>
                </a:ext>
              </a:extLst>
            </p:cNvPr>
            <p:cNvSpPr/>
            <p:nvPr/>
          </p:nvSpPr>
          <p:spPr>
            <a:xfrm>
              <a:off x="9110231" y="5419048"/>
              <a:ext cx="126586" cy="128847"/>
            </a:xfrm>
            <a:custGeom>
              <a:avLst/>
              <a:gdLst/>
              <a:ahLst/>
              <a:cxnLst/>
              <a:rect l="0" t="0" r="0" b="0"/>
              <a:pathLst>
                <a:path w="126585" h="128846">
                  <a:moveTo>
                    <a:pt x="63135" y="1695"/>
                  </a:moveTo>
                  <a:cubicBezTo>
                    <a:pt x="80405" y="1695"/>
                    <a:pt x="92521" y="7188"/>
                    <a:pt x="101676" y="15710"/>
                  </a:cubicBezTo>
                  <a:cubicBezTo>
                    <a:pt x="103815" y="17632"/>
                    <a:pt x="105080" y="20341"/>
                    <a:pt x="105179" y="23215"/>
                  </a:cubicBezTo>
                  <a:cubicBezTo>
                    <a:pt x="105286" y="28782"/>
                    <a:pt x="100860" y="33382"/>
                    <a:pt x="95293" y="33489"/>
                  </a:cubicBezTo>
                  <a:cubicBezTo>
                    <a:pt x="92771" y="33537"/>
                    <a:pt x="90321" y="32638"/>
                    <a:pt x="88429" y="30968"/>
                  </a:cubicBezTo>
                  <a:cubicBezTo>
                    <a:pt x="81907" y="24749"/>
                    <a:pt x="73160" y="21410"/>
                    <a:pt x="64152" y="21700"/>
                  </a:cubicBezTo>
                  <a:cubicBezTo>
                    <a:pt x="40349" y="21700"/>
                    <a:pt x="25091" y="39988"/>
                    <a:pt x="25091" y="65011"/>
                  </a:cubicBezTo>
                  <a:cubicBezTo>
                    <a:pt x="25091" y="90034"/>
                    <a:pt x="40372" y="107756"/>
                    <a:pt x="64152" y="108570"/>
                  </a:cubicBezTo>
                  <a:cubicBezTo>
                    <a:pt x="80179" y="109113"/>
                    <a:pt x="96341" y="97449"/>
                    <a:pt x="109361" y="76924"/>
                  </a:cubicBezTo>
                  <a:cubicBezTo>
                    <a:pt x="110989" y="74369"/>
                    <a:pt x="113362" y="69645"/>
                    <a:pt x="115306" y="67181"/>
                  </a:cubicBezTo>
                  <a:cubicBezTo>
                    <a:pt x="118968" y="62524"/>
                    <a:pt x="121590" y="64740"/>
                    <a:pt x="123760" y="67000"/>
                  </a:cubicBezTo>
                  <a:cubicBezTo>
                    <a:pt x="127739" y="71159"/>
                    <a:pt x="127716" y="81015"/>
                    <a:pt x="125117" y="85875"/>
                  </a:cubicBezTo>
                  <a:cubicBezTo>
                    <a:pt x="119957" y="95927"/>
                    <a:pt x="113071" y="104994"/>
                    <a:pt x="104773" y="112662"/>
                  </a:cubicBezTo>
                  <a:cubicBezTo>
                    <a:pt x="93520" y="123129"/>
                    <a:pt x="78635" y="128804"/>
                    <a:pt x="63270" y="128485"/>
                  </a:cubicBezTo>
                  <a:cubicBezTo>
                    <a:pt x="26719" y="128485"/>
                    <a:pt x="1695" y="101201"/>
                    <a:pt x="1695" y="64898"/>
                  </a:cubicBezTo>
                  <a:cubicBezTo>
                    <a:pt x="1695" y="28595"/>
                    <a:pt x="26583" y="1695"/>
                    <a:pt x="63135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212402-560E-4AAF-8DB5-2B1CAB611A79}"/>
                </a:ext>
              </a:extLst>
            </p:cNvPr>
            <p:cNvSpPr/>
            <p:nvPr/>
          </p:nvSpPr>
          <p:spPr>
            <a:xfrm>
              <a:off x="8718155" y="5387718"/>
              <a:ext cx="92679" cy="160493"/>
            </a:xfrm>
            <a:custGeom>
              <a:avLst/>
              <a:gdLst/>
              <a:ahLst/>
              <a:cxnLst/>
              <a:rect l="0" t="0" r="0" b="0"/>
              <a:pathLst>
                <a:path w="92679" h="160493">
                  <a:moveTo>
                    <a:pt x="90598" y="138386"/>
                  </a:moveTo>
                  <a:cubicBezTo>
                    <a:pt x="90598" y="142635"/>
                    <a:pt x="78391" y="152175"/>
                    <a:pt x="69643" y="156469"/>
                  </a:cubicBezTo>
                  <a:cubicBezTo>
                    <a:pt x="64252" y="159009"/>
                    <a:pt x="58328" y="160211"/>
                    <a:pt x="52373" y="159973"/>
                  </a:cubicBezTo>
                  <a:cubicBezTo>
                    <a:pt x="33340" y="159973"/>
                    <a:pt x="23575" y="149213"/>
                    <a:pt x="23575" y="130180"/>
                  </a:cubicBezTo>
                  <a:lnTo>
                    <a:pt x="23575" y="55788"/>
                  </a:lnTo>
                  <a:lnTo>
                    <a:pt x="12069" y="55788"/>
                  </a:lnTo>
                  <a:cubicBezTo>
                    <a:pt x="6608" y="56049"/>
                    <a:pt x="1968" y="51834"/>
                    <a:pt x="1707" y="46372"/>
                  </a:cubicBezTo>
                  <a:cubicBezTo>
                    <a:pt x="1446" y="40910"/>
                    <a:pt x="5662" y="36270"/>
                    <a:pt x="11123" y="36009"/>
                  </a:cubicBezTo>
                  <a:cubicBezTo>
                    <a:pt x="11439" y="35994"/>
                    <a:pt x="11754" y="35994"/>
                    <a:pt x="12069" y="36009"/>
                  </a:cubicBezTo>
                  <a:lnTo>
                    <a:pt x="23575" y="36009"/>
                  </a:lnTo>
                  <a:lnTo>
                    <a:pt x="23575" y="12998"/>
                  </a:lnTo>
                  <a:cubicBezTo>
                    <a:pt x="23575" y="6756"/>
                    <a:pt x="28635" y="1695"/>
                    <a:pt x="34877" y="1695"/>
                  </a:cubicBezTo>
                  <a:cubicBezTo>
                    <a:pt x="41120" y="1695"/>
                    <a:pt x="46180" y="6756"/>
                    <a:pt x="46180" y="12998"/>
                  </a:cubicBezTo>
                  <a:lnTo>
                    <a:pt x="46180" y="36009"/>
                  </a:lnTo>
                  <a:lnTo>
                    <a:pt x="62003" y="36009"/>
                  </a:lnTo>
                  <a:cubicBezTo>
                    <a:pt x="67465" y="35748"/>
                    <a:pt x="72104" y="39964"/>
                    <a:pt x="72365" y="45426"/>
                  </a:cubicBezTo>
                  <a:cubicBezTo>
                    <a:pt x="72627" y="50888"/>
                    <a:pt x="68411" y="55527"/>
                    <a:pt x="62949" y="55788"/>
                  </a:cubicBezTo>
                  <a:cubicBezTo>
                    <a:pt x="62634" y="55803"/>
                    <a:pt x="62318" y="55803"/>
                    <a:pt x="62003" y="55788"/>
                  </a:cubicBezTo>
                  <a:lnTo>
                    <a:pt x="46180" y="55788"/>
                  </a:lnTo>
                  <a:lnTo>
                    <a:pt x="46180" y="125139"/>
                  </a:lnTo>
                  <a:cubicBezTo>
                    <a:pt x="46180" y="133639"/>
                    <a:pt x="50181" y="139900"/>
                    <a:pt x="57934" y="139900"/>
                  </a:cubicBezTo>
                  <a:cubicBezTo>
                    <a:pt x="71723" y="139900"/>
                    <a:pt x="82551" y="118494"/>
                    <a:pt x="88654" y="118494"/>
                  </a:cubicBezTo>
                  <a:cubicBezTo>
                    <a:pt x="94757" y="118494"/>
                    <a:pt x="90598" y="132870"/>
                    <a:pt x="90598" y="1383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C0D9DD-CB53-4EEE-8C87-F75DC0310593}"/>
                </a:ext>
              </a:extLst>
            </p:cNvPr>
            <p:cNvSpPr/>
            <p:nvPr/>
          </p:nvSpPr>
          <p:spPr>
            <a:xfrm>
              <a:off x="9015766" y="4910059"/>
              <a:ext cx="31646" cy="76856"/>
            </a:xfrm>
            <a:custGeom>
              <a:avLst/>
              <a:gdLst/>
              <a:ahLst/>
              <a:cxnLst/>
              <a:rect l="0" t="0" r="0" b="0"/>
              <a:pathLst>
                <a:path w="31646" h="76855">
                  <a:moveTo>
                    <a:pt x="22876" y="31579"/>
                  </a:moveTo>
                  <a:cubicBezTo>
                    <a:pt x="22870" y="20902"/>
                    <a:pt x="26119" y="10478"/>
                    <a:pt x="32189" y="1695"/>
                  </a:cubicBezTo>
                  <a:cubicBezTo>
                    <a:pt x="14155" y="6911"/>
                    <a:pt x="1730" y="23407"/>
                    <a:pt x="1695" y="42180"/>
                  </a:cubicBezTo>
                  <a:lnTo>
                    <a:pt x="1695" y="76087"/>
                  </a:lnTo>
                  <a:lnTo>
                    <a:pt x="22876" y="7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B0C56-BDEE-49ED-9E2E-26822473FE59}"/>
                </a:ext>
              </a:extLst>
            </p:cNvPr>
            <p:cNvSpPr/>
            <p:nvPr/>
          </p:nvSpPr>
          <p:spPr>
            <a:xfrm>
              <a:off x="9015766" y="5120101"/>
              <a:ext cx="31646" cy="94940"/>
            </a:xfrm>
            <a:custGeom>
              <a:avLst/>
              <a:gdLst/>
              <a:ahLst/>
              <a:cxnLst/>
              <a:rect l="0" t="0" r="0" b="0"/>
              <a:pathLst>
                <a:path w="31646" h="94939">
                  <a:moveTo>
                    <a:pt x="1695" y="54771"/>
                  </a:moveTo>
                  <a:cubicBezTo>
                    <a:pt x="1735" y="73548"/>
                    <a:pt x="14156" y="90047"/>
                    <a:pt x="32189" y="95279"/>
                  </a:cubicBezTo>
                  <a:cubicBezTo>
                    <a:pt x="26121" y="86486"/>
                    <a:pt x="22873" y="76056"/>
                    <a:pt x="22876" y="65373"/>
                  </a:cubicBezTo>
                  <a:lnTo>
                    <a:pt x="22876" y="1695"/>
                  </a:lnTo>
                  <a:lnTo>
                    <a:pt x="1695" y="16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33699F3-BE3D-4448-956B-0057411658FC}"/>
                </a:ext>
              </a:extLst>
            </p:cNvPr>
            <p:cNvSpPr/>
            <p:nvPr/>
          </p:nvSpPr>
          <p:spPr>
            <a:xfrm>
              <a:off x="9047548" y="5120101"/>
              <a:ext cx="31646" cy="106242"/>
            </a:xfrm>
            <a:custGeom>
              <a:avLst/>
              <a:gdLst/>
              <a:ahLst/>
              <a:cxnLst/>
              <a:rect l="0" t="0" r="0" b="0"/>
              <a:pathLst>
                <a:path w="31646" h="106241">
                  <a:moveTo>
                    <a:pt x="22899" y="1695"/>
                  </a:moveTo>
                  <a:lnTo>
                    <a:pt x="1695" y="1695"/>
                  </a:lnTo>
                  <a:lnTo>
                    <a:pt x="1695" y="65282"/>
                  </a:lnTo>
                  <a:cubicBezTo>
                    <a:pt x="1738" y="84053"/>
                    <a:pt x="14159" y="100545"/>
                    <a:pt x="32189" y="105767"/>
                  </a:cubicBezTo>
                  <a:cubicBezTo>
                    <a:pt x="26135" y="96978"/>
                    <a:pt x="22895" y="86556"/>
                    <a:pt x="22899" y="75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BF1164-B9C8-4418-A069-402C95FB9FFE}"/>
                </a:ext>
              </a:extLst>
            </p:cNvPr>
            <p:cNvSpPr/>
            <p:nvPr/>
          </p:nvSpPr>
          <p:spPr>
            <a:xfrm>
              <a:off x="9047548" y="4899457"/>
              <a:ext cx="31646" cy="90419"/>
            </a:xfrm>
            <a:custGeom>
              <a:avLst/>
              <a:gdLst/>
              <a:ahLst/>
              <a:cxnLst/>
              <a:rect l="0" t="0" r="0" b="0"/>
              <a:pathLst>
                <a:path w="31646" h="90418">
                  <a:moveTo>
                    <a:pt x="22899" y="31579"/>
                  </a:moveTo>
                  <a:cubicBezTo>
                    <a:pt x="22899" y="20907"/>
                    <a:pt x="26139" y="10486"/>
                    <a:pt x="32189" y="1695"/>
                  </a:cubicBezTo>
                  <a:cubicBezTo>
                    <a:pt x="14159" y="6918"/>
                    <a:pt x="1738" y="23410"/>
                    <a:pt x="1695" y="42180"/>
                  </a:cubicBezTo>
                  <a:lnTo>
                    <a:pt x="1695" y="88271"/>
                  </a:lnTo>
                  <a:lnTo>
                    <a:pt x="22899" y="893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0D230D9-4217-4C9D-AD8F-ED6F94D039CC}"/>
                </a:ext>
              </a:extLst>
            </p:cNvPr>
            <p:cNvSpPr/>
            <p:nvPr/>
          </p:nvSpPr>
          <p:spPr>
            <a:xfrm>
              <a:off x="8803802" y="4915755"/>
              <a:ext cx="29386" cy="293860"/>
            </a:xfrm>
            <a:custGeom>
              <a:avLst/>
              <a:gdLst/>
              <a:ahLst/>
              <a:cxnLst/>
              <a:rect l="0" t="0" r="0" b="0"/>
              <a:pathLst>
                <a:path w="29386" h="293860">
                  <a:moveTo>
                    <a:pt x="27691" y="1695"/>
                  </a:moveTo>
                  <a:cubicBezTo>
                    <a:pt x="11611" y="11166"/>
                    <a:pt x="1727" y="28424"/>
                    <a:pt x="1695" y="47085"/>
                  </a:cubicBezTo>
                  <a:lnTo>
                    <a:pt x="1695" y="248448"/>
                  </a:lnTo>
                  <a:cubicBezTo>
                    <a:pt x="1735" y="267101"/>
                    <a:pt x="11618" y="284349"/>
                    <a:pt x="27691" y="293815"/>
                  </a:cubicBezTo>
                  <a:cubicBezTo>
                    <a:pt x="24523" y="286145"/>
                    <a:pt x="22895" y="277927"/>
                    <a:pt x="22899" y="269628"/>
                  </a:cubicBezTo>
                  <a:lnTo>
                    <a:pt x="22899" y="25882"/>
                  </a:lnTo>
                  <a:cubicBezTo>
                    <a:pt x="22895" y="17584"/>
                    <a:pt x="24523" y="9366"/>
                    <a:pt x="27691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E4815A-A8FA-4527-BC76-0B8232383DBF}"/>
                </a:ext>
              </a:extLst>
            </p:cNvPr>
            <p:cNvSpPr/>
            <p:nvPr/>
          </p:nvSpPr>
          <p:spPr>
            <a:xfrm>
              <a:off x="8835585" y="4894575"/>
              <a:ext cx="36167" cy="341330"/>
            </a:xfrm>
            <a:custGeom>
              <a:avLst/>
              <a:gdLst/>
              <a:ahLst/>
              <a:cxnLst/>
              <a:rect l="0" t="0" r="0" b="0"/>
              <a:pathLst>
                <a:path w="36167" h="341330">
                  <a:moveTo>
                    <a:pt x="22899" y="25860"/>
                  </a:moveTo>
                  <a:cubicBezTo>
                    <a:pt x="22898" y="17569"/>
                    <a:pt x="24526" y="9359"/>
                    <a:pt x="27691" y="1695"/>
                  </a:cubicBezTo>
                  <a:cubicBezTo>
                    <a:pt x="11621" y="11165"/>
                    <a:pt x="1740" y="28411"/>
                    <a:pt x="1695" y="47063"/>
                  </a:cubicBezTo>
                  <a:lnTo>
                    <a:pt x="1695" y="290809"/>
                  </a:lnTo>
                  <a:cubicBezTo>
                    <a:pt x="1724" y="312942"/>
                    <a:pt x="15547" y="332712"/>
                    <a:pt x="36326" y="340336"/>
                  </a:cubicBezTo>
                  <a:cubicBezTo>
                    <a:pt x="27624" y="329227"/>
                    <a:pt x="22897" y="315522"/>
                    <a:pt x="22899" y="301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3B691F-4C1D-48E0-B22B-9D55C00877B9}"/>
                </a:ext>
              </a:extLst>
            </p:cNvPr>
            <p:cNvSpPr/>
            <p:nvPr/>
          </p:nvSpPr>
          <p:spPr>
            <a:xfrm>
              <a:off x="8867389" y="4865754"/>
              <a:ext cx="298381" cy="384279"/>
            </a:xfrm>
            <a:custGeom>
              <a:avLst/>
              <a:gdLst/>
              <a:ahLst/>
              <a:cxnLst/>
              <a:rect l="0" t="0" r="0" b="0"/>
              <a:pathLst>
                <a:path w="298381" h="384279">
                  <a:moveTo>
                    <a:pt x="256043" y="22899"/>
                  </a:moveTo>
                  <a:cubicBezTo>
                    <a:pt x="232647" y="22886"/>
                    <a:pt x="213672" y="41842"/>
                    <a:pt x="213659" y="65237"/>
                  </a:cubicBezTo>
                  <a:cubicBezTo>
                    <a:pt x="213659" y="65252"/>
                    <a:pt x="213659" y="65267"/>
                    <a:pt x="213659" y="65282"/>
                  </a:cubicBezTo>
                  <a:lnTo>
                    <a:pt x="213659" y="134181"/>
                  </a:lnTo>
                  <a:lnTo>
                    <a:pt x="107666" y="128869"/>
                  </a:lnTo>
                  <a:lnTo>
                    <a:pt x="107666" y="54681"/>
                  </a:lnTo>
                  <a:cubicBezTo>
                    <a:pt x="107666" y="25418"/>
                    <a:pt x="83944" y="1695"/>
                    <a:pt x="54681" y="1695"/>
                  </a:cubicBezTo>
                  <a:cubicBezTo>
                    <a:pt x="25418" y="1695"/>
                    <a:pt x="1695" y="25418"/>
                    <a:pt x="1695" y="54681"/>
                  </a:cubicBezTo>
                  <a:lnTo>
                    <a:pt x="1695" y="330231"/>
                  </a:lnTo>
                  <a:cubicBezTo>
                    <a:pt x="1695" y="359494"/>
                    <a:pt x="25418" y="383217"/>
                    <a:pt x="54681" y="383217"/>
                  </a:cubicBezTo>
                  <a:cubicBezTo>
                    <a:pt x="83944" y="383217"/>
                    <a:pt x="107666" y="359494"/>
                    <a:pt x="107666" y="330231"/>
                  </a:cubicBezTo>
                  <a:lnTo>
                    <a:pt x="107666" y="245441"/>
                  </a:lnTo>
                  <a:lnTo>
                    <a:pt x="213659" y="245441"/>
                  </a:lnTo>
                  <a:lnTo>
                    <a:pt x="213659" y="330231"/>
                  </a:lnTo>
                  <a:cubicBezTo>
                    <a:pt x="213659" y="353639"/>
                    <a:pt x="232635" y="372615"/>
                    <a:pt x="256043" y="372615"/>
                  </a:cubicBezTo>
                  <a:cubicBezTo>
                    <a:pt x="279451" y="372615"/>
                    <a:pt x="298426" y="353639"/>
                    <a:pt x="298426" y="330231"/>
                  </a:cubicBezTo>
                  <a:lnTo>
                    <a:pt x="298426" y="65282"/>
                  </a:lnTo>
                  <a:cubicBezTo>
                    <a:pt x="298439" y="41887"/>
                    <a:pt x="279483" y="22911"/>
                    <a:pt x="256088" y="22899"/>
                  </a:cubicBezTo>
                  <a:cubicBezTo>
                    <a:pt x="256073" y="22898"/>
                    <a:pt x="256058" y="22898"/>
                    <a:pt x="256043" y="228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E55201-9A19-454D-A9E1-88B147AA87E9}"/>
                </a:ext>
              </a:extLst>
            </p:cNvPr>
            <p:cNvSpPr/>
            <p:nvPr/>
          </p:nvSpPr>
          <p:spPr>
            <a:xfrm>
              <a:off x="8867389" y="4865754"/>
              <a:ext cx="298381" cy="384279"/>
            </a:xfrm>
            <a:custGeom>
              <a:avLst/>
              <a:gdLst/>
              <a:ahLst/>
              <a:cxnLst/>
              <a:rect l="0" t="0" r="0" b="0"/>
              <a:pathLst>
                <a:path w="298381" h="384279">
                  <a:moveTo>
                    <a:pt x="298426" y="330231"/>
                  </a:moveTo>
                  <a:cubicBezTo>
                    <a:pt x="298426" y="353639"/>
                    <a:pt x="279451" y="372615"/>
                    <a:pt x="256043" y="372615"/>
                  </a:cubicBezTo>
                  <a:cubicBezTo>
                    <a:pt x="232635" y="372615"/>
                    <a:pt x="213659" y="353639"/>
                    <a:pt x="213659" y="330231"/>
                  </a:cubicBezTo>
                  <a:lnTo>
                    <a:pt x="213659" y="245441"/>
                  </a:lnTo>
                  <a:lnTo>
                    <a:pt x="107666" y="245441"/>
                  </a:lnTo>
                  <a:lnTo>
                    <a:pt x="107666" y="330231"/>
                  </a:lnTo>
                  <a:cubicBezTo>
                    <a:pt x="107666" y="359494"/>
                    <a:pt x="83944" y="383217"/>
                    <a:pt x="54681" y="383217"/>
                  </a:cubicBezTo>
                  <a:cubicBezTo>
                    <a:pt x="25418" y="383217"/>
                    <a:pt x="1695" y="359494"/>
                    <a:pt x="1695" y="330231"/>
                  </a:cubicBezTo>
                  <a:lnTo>
                    <a:pt x="1695" y="54681"/>
                  </a:lnTo>
                  <a:cubicBezTo>
                    <a:pt x="1695" y="25418"/>
                    <a:pt x="25418" y="1695"/>
                    <a:pt x="54681" y="1695"/>
                  </a:cubicBezTo>
                  <a:cubicBezTo>
                    <a:pt x="83944" y="1695"/>
                    <a:pt x="107666" y="25418"/>
                    <a:pt x="107666" y="54681"/>
                  </a:cubicBezTo>
                  <a:lnTo>
                    <a:pt x="107666" y="128869"/>
                  </a:lnTo>
                  <a:lnTo>
                    <a:pt x="213659" y="134181"/>
                  </a:lnTo>
                  <a:lnTo>
                    <a:pt x="213659" y="65282"/>
                  </a:lnTo>
                  <a:cubicBezTo>
                    <a:pt x="213659" y="41874"/>
                    <a:pt x="232635" y="22899"/>
                    <a:pt x="256043" y="22899"/>
                  </a:cubicBezTo>
                  <a:cubicBezTo>
                    <a:pt x="279451" y="22899"/>
                    <a:pt x="298426" y="41874"/>
                    <a:pt x="298426" y="65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71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7D7AA3-D4AC-4C5F-B3D2-2703416F4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E7E00-E1A9-4FC2-B01A-38F49EF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D85B95-BD14-46EA-A4CC-91B5F0578F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6EBA6A-0964-4C4D-8B79-D81142F1C5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538" y="1165225"/>
            <a:ext cx="9394825" cy="3816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9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4EF9A5-2476-4112-9D84-8230FC50B6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BEE71-99CD-418D-955A-C4D9A910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389C-F691-4BB6-82F9-4C83EF7E71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63538" y="5367719"/>
            <a:ext cx="8920816" cy="218493"/>
          </a:xfrm>
        </p:spPr>
        <p:txBody>
          <a:bodyPr/>
          <a:lstStyle/>
          <a:p>
            <a:r>
              <a:rPr lang="en-GB"/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60488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CADC13D-DA6A-464B-8115-1E6AC612AC3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3539" y="1165225"/>
            <a:ext cx="9396412" cy="3816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E5C41AB-57ED-43F2-A648-7C78F5A0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9FB202-0262-4393-B19A-25614E10596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1CA789-E934-4ACD-90F2-D8E6D06D04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0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5FBDE-58D3-40E1-9052-8C8B243E890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3538" y="1165225"/>
            <a:ext cx="4519328" cy="431800"/>
          </a:xfrm>
        </p:spPr>
        <p:txBody>
          <a:bodyPr lIns="0"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1BFE-F0F3-4177-893F-DFC9500876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3538" y="1741488"/>
            <a:ext cx="4519328" cy="3240086"/>
          </a:xfrm>
          <a:noFill/>
        </p:spPr>
        <p:txBody>
          <a:bodyPr lIns="0" tIns="36000" rIns="9000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E5C0E53-F553-4322-BDE4-A4D806A8058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85429" y="1741488"/>
            <a:ext cx="4474522" cy="3240086"/>
          </a:xfrm>
          <a:noFill/>
        </p:spPr>
        <p:txBody>
          <a:bodyPr lIns="0" tIns="36000" rIns="9000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1C7C721-F2DB-47D9-856E-9B3CF448E2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5429" y="1165225"/>
            <a:ext cx="4474522" cy="431800"/>
          </a:xfrm>
        </p:spPr>
        <p:txBody>
          <a:bodyPr lIns="0"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76B3EC-2BEC-4764-A12F-CA278571F5AB}"/>
              </a:ext>
            </a:extLst>
          </p:cNvPr>
          <p:cNvCxnSpPr>
            <a:cxnSpLocks/>
          </p:cNvCxnSpPr>
          <p:nvPr/>
        </p:nvCxnSpPr>
        <p:spPr>
          <a:xfrm flipH="1">
            <a:off x="5079207" y="116522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0BF79AC-6943-4119-A3BA-677F48B6D57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9BF8EFB-4224-4DCE-A272-75362906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4331268-8332-4379-8FBF-3A67B4C2AE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5FBDE-58D3-40E1-9052-8C8B243E890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3538" y="1165225"/>
            <a:ext cx="2946430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1BFE-F0F3-4177-893F-DFC9500876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3538" y="1741488"/>
            <a:ext cx="2946430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76B3EC-2BEC-4764-A12F-CA278571F5AB}"/>
              </a:ext>
            </a:extLst>
          </p:cNvPr>
          <p:cNvCxnSpPr>
            <a:cxnSpLocks/>
          </p:cNvCxnSpPr>
          <p:nvPr/>
        </p:nvCxnSpPr>
        <p:spPr>
          <a:xfrm flipH="1">
            <a:off x="3448653" y="1157729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58FA732-2C04-4215-9F40-0BA0F31D2E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8132" y="1165225"/>
            <a:ext cx="2946430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2D84CCB-D805-4568-807B-1908A21981F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88132" y="1741488"/>
            <a:ext cx="2946430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96B855-77BA-4D1F-9359-98BC70DB5226}"/>
              </a:ext>
            </a:extLst>
          </p:cNvPr>
          <p:cNvCxnSpPr>
            <a:cxnSpLocks/>
          </p:cNvCxnSpPr>
          <p:nvPr/>
        </p:nvCxnSpPr>
        <p:spPr>
          <a:xfrm flipH="1">
            <a:off x="6673247" y="1157729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00A376E-7A8C-4189-AED5-532A4903DE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12726" y="1165225"/>
            <a:ext cx="2946430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7C75AD-2F81-4F21-A1C9-82A2FAA020D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12726" y="1741488"/>
            <a:ext cx="2946430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FCA1CC-C5DB-412E-BEA9-E1F45F5E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004C6D9-5A57-4357-9A6A-09F79CF7B35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447EE29-F73C-4267-A4F8-C63770D3B0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5FBDE-58D3-40E1-9052-8C8B243E890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3538" y="1165225"/>
            <a:ext cx="2123668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1BFE-F0F3-4177-893F-DFC9500876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3538" y="1741488"/>
            <a:ext cx="2123668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4D7663-F640-4BFE-A4F0-8CB355B018B9}"/>
              </a:ext>
            </a:extLst>
          </p:cNvPr>
          <p:cNvCxnSpPr>
            <a:cxnSpLocks/>
          </p:cNvCxnSpPr>
          <p:nvPr/>
        </p:nvCxnSpPr>
        <p:spPr>
          <a:xfrm flipH="1">
            <a:off x="2637099" y="116557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48BB784-8B76-4F44-BB7D-B647E06C1AB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7786" y="1165225"/>
            <a:ext cx="2123668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2A20FE-CA14-4EDE-9C4C-F4A1FF4C186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787786" y="1741488"/>
            <a:ext cx="2123668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2E8C6-0064-40D4-8AFE-97B39652C35F}"/>
              </a:ext>
            </a:extLst>
          </p:cNvPr>
          <p:cNvCxnSpPr>
            <a:cxnSpLocks/>
          </p:cNvCxnSpPr>
          <p:nvPr/>
        </p:nvCxnSpPr>
        <p:spPr>
          <a:xfrm flipH="1">
            <a:off x="5061347" y="116557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3B272E7-137C-47C7-9851-284525E9468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12034" y="1165225"/>
            <a:ext cx="2123668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9B5BA9A-6CE7-443A-A84D-35BBC9278C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12034" y="1741488"/>
            <a:ext cx="2123668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8A7195-8807-4EE9-B875-EEA290C5370D}"/>
              </a:ext>
            </a:extLst>
          </p:cNvPr>
          <p:cNvCxnSpPr>
            <a:cxnSpLocks/>
          </p:cNvCxnSpPr>
          <p:nvPr/>
        </p:nvCxnSpPr>
        <p:spPr>
          <a:xfrm flipH="1">
            <a:off x="7485595" y="1165575"/>
            <a:ext cx="794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887BD56-CBDA-4036-8FF3-EE17EA3A6E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36282" y="1165225"/>
            <a:ext cx="2123668" cy="431800"/>
          </a:xfrm>
        </p:spPr>
        <p:txBody>
          <a:bodyPr lIns="0" tIns="36000" rIns="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C7CE4FC-3E47-4AC0-A78B-1A8E9F1DF7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6282" y="1741488"/>
            <a:ext cx="2123668" cy="3240086"/>
          </a:xfrm>
          <a:noFill/>
        </p:spPr>
        <p:txBody>
          <a:bodyPr lIns="0" tIns="36000" rIns="0" bIns="36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0DC4AF-D05B-4C86-AF5C-30406399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C742D5E-7C09-4645-A65A-3789E2A48529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F3FB6E5B-A983-40B6-9EBC-2CB15D24F9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2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363538" y="1745450"/>
            <a:ext cx="9396412" cy="3236124"/>
          </a:xfrm>
        </p:spPr>
        <p:txBody>
          <a:bodyPr lIns="0" tIns="0" rIns="0" bIns="0"/>
          <a:lstStyle>
            <a:lvl1pPr>
              <a:defRPr sz="9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AB2EE3-1FF6-4E32-854D-08E97B5C203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538" y="1170362"/>
            <a:ext cx="9516004" cy="421526"/>
          </a:xfrm>
        </p:spPr>
        <p:txBody>
          <a:bodyPr tIns="36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63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A35C5F-615C-43F9-A2FD-074CEBC3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BB7F-0698-49CA-BD0C-9E5ADDF7DBB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02593D4-A112-4324-B8B5-38F9073F24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9" y="5057270"/>
            <a:ext cx="9396412" cy="284668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8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Footer / Source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175500"/>
            <a:ext cx="9396412" cy="3806075"/>
          </a:xfrm>
          <a:prstGeom prst="rect">
            <a:avLst/>
          </a:prstGeom>
        </p:spPr>
        <p:txBody>
          <a:bodyPr vert="horz" lIns="0" tIns="7200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672" y="120651"/>
            <a:ext cx="9394306" cy="906423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538" y="5378736"/>
            <a:ext cx="8920816" cy="218493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>
              <a:defRPr sz="8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Confidential - do not distribute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9540780" y="5364220"/>
            <a:ext cx="213307" cy="22240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8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54118A-0C88-44E5-A760-D5564D123B5E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1422DB64-D3EA-4CE7-9195-F99E8883BDEA}"/>
              </a:ext>
            </a:extLst>
          </p:cNvPr>
          <p:cNvGrpSpPr>
            <a:grpSpLocks noChangeAspect="1"/>
          </p:cNvGrpSpPr>
          <p:nvPr/>
        </p:nvGrpSpPr>
        <p:grpSpPr>
          <a:xfrm>
            <a:off x="9317925" y="5355595"/>
            <a:ext cx="242989" cy="219600"/>
            <a:chOff x="4189412" y="2052637"/>
            <a:chExt cx="1781175" cy="1609725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EE52F74-108E-4348-8950-7FA2B564F82C}"/>
                </a:ext>
              </a:extLst>
            </p:cNvPr>
            <p:cNvSpPr/>
            <p:nvPr/>
          </p:nvSpPr>
          <p:spPr>
            <a:xfrm>
              <a:off x="5749369" y="2045493"/>
              <a:ext cx="228600" cy="114300"/>
            </a:xfrm>
            <a:custGeom>
              <a:avLst/>
              <a:gdLst/>
              <a:ahLst/>
              <a:cxnLst/>
              <a:rect l="0" t="0" r="0" b="0"/>
              <a:pathLst>
                <a:path w="228600" h="114300">
                  <a:moveTo>
                    <a:pt x="49768" y="114586"/>
                  </a:moveTo>
                  <a:cubicBezTo>
                    <a:pt x="43603" y="114484"/>
                    <a:pt x="38631" y="109511"/>
                    <a:pt x="38529" y="103346"/>
                  </a:cubicBezTo>
                  <a:lnTo>
                    <a:pt x="38529" y="28004"/>
                  </a:lnTo>
                  <a:lnTo>
                    <a:pt x="17002" y="28004"/>
                  </a:lnTo>
                  <a:cubicBezTo>
                    <a:pt x="11558" y="28004"/>
                    <a:pt x="7144" y="23590"/>
                    <a:pt x="7144" y="18145"/>
                  </a:cubicBezTo>
                  <a:cubicBezTo>
                    <a:pt x="7144" y="12700"/>
                    <a:pt x="11557" y="8287"/>
                    <a:pt x="17002" y="8287"/>
                  </a:cubicBezTo>
                  <a:lnTo>
                    <a:pt x="82248" y="8287"/>
                  </a:lnTo>
                  <a:cubicBezTo>
                    <a:pt x="87693" y="8287"/>
                    <a:pt x="92107" y="12700"/>
                    <a:pt x="92107" y="18145"/>
                  </a:cubicBezTo>
                  <a:cubicBezTo>
                    <a:pt x="92107" y="23590"/>
                    <a:pt x="87693" y="28004"/>
                    <a:pt x="82248" y="28004"/>
                  </a:cubicBezTo>
                  <a:lnTo>
                    <a:pt x="60722" y="28004"/>
                  </a:lnTo>
                  <a:lnTo>
                    <a:pt x="60722" y="103346"/>
                  </a:lnTo>
                  <a:cubicBezTo>
                    <a:pt x="60724" y="109444"/>
                    <a:pt x="55864" y="114431"/>
                    <a:pt x="49768" y="114586"/>
                  </a:cubicBezTo>
                  <a:close/>
                  <a:moveTo>
                    <a:pt x="211026" y="114586"/>
                  </a:moveTo>
                  <a:cubicBezTo>
                    <a:pt x="204893" y="114482"/>
                    <a:pt x="199976" y="109480"/>
                    <a:pt x="199977" y="103346"/>
                  </a:cubicBezTo>
                  <a:lnTo>
                    <a:pt x="199977" y="37719"/>
                  </a:lnTo>
                  <a:lnTo>
                    <a:pt x="171879" y="110490"/>
                  </a:lnTo>
                  <a:cubicBezTo>
                    <a:pt x="170974" y="112924"/>
                    <a:pt x="168665" y="114552"/>
                    <a:pt x="166069" y="114586"/>
                  </a:cubicBezTo>
                  <a:cubicBezTo>
                    <a:pt x="163445" y="114564"/>
                    <a:pt x="161103" y="112939"/>
                    <a:pt x="160163" y="110490"/>
                  </a:cubicBezTo>
                  <a:lnTo>
                    <a:pt x="132064" y="37719"/>
                  </a:lnTo>
                  <a:lnTo>
                    <a:pt x="132064" y="103346"/>
                  </a:lnTo>
                  <a:cubicBezTo>
                    <a:pt x="132118" y="109428"/>
                    <a:pt x="127286" y="114430"/>
                    <a:pt x="121206" y="114586"/>
                  </a:cubicBezTo>
                  <a:cubicBezTo>
                    <a:pt x="115057" y="114483"/>
                    <a:pt x="110112" y="109496"/>
                    <a:pt x="110061" y="103346"/>
                  </a:cubicBezTo>
                  <a:lnTo>
                    <a:pt x="110061" y="25432"/>
                  </a:lnTo>
                  <a:cubicBezTo>
                    <a:pt x="110009" y="15384"/>
                    <a:pt x="118111" y="7196"/>
                    <a:pt x="128158" y="7144"/>
                  </a:cubicBezTo>
                  <a:cubicBezTo>
                    <a:pt x="128159" y="7144"/>
                    <a:pt x="128159" y="7144"/>
                    <a:pt x="128159" y="7144"/>
                  </a:cubicBezTo>
                  <a:cubicBezTo>
                    <a:pt x="135697" y="7163"/>
                    <a:pt x="142426" y="11876"/>
                    <a:pt x="145018" y="18955"/>
                  </a:cubicBezTo>
                  <a:lnTo>
                    <a:pt x="166164" y="73819"/>
                  </a:lnTo>
                  <a:lnTo>
                    <a:pt x="187404" y="18860"/>
                  </a:lnTo>
                  <a:cubicBezTo>
                    <a:pt x="189958" y="11848"/>
                    <a:pt x="196611" y="7172"/>
                    <a:pt x="204073" y="7144"/>
                  </a:cubicBezTo>
                  <a:cubicBezTo>
                    <a:pt x="214121" y="7144"/>
                    <a:pt x="222266" y="15289"/>
                    <a:pt x="222266" y="25336"/>
                  </a:cubicBezTo>
                  <a:cubicBezTo>
                    <a:pt x="222266" y="25368"/>
                    <a:pt x="222266" y="25400"/>
                    <a:pt x="222266" y="25432"/>
                  </a:cubicBezTo>
                  <a:lnTo>
                    <a:pt x="222266" y="103346"/>
                  </a:lnTo>
                  <a:cubicBezTo>
                    <a:pt x="222215" y="109496"/>
                    <a:pt x="217270" y="114483"/>
                    <a:pt x="211122" y="114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B100AB7-2F44-4742-BCED-E229708CE722}"/>
                </a:ext>
              </a:extLst>
            </p:cNvPr>
            <p:cNvSpPr/>
            <p:nvPr/>
          </p:nvSpPr>
          <p:spPr>
            <a:xfrm>
              <a:off x="5075427" y="2234850"/>
              <a:ext cx="133350" cy="323850"/>
            </a:xfrm>
            <a:custGeom>
              <a:avLst/>
              <a:gdLst/>
              <a:ahLst/>
              <a:cxnLst/>
              <a:rect l="0" t="0" r="0" b="0"/>
              <a:pathLst>
                <a:path w="133350" h="323850">
                  <a:moveTo>
                    <a:pt x="96488" y="133064"/>
                  </a:moveTo>
                  <a:cubicBezTo>
                    <a:pt x="96430" y="88087"/>
                    <a:pt x="110087" y="44160"/>
                    <a:pt x="135636" y="7144"/>
                  </a:cubicBezTo>
                  <a:cubicBezTo>
                    <a:pt x="59645" y="29122"/>
                    <a:pt x="7290" y="98631"/>
                    <a:pt x="7144" y="177737"/>
                  </a:cubicBezTo>
                  <a:lnTo>
                    <a:pt x="7144" y="320612"/>
                  </a:lnTo>
                  <a:lnTo>
                    <a:pt x="96488" y="325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0FC0346-F434-4FB8-9EB2-C887A043B3B7}"/>
                </a:ext>
              </a:extLst>
            </p:cNvPr>
            <p:cNvSpPr/>
            <p:nvPr/>
          </p:nvSpPr>
          <p:spPr>
            <a:xfrm>
              <a:off x="5075427" y="3119913"/>
              <a:ext cx="133350" cy="400050"/>
            </a:xfrm>
            <a:custGeom>
              <a:avLst/>
              <a:gdLst/>
              <a:ahLst/>
              <a:cxnLst/>
              <a:rect l="0" t="0" r="0" b="0"/>
              <a:pathLst>
                <a:path w="133350" h="400050">
                  <a:moveTo>
                    <a:pt x="7144" y="230410"/>
                  </a:moveTo>
                  <a:cubicBezTo>
                    <a:pt x="7311" y="309529"/>
                    <a:pt x="59649" y="379054"/>
                    <a:pt x="135636" y="401098"/>
                  </a:cubicBezTo>
                  <a:cubicBezTo>
                    <a:pt x="110096" y="364041"/>
                    <a:pt x="96441" y="320088"/>
                    <a:pt x="96488" y="275082"/>
                  </a:cubicBezTo>
                  <a:lnTo>
                    <a:pt x="96488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00C6129-4EE3-40F0-ACE3-0FAF98EBE4F5}"/>
                </a:ext>
              </a:extLst>
            </p:cNvPr>
            <p:cNvSpPr/>
            <p:nvPr/>
          </p:nvSpPr>
          <p:spPr>
            <a:xfrm>
              <a:off x="5209349" y="3119913"/>
              <a:ext cx="133350" cy="447675"/>
            </a:xfrm>
            <a:custGeom>
              <a:avLst/>
              <a:gdLst/>
              <a:ahLst/>
              <a:cxnLst/>
              <a:rect l="0" t="0" r="0" b="0"/>
              <a:pathLst>
                <a:path w="133350" h="447675">
                  <a:moveTo>
                    <a:pt x="96488" y="7144"/>
                  </a:moveTo>
                  <a:lnTo>
                    <a:pt x="7144" y="7144"/>
                  </a:lnTo>
                  <a:lnTo>
                    <a:pt x="7144" y="275082"/>
                  </a:lnTo>
                  <a:cubicBezTo>
                    <a:pt x="7322" y="354177"/>
                    <a:pt x="59664" y="423669"/>
                    <a:pt x="135636" y="445675"/>
                  </a:cubicBezTo>
                  <a:cubicBezTo>
                    <a:pt x="110125" y="408640"/>
                    <a:pt x="96472" y="364725"/>
                    <a:pt x="96488" y="319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151126-DE0A-41B9-AB56-62E938D526A2}"/>
                </a:ext>
              </a:extLst>
            </p:cNvPr>
            <p:cNvSpPr/>
            <p:nvPr/>
          </p:nvSpPr>
          <p:spPr>
            <a:xfrm>
              <a:off x="5209349" y="2190178"/>
              <a:ext cx="133350" cy="381000"/>
            </a:xfrm>
            <a:custGeom>
              <a:avLst/>
              <a:gdLst/>
              <a:ahLst/>
              <a:cxnLst/>
              <a:rect l="0" t="0" r="0" b="0"/>
              <a:pathLst>
                <a:path w="133350" h="381000">
                  <a:moveTo>
                    <a:pt x="96488" y="133064"/>
                  </a:moveTo>
                  <a:cubicBezTo>
                    <a:pt x="96490" y="88096"/>
                    <a:pt x="110141" y="44187"/>
                    <a:pt x="135636" y="7144"/>
                  </a:cubicBezTo>
                  <a:cubicBezTo>
                    <a:pt x="59664" y="29150"/>
                    <a:pt x="7322" y="98642"/>
                    <a:pt x="7144" y="177736"/>
                  </a:cubicBezTo>
                  <a:lnTo>
                    <a:pt x="7144" y="371951"/>
                  </a:lnTo>
                  <a:lnTo>
                    <a:pt x="96488" y="3764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B7CB6C-9C3A-4B03-84D1-AD185F7CF348}"/>
                </a:ext>
              </a:extLst>
            </p:cNvPr>
            <p:cNvSpPr/>
            <p:nvPr/>
          </p:nvSpPr>
          <p:spPr>
            <a:xfrm>
              <a:off x="4182268" y="2258853"/>
              <a:ext cx="123825" cy="1238250"/>
            </a:xfrm>
            <a:custGeom>
              <a:avLst/>
              <a:gdLst/>
              <a:ahLst/>
              <a:cxnLst/>
              <a:rect l="0" t="0" r="0" b="0"/>
              <a:pathLst>
                <a:path w="123825" h="1238250">
                  <a:moveTo>
                    <a:pt x="116681" y="7144"/>
                  </a:moveTo>
                  <a:cubicBezTo>
                    <a:pt x="48939" y="47065"/>
                    <a:pt x="7297" y="119776"/>
                    <a:pt x="7144" y="198406"/>
                  </a:cubicBezTo>
                  <a:lnTo>
                    <a:pt x="7144" y="1046893"/>
                  </a:lnTo>
                  <a:cubicBezTo>
                    <a:pt x="7311" y="1125494"/>
                    <a:pt x="48954" y="1198170"/>
                    <a:pt x="116681" y="1238060"/>
                  </a:cubicBezTo>
                  <a:cubicBezTo>
                    <a:pt x="103334" y="1205739"/>
                    <a:pt x="96473" y="1171110"/>
                    <a:pt x="96488" y="1136142"/>
                  </a:cubicBezTo>
                  <a:lnTo>
                    <a:pt x="96488" y="109061"/>
                  </a:lnTo>
                  <a:cubicBezTo>
                    <a:pt x="96473" y="74093"/>
                    <a:pt x="103334" y="39464"/>
                    <a:pt x="11668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D24C7F-888B-4F48-A3EA-85F79DB7356C}"/>
                </a:ext>
              </a:extLst>
            </p:cNvPr>
            <p:cNvSpPr/>
            <p:nvPr/>
          </p:nvSpPr>
          <p:spPr>
            <a:xfrm>
              <a:off x="4316285" y="2169318"/>
              <a:ext cx="152400" cy="1438275"/>
            </a:xfrm>
            <a:custGeom>
              <a:avLst/>
              <a:gdLst/>
              <a:ahLst/>
              <a:cxnLst/>
              <a:rect l="0" t="0" r="0" b="0"/>
              <a:pathLst>
                <a:path w="152400" h="1438275">
                  <a:moveTo>
                    <a:pt x="96393" y="109252"/>
                  </a:moveTo>
                  <a:cubicBezTo>
                    <a:pt x="96338" y="74209"/>
                    <a:pt x="103233" y="39503"/>
                    <a:pt x="116681" y="7144"/>
                  </a:cubicBezTo>
                  <a:cubicBezTo>
                    <a:pt x="48838" y="47057"/>
                    <a:pt x="7171" y="119883"/>
                    <a:pt x="7144" y="198596"/>
                  </a:cubicBezTo>
                  <a:lnTo>
                    <a:pt x="7144" y="1225677"/>
                  </a:lnTo>
                  <a:cubicBezTo>
                    <a:pt x="7276" y="1318909"/>
                    <a:pt x="65470" y="1402189"/>
                    <a:pt x="152972" y="1434370"/>
                  </a:cubicBezTo>
                  <a:cubicBezTo>
                    <a:pt x="116306" y="1387559"/>
                    <a:pt x="96385" y="1329810"/>
                    <a:pt x="96393" y="1270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E33251-FE35-419C-BC97-C71E74B6F0CE}"/>
                </a:ext>
              </a:extLst>
            </p:cNvPr>
            <p:cNvSpPr/>
            <p:nvPr/>
          </p:nvSpPr>
          <p:spPr>
            <a:xfrm>
              <a:off x="4450111" y="2048160"/>
              <a:ext cx="1257300" cy="1619250"/>
            </a:xfrm>
            <a:custGeom>
              <a:avLst/>
              <a:gdLst/>
              <a:ahLst/>
              <a:cxnLst/>
              <a:rect l="0" t="0" r="0" b="0"/>
              <a:pathLst>
                <a:path w="1257300" h="1619250">
                  <a:moveTo>
                    <a:pt x="1078992" y="96488"/>
                  </a:moveTo>
                  <a:cubicBezTo>
                    <a:pt x="980357" y="96488"/>
                    <a:pt x="900398" y="176447"/>
                    <a:pt x="900398" y="275082"/>
                  </a:cubicBezTo>
                  <a:lnTo>
                    <a:pt x="900398" y="565404"/>
                  </a:lnTo>
                  <a:lnTo>
                    <a:pt x="453676" y="543020"/>
                  </a:lnTo>
                  <a:lnTo>
                    <a:pt x="453676" y="230410"/>
                  </a:lnTo>
                  <a:cubicBezTo>
                    <a:pt x="453676" y="107103"/>
                    <a:pt x="353716" y="7144"/>
                    <a:pt x="230410" y="7144"/>
                  </a:cubicBezTo>
                  <a:cubicBezTo>
                    <a:pt x="107103" y="7144"/>
                    <a:pt x="7144" y="107103"/>
                    <a:pt x="7144" y="230410"/>
                  </a:cubicBezTo>
                  <a:lnTo>
                    <a:pt x="7144" y="1391507"/>
                  </a:lnTo>
                  <a:cubicBezTo>
                    <a:pt x="7144" y="1514814"/>
                    <a:pt x="107103" y="1614773"/>
                    <a:pt x="230410" y="1614773"/>
                  </a:cubicBezTo>
                  <a:cubicBezTo>
                    <a:pt x="353716" y="1614773"/>
                    <a:pt x="453676" y="1514814"/>
                    <a:pt x="453676" y="1391507"/>
                  </a:cubicBezTo>
                  <a:lnTo>
                    <a:pt x="453676" y="1034225"/>
                  </a:lnTo>
                  <a:lnTo>
                    <a:pt x="900398" y="1034225"/>
                  </a:lnTo>
                  <a:lnTo>
                    <a:pt x="900398" y="1391507"/>
                  </a:lnTo>
                  <a:cubicBezTo>
                    <a:pt x="902677" y="1490168"/>
                    <a:pt x="984504" y="1568302"/>
                    <a:pt x="1083165" y="1566023"/>
                  </a:cubicBezTo>
                  <a:cubicBezTo>
                    <a:pt x="1178620" y="1563819"/>
                    <a:pt x="1255477" y="1486962"/>
                    <a:pt x="1257681" y="1391507"/>
                  </a:cubicBezTo>
                  <a:lnTo>
                    <a:pt x="1257681" y="275082"/>
                  </a:lnTo>
                  <a:cubicBezTo>
                    <a:pt x="1257681" y="176447"/>
                    <a:pt x="1177722" y="96488"/>
                    <a:pt x="1079087" y="96488"/>
                  </a:cubicBezTo>
                  <a:cubicBezTo>
                    <a:pt x="1079056" y="96488"/>
                    <a:pt x="1079024" y="96488"/>
                    <a:pt x="1078992" y="96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5CA71A-FC42-4123-8045-700F7A37D4F2}"/>
                </a:ext>
              </a:extLst>
            </p:cNvPr>
            <p:cNvSpPr/>
            <p:nvPr/>
          </p:nvSpPr>
          <p:spPr>
            <a:xfrm>
              <a:off x="4450111" y="2048160"/>
              <a:ext cx="1257300" cy="1619250"/>
            </a:xfrm>
            <a:custGeom>
              <a:avLst/>
              <a:gdLst/>
              <a:ahLst/>
              <a:cxnLst/>
              <a:rect l="0" t="0" r="0" b="0"/>
              <a:pathLst>
                <a:path w="1257300" h="1619250">
                  <a:moveTo>
                    <a:pt x="1257681" y="1391507"/>
                  </a:moveTo>
                  <a:cubicBezTo>
                    <a:pt x="1255403" y="1490168"/>
                    <a:pt x="1173575" y="1568302"/>
                    <a:pt x="1074914" y="1566023"/>
                  </a:cubicBezTo>
                  <a:cubicBezTo>
                    <a:pt x="979460" y="1563819"/>
                    <a:pt x="902603" y="1486962"/>
                    <a:pt x="900398" y="1391507"/>
                  </a:cubicBezTo>
                  <a:lnTo>
                    <a:pt x="900398" y="1034225"/>
                  </a:lnTo>
                  <a:lnTo>
                    <a:pt x="453676" y="1034225"/>
                  </a:lnTo>
                  <a:lnTo>
                    <a:pt x="453676" y="1391507"/>
                  </a:lnTo>
                  <a:cubicBezTo>
                    <a:pt x="453676" y="1514814"/>
                    <a:pt x="353716" y="1614773"/>
                    <a:pt x="230410" y="1614773"/>
                  </a:cubicBezTo>
                  <a:cubicBezTo>
                    <a:pt x="107103" y="1614773"/>
                    <a:pt x="7144" y="1514814"/>
                    <a:pt x="7144" y="1391507"/>
                  </a:cubicBezTo>
                  <a:lnTo>
                    <a:pt x="7144" y="230410"/>
                  </a:lnTo>
                  <a:cubicBezTo>
                    <a:pt x="7144" y="107103"/>
                    <a:pt x="107103" y="7144"/>
                    <a:pt x="230410" y="7144"/>
                  </a:cubicBezTo>
                  <a:cubicBezTo>
                    <a:pt x="353716" y="7144"/>
                    <a:pt x="453676" y="107103"/>
                    <a:pt x="453676" y="230410"/>
                  </a:cubicBezTo>
                  <a:lnTo>
                    <a:pt x="453676" y="543020"/>
                  </a:lnTo>
                  <a:lnTo>
                    <a:pt x="900303" y="565404"/>
                  </a:lnTo>
                  <a:lnTo>
                    <a:pt x="900303" y="275082"/>
                  </a:lnTo>
                  <a:cubicBezTo>
                    <a:pt x="902581" y="176421"/>
                    <a:pt x="984409" y="98288"/>
                    <a:pt x="1083070" y="100566"/>
                  </a:cubicBezTo>
                  <a:cubicBezTo>
                    <a:pt x="1178524" y="102770"/>
                    <a:pt x="1255382" y="179627"/>
                    <a:pt x="1257586" y="275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50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2" r:id="rId2"/>
    <p:sldLayoutId id="2147483666" r:id="rId3"/>
    <p:sldLayoutId id="2147483662" r:id="rId4"/>
    <p:sldLayoutId id="2147483729" r:id="rId5"/>
    <p:sldLayoutId id="2147483664" r:id="rId6"/>
    <p:sldLayoutId id="2147483731" r:id="rId7"/>
    <p:sldLayoutId id="2147483732" r:id="rId8"/>
    <p:sldLayoutId id="2147483681" r:id="rId9"/>
    <p:sldLayoutId id="2147483675" r:id="rId10"/>
    <p:sldLayoutId id="2147483733" r:id="rId11"/>
    <p:sldLayoutId id="2147483734" r:id="rId12"/>
    <p:sldLayoutId id="2147483727" r:id="rId13"/>
    <p:sldLayoutId id="2147483737" r:id="rId14"/>
    <p:sldLayoutId id="2147483725" r:id="rId15"/>
    <p:sldLayoutId id="2147483735" r:id="rId16"/>
    <p:sldLayoutId id="2147483672" r:id="rId17"/>
    <p:sldLayoutId id="2147483726" r:id="rId18"/>
    <p:sldLayoutId id="2147483736" r:id="rId19"/>
    <p:sldLayoutId id="2147483671" r:id="rId20"/>
    <p:sldLayoutId id="2147483723" r:id="rId21"/>
    <p:sldLayoutId id="2147483667" r:id="rId22"/>
    <p:sldLayoutId id="2147483713" r:id="rId2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1400" b="1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6858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400" b="0" kern="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898525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1254125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tabLst/>
        <a:defRPr sz="1400" kern="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9">
          <p15:clr>
            <a:srgbClr val="F26B43"/>
          </p15:clr>
        </p15:guide>
        <p15:guide id="2" orient="horz" pos="76">
          <p15:clr>
            <a:srgbClr val="F26B43"/>
          </p15:clr>
        </p15:guide>
        <p15:guide id="3" orient="horz" pos="3365">
          <p15:clr>
            <a:srgbClr val="F26B43"/>
          </p15:clr>
        </p15:guide>
        <p15:guide id="4" orient="horz" pos="734">
          <p15:clr>
            <a:srgbClr val="F26B43"/>
          </p15:clr>
        </p15:guide>
        <p15:guide id="5" pos="6148">
          <p15:clr>
            <a:srgbClr val="F26B43"/>
          </p15:clr>
        </p15:guide>
        <p15:guide id="6" orient="horz" pos="3494">
          <p15:clr>
            <a:srgbClr val="F26B43"/>
          </p15:clr>
        </p15:guide>
        <p15:guide id="7" pos="3074">
          <p15:clr>
            <a:srgbClr val="F26B43"/>
          </p15:clr>
        </p15:guide>
        <p15:guide id="8" pos="3326">
          <p15:clr>
            <a:srgbClr val="F26B43"/>
          </p15:clr>
        </p15:guide>
        <p15:guide id="9" orient="horz" pos="3138">
          <p15:clr>
            <a:srgbClr val="F26B43"/>
          </p15:clr>
        </p15:guide>
        <p15:guide id="10" orient="horz" pos="1006">
          <p15:clr>
            <a:srgbClr val="F26B43"/>
          </p15:clr>
        </p15:guide>
        <p15:guide id="11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C8166E-5DA5-4027-B699-E65750E8F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538" y="2357437"/>
            <a:ext cx="9396412" cy="1393297"/>
          </a:xfrm>
        </p:spPr>
        <p:txBody>
          <a:bodyPr/>
          <a:lstStyle/>
          <a:p>
            <a:r>
              <a:rPr lang="en-GB" dirty="0"/>
              <a:t>Command Pattern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81E225-F645-4F6E-80FE-DAB421E49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72000" rIns="0" bIns="45720" rtlCol="0" anchor="t">
            <a:noAutofit/>
          </a:bodyPr>
          <a:lstStyle/>
          <a:p>
            <a:r>
              <a:rPr lang="en-GB" dirty="0"/>
              <a:t>Abhi Gupta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F58C51-A12B-45D2-B04E-3310F32E0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72000" rIns="0" bIns="45720" rtlCol="0" anchor="t">
            <a:noAutofit/>
          </a:bodyPr>
          <a:lstStyle/>
          <a:p>
            <a:r>
              <a:rPr lang="en-GB" dirty="0">
                <a:cs typeface="Arial"/>
              </a:rPr>
              <a:t>1st August, 2019</a:t>
            </a:r>
          </a:p>
        </p:txBody>
      </p:sp>
      <p:pic>
        <p:nvPicPr>
          <p:cNvPr id="20" name="Picture 20" descr="A book shelf filled with books in front of a bookshelf&#10;&#10;Description generated with high confidence">
            <a:extLst>
              <a:ext uri="{FF2B5EF4-FFF2-40B4-BE49-F238E27FC236}">
                <a16:creationId xmlns:a16="http://schemas.microsoft.com/office/drawing/2014/main" id="{3FE26B46-68F1-40E3-B2F0-53FD6003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" y="78"/>
            <a:ext cx="10168297" cy="27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335AF-9A5D-0F40-A906-0A284794F6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45783-C4E8-2342-A45F-B3F24268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082" y="1905029"/>
            <a:ext cx="2843118" cy="906423"/>
          </a:xfrm>
        </p:spPr>
        <p:txBody>
          <a:bodyPr/>
          <a:lstStyle/>
          <a:p>
            <a:r>
              <a:rPr lang="en-US"/>
              <a:t>Rockstar's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F6B3F-7256-5D48-A3BC-5BDC741646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5103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5F103-6F47-5C44-A1E8-BF762F475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2027F-82F7-C440-96AA-0822B263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Benefits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17D55-059F-9548-84E6-61504212F1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D203A-5BED-C740-9D81-ECDCEC7F69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72000" rIns="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RemoteControl Class only calls execute() method of commands and nothing else</a:t>
            </a:r>
            <a:endParaRPr lang="en-US" b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cs typeface="Arial"/>
              </a:rPr>
              <a:t>Command takes care of the execution.</a:t>
            </a:r>
            <a:endParaRPr lang="en-US" b="0" dirty="0">
              <a:cs typeface="Arial"/>
            </a:endParaRPr>
          </a:p>
          <a:p>
            <a:pPr marL="285750" indent="-285750">
              <a:buChar char="•"/>
            </a:pPr>
            <a:r>
              <a:rPr lang="en-US" b="0">
                <a:cs typeface="Arial"/>
              </a:rPr>
              <a:t>There is separation of concern between classes.</a:t>
            </a:r>
          </a:p>
          <a:p>
            <a:pPr marL="285750" indent="-285750">
              <a:buChar char="•"/>
            </a:pPr>
            <a:r>
              <a:rPr lang="en-US" b="0">
                <a:cs typeface="Arial"/>
              </a:rPr>
              <a:t>Code is easily extendable.</a:t>
            </a:r>
            <a:endParaRPr lang="en-US" b="0" dirty="0">
              <a:cs typeface="Arial"/>
            </a:endParaRPr>
          </a:p>
          <a:p>
            <a:pPr marL="464820" lvl="1" indent="-179070"/>
            <a:r>
              <a:rPr lang="en-US" kern="1200">
                <a:cs typeface="Arial"/>
              </a:rPr>
              <a:t>Just need to implement the execute() function and the RemoteControl class will be able to handle that command.</a:t>
            </a:r>
          </a:p>
          <a:p>
            <a:pPr marL="464820" lvl="1" indent="-179070"/>
            <a:r>
              <a:rPr lang="en-US" kern="1200">
                <a:cs typeface="Arial"/>
              </a:rPr>
              <a:t>No code changes required in the API to support new items. Just need to register the new command with the remote.</a:t>
            </a:r>
            <a:endParaRPr lang="en-US" kern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16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668262-ED27-5546-A58C-44DFA2576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7CD15-C9F9-204E-9615-F57DBD46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3D893-3C9D-1540-8B4C-40DBECBE8D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C234E7-CB7A-AC4E-A2CB-321C064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19" y="1063872"/>
            <a:ext cx="4998453" cy="37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61F730-8AB7-4D02-B17B-EDBDF82E2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D7D27F-8305-4D90-9E8C-CEBC1C8A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7" y="132683"/>
            <a:ext cx="9394306" cy="906423"/>
          </a:xfrm>
        </p:spPr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5FE1-58E0-4A49-BF62-0A34EA1C32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7D722B-F26B-49AD-9FAC-8A44E08DD6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538" y="1369332"/>
            <a:ext cx="9394825" cy="1571172"/>
          </a:xfrm>
        </p:spPr>
        <p:txBody>
          <a:bodyPr vert="horz" lIns="0" tIns="72000" rIns="0" bIns="45720" rtlCol="0" anchor="t">
            <a:noAutofit/>
          </a:bodyPr>
          <a:lstStyle/>
          <a:p>
            <a:r>
              <a:rPr lang="en-GB" sz="2000" b="0" dirty="0">
                <a:cs typeface="Arial"/>
              </a:rPr>
              <a:t>Design a remote control API which can control different things in the house like lights, garage, stereo, tv etc.</a:t>
            </a:r>
            <a:endParaRPr lang="en-US"/>
          </a:p>
          <a:p>
            <a:pPr marL="285750" indent="-285750">
              <a:buFontTx/>
              <a:buChar char="-"/>
            </a:pPr>
            <a:endParaRPr lang="en-GB" sz="2000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37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3405C-E998-3F47-A575-DFE6FC80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Let's represent these items in the house as Java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57E1C-9457-1A4E-93A9-D580C96B43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8A9BE00-A072-4F5F-9463-21D2E37C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89" y="1171084"/>
            <a:ext cx="2743200" cy="2122371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CE4908-9456-41AE-8DFF-12A6AD15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47" y="1233712"/>
            <a:ext cx="2743200" cy="1804737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427F45-0675-4D4B-9C5D-8E71B0042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42" y="3239681"/>
            <a:ext cx="2743200" cy="2019869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249775-F9FB-4B35-A646-E9B4F9E80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231" y="3244410"/>
            <a:ext cx="2743200" cy="2021681"/>
          </a:xfrm>
          <a:prstGeom prst="rect">
            <a:avLst/>
          </a:prstGeom>
        </p:spPr>
      </p:pic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026CAB-B518-4190-A442-3B1DC1D0F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96" y="1161771"/>
            <a:ext cx="2743200" cy="19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4C3BBF-0524-44AB-8A1D-F47C1ADF31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5B766-9599-4224-B3B1-436A1BDB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How will a NOOB design this API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19719-1715-42A3-9077-F819A6B23C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pic>
        <p:nvPicPr>
          <p:cNvPr id="5" name="Picture 6" descr="A dog sitting on a desk&#10;&#10;Description generated with very high confidence">
            <a:extLst>
              <a:ext uri="{FF2B5EF4-FFF2-40B4-BE49-F238E27FC236}">
                <a16:creationId xmlns:a16="http://schemas.microsoft.com/office/drawing/2014/main" id="{B18EA704-6587-439A-B79E-A9403649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29" y="1169645"/>
            <a:ext cx="4905972" cy="36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61A55-B0B6-4FA3-8AE5-15846867C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353009-FB06-43E3-9DE9-98503F43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517" y="1979898"/>
            <a:ext cx="2289851" cy="906423"/>
          </a:xfrm>
        </p:spPr>
        <p:txBody>
          <a:bodyPr/>
          <a:lstStyle/>
          <a:p>
            <a:r>
              <a:rPr lang="en-US">
                <a:cs typeface="Arial"/>
              </a:rPr>
              <a:t>Noob's Demo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40709-894D-4CF5-9C98-604E745C9B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9921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3231EF-475F-604B-A968-91D9570888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FBA544-8AE3-9F4B-8767-BDB3BD5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Is this a good Design ?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282F0-1E9C-2948-8E7B-5453C9C25F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3AB3FB6-2521-4183-910C-E33A8B1D30A3}"/>
              </a:ext>
            </a:extLst>
          </p:cNvPr>
          <p:cNvSpPr txBox="1">
            <a:spLocks/>
          </p:cNvSpPr>
          <p:nvPr/>
        </p:nvSpPr>
        <p:spPr>
          <a:xfrm>
            <a:off x="366200" y="1180365"/>
            <a:ext cx="9394825" cy="3816350"/>
          </a:xfrm>
          <a:prstGeom prst="rect">
            <a:avLst/>
          </a:prstGeom>
        </p:spPr>
        <p:txBody>
          <a:bodyPr vert="horz" lIns="0" tIns="72000" rIns="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400" b="1" kern="120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0" kern="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5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41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lvl="1" indent="-179070"/>
            <a:r>
              <a:rPr lang="en-US"/>
              <a:t>Violates Separation of Concern Principle.</a:t>
            </a:r>
            <a:endParaRPr lang="en-US">
              <a:cs typeface="Arial"/>
            </a:endParaRPr>
          </a:p>
          <a:p>
            <a:pPr lvl="2" indent="-179070"/>
            <a:r>
              <a:rPr lang="en-US" spc="-40">
                <a:cs typeface="Arial"/>
              </a:rPr>
              <a:t>RemoteControl Class is not only executing the </a:t>
            </a:r>
            <a:r>
              <a:rPr lang="en-US" b="1" spc="-40">
                <a:cs typeface="Arial"/>
              </a:rPr>
              <a:t>operation</a:t>
            </a:r>
            <a:r>
              <a:rPr lang="en-US" b="1" spc="-40" dirty="0">
                <a:cs typeface="Arial"/>
              </a:rPr>
              <a:t> </a:t>
            </a:r>
            <a:r>
              <a:rPr lang="en-US" spc="-40">
                <a:cs typeface="Arial"/>
              </a:rPr>
              <a:t>but it is also deciding what is the type of object it needs to execute operation on.</a:t>
            </a:r>
            <a:endParaRPr lang="en-US" dirty="0">
              <a:cs typeface="Arial"/>
            </a:endParaRPr>
          </a:p>
          <a:p>
            <a:pPr lvl="2" indent="-179070"/>
            <a:r>
              <a:rPr lang="en-US" spc="-40">
                <a:cs typeface="Arial"/>
              </a:rPr>
              <a:t>It is also deciding whether the operation is a On or a Off.</a:t>
            </a:r>
            <a:endParaRPr lang="en-US" dirty="0">
              <a:cs typeface="Arial"/>
            </a:endParaRPr>
          </a:p>
          <a:p>
            <a:pPr marL="179070" lvl="1" indent="-179070"/>
            <a:r>
              <a:rPr lang="en-US">
                <a:cs typeface="Arial"/>
              </a:rPr>
              <a:t>Remote Control API is not easily extendable:</a:t>
            </a:r>
          </a:p>
          <a:p>
            <a:pPr lvl="2" indent="-179070"/>
            <a:r>
              <a:rPr lang="en-US" spc="-40">
                <a:cs typeface="Arial"/>
              </a:rPr>
              <a:t>Add one more condition in Switch case everytime a new item needs to be supported.</a:t>
            </a:r>
          </a:p>
          <a:p>
            <a:pPr lvl="2" indent="-179070"/>
            <a:r>
              <a:rPr lang="en-US" spc="-40">
                <a:cs typeface="Arial"/>
              </a:rPr>
              <a:t>Add one more type in the ItemType enum.</a:t>
            </a:r>
            <a:endParaRPr lang="en-US" spc="-40" dirty="0">
              <a:cs typeface="Arial"/>
            </a:endParaRPr>
          </a:p>
          <a:p>
            <a:pPr lvl="2" indent="-179070"/>
            <a:r>
              <a:rPr lang="en-US" spc="-40">
                <a:cs typeface="Arial"/>
              </a:rPr>
              <a:t>Basically, a lot of code changes are required to support a new item.</a:t>
            </a:r>
            <a:endParaRPr lang="en-US" spc="-40" dirty="0">
              <a:cs typeface="Arial"/>
            </a:endParaRPr>
          </a:p>
          <a:p>
            <a:pPr marL="179070" lvl="1" indent="-1790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FECC8-FEFC-FC43-81A3-AA91AA7DDD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3F629-2364-BA4F-81B0-B69F8B63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 Rockstar Developer's Design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30DE-C310-9E4F-A4D0-F55474CBFA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9BA8B531-130F-4061-9E52-A6F670BA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82" y="1428011"/>
            <a:ext cx="6175972" cy="32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60A3D9-85F3-F144-8607-3E0243C7B2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126844-3467-1747-A718-4FD0CEDB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Command Pattern</a:t>
            </a: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F9C6F-F150-2449-BF6C-12382C7B42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3143A-C861-6F46-A6ED-DC911BC8E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538" y="1165225"/>
            <a:ext cx="4402845" cy="544529"/>
          </a:xfrm>
        </p:spPr>
        <p:txBody>
          <a:bodyPr vert="horz" lIns="0" tIns="72000" rIns="0" bIns="45720" rtlCol="0" anchor="t">
            <a:noAutofit/>
          </a:bodyPr>
          <a:lstStyle/>
          <a:p>
            <a:pPr marL="179070" lvl="1" indent="-179070"/>
            <a:r>
              <a:rPr lang="en-US"/>
              <a:t>What if I have a middle layer between my Remote Control and my Items ?</a:t>
            </a:r>
          </a:p>
        </p:txBody>
      </p:sp>
      <p:pic>
        <p:nvPicPr>
          <p:cNvPr id="8" name="Picture 8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BB5F9BE3-1BE3-47D4-BB81-A31E9D33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117" y="1018531"/>
            <a:ext cx="2966738" cy="2960451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AA80F3A-534D-403B-9C63-CC3266CF2970}"/>
              </a:ext>
            </a:extLst>
          </p:cNvPr>
          <p:cNvSpPr txBox="1">
            <a:spLocks/>
          </p:cNvSpPr>
          <p:nvPr/>
        </p:nvSpPr>
        <p:spPr>
          <a:xfrm>
            <a:off x="366200" y="1741883"/>
            <a:ext cx="4402845" cy="544529"/>
          </a:xfrm>
          <a:prstGeom prst="rect">
            <a:avLst/>
          </a:prstGeom>
        </p:spPr>
        <p:txBody>
          <a:bodyPr vert="horz" lIns="0" tIns="72000" rIns="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400" b="1" kern="120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0" kern="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5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41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lvl="1" indent="-179070"/>
            <a:r>
              <a:rPr lang="en-US">
                <a:ea typeface="+mn-lt"/>
                <a:cs typeface="+mn-lt"/>
              </a:rPr>
              <a:t>This middle layer will abstract away the different execution details of each Item from the remote Control. 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76675BA-1C91-4888-8572-D3E223A7438A}"/>
              </a:ext>
            </a:extLst>
          </p:cNvPr>
          <p:cNvSpPr txBox="1">
            <a:spLocks/>
          </p:cNvSpPr>
          <p:nvPr/>
        </p:nvSpPr>
        <p:spPr>
          <a:xfrm>
            <a:off x="366200" y="2284683"/>
            <a:ext cx="4402845" cy="544529"/>
          </a:xfrm>
          <a:prstGeom prst="rect">
            <a:avLst/>
          </a:prstGeom>
        </p:spPr>
        <p:txBody>
          <a:bodyPr vert="horz" lIns="0" tIns="72000" rIns="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400" b="1" kern="120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0" kern="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5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41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lvl="1" indent="-179070"/>
            <a:r>
              <a:rPr lang="en-US">
                <a:ea typeface="+mn-lt"/>
                <a:cs typeface="+mn-lt"/>
              </a:rPr>
              <a:t>If I have a Middle Layer, then my Remote Control class doesn't have to worry about what object I execute my commands on. </a:t>
            </a:r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F21B2A9-5443-42F5-9E80-059611CAB0C4}"/>
              </a:ext>
            </a:extLst>
          </p:cNvPr>
          <p:cNvSpPr txBox="1">
            <a:spLocks/>
          </p:cNvSpPr>
          <p:nvPr/>
        </p:nvSpPr>
        <p:spPr>
          <a:xfrm>
            <a:off x="359961" y="3077046"/>
            <a:ext cx="4402845" cy="544529"/>
          </a:xfrm>
          <a:prstGeom prst="rect">
            <a:avLst/>
          </a:prstGeom>
        </p:spPr>
        <p:txBody>
          <a:bodyPr vert="horz" lIns="0" tIns="72000" rIns="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400" b="1" kern="120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0" kern="0" spc="-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5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4125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/>
              <a:defRPr sz="1400" kern="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lvl="1" indent="-179070"/>
            <a:r>
              <a:rPr lang="en-US">
                <a:ea typeface="+mn-lt"/>
                <a:cs typeface="+mn-lt"/>
              </a:rPr>
              <a:t>I just call the execute function on the Middle layer and the middle Layer will take care of the execution.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A40814-69F5-442D-8A5D-9DCFE9E3E0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ABAF8-332F-4360-9E65-4D4DD1B7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Middle Layer – Command Object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97DC2-7D81-496C-B6E3-11C32AF4BD8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Confidential - do not distribute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45B9184-239A-4DCE-A2B6-F1933BA5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4" y="1586329"/>
            <a:ext cx="5107160" cy="2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799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HCOM 2018">
      <a:dk1>
        <a:srgbClr val="000000"/>
      </a:dk1>
      <a:lt1>
        <a:srgbClr val="E5E1E6"/>
      </a:lt1>
      <a:dk2>
        <a:srgbClr val="CB2C30"/>
      </a:dk2>
      <a:lt2>
        <a:srgbClr val="FFFFFF"/>
      </a:lt2>
      <a:accent1>
        <a:srgbClr val="CB2C30"/>
      </a:accent1>
      <a:accent2>
        <a:srgbClr val="7B1FA2"/>
      </a:accent2>
      <a:accent3>
        <a:srgbClr val="1976D2"/>
      </a:accent3>
      <a:accent4>
        <a:srgbClr val="92E2F4"/>
      </a:accent4>
      <a:accent5>
        <a:srgbClr val="4BB65A"/>
      </a:accent5>
      <a:accent6>
        <a:srgbClr val="F9DC5C"/>
      </a:accent6>
      <a:hlink>
        <a:srgbClr val="1193B1"/>
      </a:hlink>
      <a:folHlink>
        <a:srgbClr val="1A1C1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lIns="90000" rIns="90000" rtlCol="0" anchor="t" anchorCtr="0">
        <a:noAutofit/>
      </a:bodyPr>
      <a:lstStyle>
        <a:defPPr marL="6350" algn="ctr" defTabSz="685800">
          <a:spcBef>
            <a:spcPts val="600"/>
          </a:spcBef>
          <a:defRPr sz="1400" kern="0" spc="-60" dirty="0" err="1" smtClean="0">
            <a:solidFill>
              <a:srgbClr val="3A3A3A"/>
            </a:solidFill>
          </a:defRPr>
        </a:defPPr>
      </a:lstStyle>
    </a:spDef>
    <a:txDef>
      <a:spPr>
        <a:noFill/>
        <a:ln w="6350">
          <a:noFill/>
          <a:prstDash val="solid"/>
          <a:round/>
          <a:headEnd/>
          <a:tailEnd/>
        </a:ln>
      </a:spPr>
      <a:bodyPr wrap="none" rtlCol="0">
        <a:spAutoFit/>
      </a:bodyPr>
      <a:lstStyle>
        <a:defPPr marL="182563" indent="-182563"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24F8F3C3-38AD-4779-9C99-750E68E23510}" vid="{107BED35-1AF5-42E3-84D1-B229ACF153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Command Pattern</vt:lpstr>
      <vt:lpstr>Scenario</vt:lpstr>
      <vt:lpstr>Let's represent these items in the house as Java Objects</vt:lpstr>
      <vt:lpstr>How will a NOOB design this API ?</vt:lpstr>
      <vt:lpstr>Noob's Demo</vt:lpstr>
      <vt:lpstr>Is this a good Design ?</vt:lpstr>
      <vt:lpstr>A Rockstar Developer's Design</vt:lpstr>
      <vt:lpstr>Command Pattern</vt:lpstr>
      <vt:lpstr>Middle Layer – Command Object</vt:lpstr>
      <vt:lpstr>Rockstar's Demo</vt:lpstr>
      <vt:lpstr>Benefits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Strata &amp; AWS</dc:title>
  <dc:creator>Max Illis</dc:creator>
  <cp:revision>534</cp:revision>
  <dcterms:created xsi:type="dcterms:W3CDTF">2019-05-16T07:02:46Z</dcterms:created>
  <dcterms:modified xsi:type="dcterms:W3CDTF">2019-08-05T13:15:09Z</dcterms:modified>
</cp:coreProperties>
</file>