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5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3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93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0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9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6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7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2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3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4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8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7498-54C8-463F-A440-F90F5D6EDF43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A52A-F66E-424A-B33B-ACD2441BE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624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8AEC-B6BA-AE5E-61D5-0A55455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DESIGN FOR AI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0F14-553F-6055-39C1-37AB0202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Markets do the “same things” agents do; subject to the same limitations</a:t>
            </a:r>
          </a:p>
          <a:p>
            <a:pPr lvl="1"/>
            <a:r>
              <a:rPr lang="en-US" dirty="0"/>
              <a:t>Beliefs and decisions</a:t>
            </a:r>
          </a:p>
          <a:p>
            <a:pPr lvl="1"/>
            <a:r>
              <a:rPr lang="en-US" dirty="0"/>
              <a:t>Bounded rationality, efficient market hypothesis</a:t>
            </a:r>
          </a:p>
          <a:p>
            <a:pPr lvl="1"/>
            <a:r>
              <a:rPr lang="en-US" dirty="0"/>
              <a:t>Computational costs, transaction costs</a:t>
            </a:r>
            <a:endParaRPr lang="en-GB" dirty="0"/>
          </a:p>
          <a:p>
            <a:pPr lvl="1"/>
            <a:r>
              <a:rPr lang="en-GB" dirty="0"/>
              <a:t>Incompleteness</a:t>
            </a:r>
          </a:p>
          <a:p>
            <a:pPr lvl="1"/>
            <a:r>
              <a:rPr lang="en-GB" dirty="0"/>
              <a:t>Inconsistency = Arbitrage</a:t>
            </a:r>
          </a:p>
          <a:p>
            <a:pPr lvl="1"/>
            <a:r>
              <a:rPr lang="en-GB" dirty="0"/>
              <a:t>Budgeting = Learning algorithm</a:t>
            </a:r>
          </a:p>
          <a:p>
            <a:endParaRPr lang="en-GB" dirty="0"/>
          </a:p>
          <a:p>
            <a:r>
              <a:rPr lang="en-GB" dirty="0"/>
              <a:t>Idea: design agents as markets</a:t>
            </a:r>
          </a:p>
        </p:txBody>
      </p:sp>
    </p:spTree>
    <p:extLst>
      <p:ext uri="{BB962C8B-B14F-4D97-AF65-F5344CB8AC3E}">
        <p14:creationId xmlns:p14="http://schemas.microsoft.com/office/powerpoint/2010/main" val="17721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8AEC-B6BA-AE5E-61D5-0A55455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DESIGN FOR AI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0F14-553F-6055-39C1-37AB0202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uncertainty</a:t>
            </a:r>
          </a:p>
          <a:p>
            <a:pPr lvl="1"/>
            <a:r>
              <a:rPr lang="en-US" dirty="0" err="1"/>
              <a:t>Garrabrant</a:t>
            </a:r>
            <a:r>
              <a:rPr lang="en-US" dirty="0"/>
              <a:t> et al (2016) – but too dependent on theorem prover</a:t>
            </a:r>
          </a:p>
          <a:p>
            <a:pPr lvl="1"/>
            <a:r>
              <a:rPr lang="en-US" dirty="0"/>
              <a:t>Most fundamental rule of philosophy: </a:t>
            </a:r>
            <a:r>
              <a:rPr lang="en-US" i="1" dirty="0"/>
              <a:t>trust rich people</a:t>
            </a:r>
          </a:p>
          <a:p>
            <a:r>
              <a:rPr lang="en-US" dirty="0"/>
              <a:t>“Derived demand” for information</a:t>
            </a:r>
          </a:p>
          <a:p>
            <a:pPr lvl="1"/>
            <a:r>
              <a:rPr lang="en-US" dirty="0"/>
              <a:t>Logarithmic market scoring (Hanson 2003) – </a:t>
            </a:r>
            <a:r>
              <a:rPr lang="en-US" i="1" dirty="0"/>
              <a:t>b</a:t>
            </a:r>
            <a:r>
              <a:rPr lang="en-US" dirty="0"/>
              <a:t> is the “price of information”</a:t>
            </a:r>
          </a:p>
          <a:p>
            <a:pPr lvl="1"/>
            <a:r>
              <a:rPr lang="en-US" dirty="0"/>
              <a:t>A goods market for information, credit assignment (</a:t>
            </a:r>
            <a:r>
              <a:rPr lang="en-US" dirty="0" err="1"/>
              <a:t>Conitzer</a:t>
            </a:r>
            <a:r>
              <a:rPr lang="en-US" dirty="0"/>
              <a:t> 2012 “co-op game”)</a:t>
            </a:r>
          </a:p>
          <a:p>
            <a:r>
              <a:rPr lang="en-US" dirty="0"/>
              <a:t>Betting on the latent space (if a tree falls and no one’s there to profit off it)</a:t>
            </a:r>
            <a:endParaRPr lang="en-GB" dirty="0"/>
          </a:p>
          <a:p>
            <a:pPr lvl="1"/>
            <a:r>
              <a:rPr lang="en-GB" dirty="0"/>
              <a:t>Automated mechanism design, search algorithms (</a:t>
            </a:r>
            <a:r>
              <a:rPr lang="en-GB" dirty="0" err="1"/>
              <a:t>Conitzer</a:t>
            </a:r>
            <a:r>
              <a:rPr lang="en-GB" dirty="0"/>
              <a:t> 2003 “AMD”)</a:t>
            </a:r>
          </a:p>
          <a:p>
            <a:pPr lvl="1"/>
            <a:r>
              <a:rPr lang="en-US" dirty="0"/>
              <a:t>Markets </a:t>
            </a:r>
            <a:r>
              <a:rPr lang="en-US"/>
              <a:t>for causal </a:t>
            </a:r>
            <a:r>
              <a:rPr lang="en-US" dirty="0"/>
              <a:t>discovery?</a:t>
            </a:r>
          </a:p>
        </p:txBody>
      </p:sp>
    </p:spTree>
    <p:extLst>
      <p:ext uri="{BB962C8B-B14F-4D97-AF65-F5344CB8AC3E}">
        <p14:creationId xmlns:p14="http://schemas.microsoft.com/office/powerpoint/2010/main" val="40991501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150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MARKET DESIGN FOR AI DESIGN</vt:lpstr>
      <vt:lpstr>MARKET DESIGN FOR AI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DESIGN FOR AI DESIGN</dc:title>
  <dc:creator>Abhimanyu Pallavi Sudhir</dc:creator>
  <cp:lastModifiedBy>Abhimanyu Pallavi Sudhir</cp:lastModifiedBy>
  <cp:revision>2</cp:revision>
  <dcterms:created xsi:type="dcterms:W3CDTF">2023-06-29T12:42:45Z</dcterms:created>
  <dcterms:modified xsi:type="dcterms:W3CDTF">2023-06-30T01:47:18Z</dcterms:modified>
</cp:coreProperties>
</file>