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2" autoAdjust="0"/>
    <p:restoredTop sz="94660"/>
  </p:normalViewPr>
  <p:slideViewPr>
    <p:cSldViewPr>
      <p:cViewPr varScale="1">
        <p:scale>
          <a:sx n="52" d="100"/>
          <a:sy n="52" d="100"/>
        </p:scale>
        <p:origin x="-1214" y="-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1279-314D-4921-BFC4-17CBED565DBE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2014-E195-4E7D-AB64-D42E1C02D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19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1279-314D-4921-BFC4-17CBED565DBE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2014-E195-4E7D-AB64-D42E1C02D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26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1279-314D-4921-BFC4-17CBED565DBE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2014-E195-4E7D-AB64-D42E1C02D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79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1279-314D-4921-BFC4-17CBED565DBE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2014-E195-4E7D-AB64-D42E1C02D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17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1279-314D-4921-BFC4-17CBED565DBE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2014-E195-4E7D-AB64-D42E1C02D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6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1279-314D-4921-BFC4-17CBED565DBE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2014-E195-4E7D-AB64-D42E1C02D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25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1279-314D-4921-BFC4-17CBED565DBE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2014-E195-4E7D-AB64-D42E1C02D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5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1279-314D-4921-BFC4-17CBED565DBE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2014-E195-4E7D-AB64-D42E1C02D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88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1279-314D-4921-BFC4-17CBED565DBE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2014-E195-4E7D-AB64-D42E1C02D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2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1279-314D-4921-BFC4-17CBED565DBE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2014-E195-4E7D-AB64-D42E1C02D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82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1279-314D-4921-BFC4-17CBED565DBE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2014-E195-4E7D-AB64-D42E1C02D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95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31279-314D-4921-BFC4-17CBED565DBE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12014-E195-4E7D-AB64-D42E1C02D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86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08520" y="-24012"/>
            <a:ext cx="9252520" cy="68820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C:\Users\ashut\AppData\Local\Microsoft\Windows\INetCache\IE\4M9QJMN5\unwithered_foxy_by_dusk_moonlight_dbhdknt-200h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-24012"/>
            <a:ext cx="6084340" cy="795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08520" y="957838"/>
            <a:ext cx="64807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600" b="1" cap="all" dirty="0" smtClean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PIRATE LAZER SIMULATOR</a:t>
            </a:r>
            <a:endParaRPr lang="en-US" sz="9600" b="1" cap="all" dirty="0">
              <a:ln w="0"/>
              <a:gradFill flip="none">
                <a:gsLst>
                  <a:gs pos="0">
                    <a:srgbClr val="4F81BD">
                      <a:tint val="75000"/>
                      <a:shade val="75000"/>
                      <a:satMod val="170000"/>
                    </a:srgbClr>
                  </a:gs>
                  <a:gs pos="49000">
                    <a:srgbClr val="4F81BD">
                      <a:tint val="88000"/>
                      <a:shade val="65000"/>
                      <a:satMod val="172000"/>
                    </a:srgbClr>
                  </a:gs>
                  <a:gs pos="50000">
                    <a:srgbClr val="4F81BD">
                      <a:shade val="65000"/>
                      <a:satMod val="130000"/>
                    </a:srgbClr>
                  </a:gs>
                  <a:gs pos="92000">
                    <a:srgbClr val="4F81BD">
                      <a:shade val="50000"/>
                      <a:satMod val="120000"/>
                    </a:srgbClr>
                  </a:gs>
                  <a:gs pos="100000">
                    <a:srgbClr val="4F81BD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7" name="Picture 3" descr="C:\Users\ashut\AppData\Local\Microsoft\Windows\INetCache\IE\4M9QJMN5\Player-Play[1]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229200"/>
            <a:ext cx="1393371" cy="139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827584" y="980728"/>
            <a:ext cx="7992888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PLAY </a:t>
            </a:r>
          </a:p>
          <a:p>
            <a:pPr algn="ctr"/>
            <a:r>
              <a:rPr lang="en-US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MY OTHER</a:t>
            </a:r>
          </a:p>
          <a:p>
            <a:pPr algn="ct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GAMES TOO</a:t>
            </a:r>
            <a:endParaRPr lang="en-U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22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shut\AppData\Local\Microsoft\Windows\INetCache\IE\83BIPWVZ\8bc9e381797334eb33da66e3ba501be10cdd06524106575f8f387ac3fe39463bc44e260bfc358b618c411525055072f05a8f0c237fbeee1022bfbcd8338b8074e492e36b6c4f88fc563dfa031aca2dac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hlinkClick r:id="" action="ppaction://hlinkshowjump?jump=nextslide"/>
          </p:cNvPr>
          <p:cNvSpPr/>
          <p:nvPr/>
        </p:nvSpPr>
        <p:spPr>
          <a:xfrm>
            <a:off x="611560" y="2492896"/>
            <a:ext cx="3059832" cy="3168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57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shut\AppData\Local\Microsoft\Windows\INetCache\IE\83BIPWVZ\8bc9e381797334eb33da66e3ba501be10cdd06524106575f8f387ac3fe39463bc44e260bfc358b618c411525055072f05a8f0c237fbeee1022bfbcd8338b8074e492e36b6c4f88fc563dfa031aca2dac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107504" y="2996952"/>
            <a:ext cx="3168352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dirty="0" smtClean="0">
                <a:solidFill>
                  <a:schemeClr val="tx1"/>
                </a:solidFill>
              </a:rPr>
              <a:t>move</a:t>
            </a:r>
            <a:endParaRPr lang="en-IN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68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shut\AppData\Local\Microsoft\Windows\INetCache\IE\83BIPWVZ\8bc9e381797334eb33da66e3ba501be10cdd06524106575f8f387ac3fe39463bc44e260bfc358b618c411525055072f05a8f0c237fbeee1022bfbcd8338b8074e492e36b6c4f88fc563dfa031aca2dac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shut\AppData\Local\Microsoft\Windows\INetCache\IE\4M9QJMN5\_sfm_fnaf__foxy_the_pirate_cove_poster_by_pft_production_d8j3zfg-fullview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611560" y="2492896"/>
            <a:ext cx="3059832" cy="3168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8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shut\AppData\Local\Microsoft\Windows\INetCache\IE\83BIPWVZ\8bc9e381797334eb33da66e3ba501be10cdd06524106575f8f387ac3fe39463bc44e260bfc358b618c411525055072f05a8f0c237fbeee1022bfbcd8338b8074e492e36b6c4f88fc563dfa031aca2dac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shut\AppData\Local\Microsoft\Windows\INetCache\IE\4M9QJMN5\_sfm_fnaf__foxy_the_pirate_cove_poster_by_pft_production_d8j3zfg-fullview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hlinkClick r:id="" action="ppaction://hlinkshowjump?jump=nextslide"/>
          </p:cNvPr>
          <p:cNvSpPr/>
          <p:nvPr/>
        </p:nvSpPr>
        <p:spPr>
          <a:xfrm>
            <a:off x="107504" y="3008526"/>
            <a:ext cx="3168352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dirty="0" smtClean="0">
                <a:solidFill>
                  <a:schemeClr val="tx1"/>
                </a:solidFill>
              </a:rPr>
              <a:t>move</a:t>
            </a:r>
            <a:endParaRPr lang="en-IN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6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shut\AppData\Local\Microsoft\Windows\INetCache\IE\83BIPWVZ\8bc9e381797334eb33da66e3ba501be10cdd06524106575f8f387ac3fe39463bc44e260bfc358b618c411525055072f05a8f0c237fbeee1022bfbcd8338b8074e492e36b6c4f88fc563dfa031aca2dac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shut\AppData\Local\Microsoft\Windows\INetCache\IE\4M9QJMN5\unwithered_foxy_by_dusk_moonlight_dbhdknt-200h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620688"/>
            <a:ext cx="6084340" cy="795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hlinkClick r:id="" action="ppaction://hlinkshowjump?jump=nextslide"/>
          </p:cNvPr>
          <p:cNvSpPr/>
          <p:nvPr/>
        </p:nvSpPr>
        <p:spPr>
          <a:xfrm>
            <a:off x="5292080" y="2348880"/>
            <a:ext cx="3059832" cy="3168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2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shut\AppData\Local\Microsoft\Windows\INetCache\IE\83BIPWVZ\8bc9e381797334eb33da66e3ba501be10cdd06524106575f8f387ac3fe39463bc44e260bfc358b618c411525055072f05a8f0c237fbeee1022bfbcd8338b8074e492e36b6c4f88fc563dfa031aca2dac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shut\AppData\Local\Microsoft\Windows\INetCache\IE\4M9QJMN5\unwithered_foxy_by_dusk_moonlight_dbhdknt-200h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620688"/>
            <a:ext cx="6084340" cy="795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24128" y="2227176"/>
            <a:ext cx="3168352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dirty="0" smtClean="0">
                <a:solidFill>
                  <a:schemeClr val="tx1"/>
                </a:solidFill>
              </a:rPr>
              <a:t>move</a:t>
            </a:r>
            <a:endParaRPr lang="en-IN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shut\AppData\Local\Microsoft\Windows\INetCache\IE\OH1QBPML\eMen9YQ[1]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533" y="0"/>
            <a:ext cx="93725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9592" y="2276872"/>
            <a:ext cx="288032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hlinkClick r:id="" action="ppaction://hlinkshowjump?jump=nextslide"/>
              </a:rPr>
              <a:t>JUMPSCARE</a:t>
            </a:r>
            <a:endParaRPr lang="en-IN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2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shut\AppData\Local\Microsoft\Windows\INetCache\IE\83BIPWVZ\Output_b2VZwk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99391"/>
            <a:ext cx="9324528" cy="695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47864" y="1132065"/>
            <a:ext cx="3672408" cy="33843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</Words>
  <Application>Microsoft Office PowerPoint</Application>
  <PresentationFormat>On-screen Show (4:3)</PresentationFormat>
  <Paragraphs>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Pandey</dc:creator>
  <cp:lastModifiedBy>Ashutosh Pandey</cp:lastModifiedBy>
  <cp:revision>9</cp:revision>
  <dcterms:created xsi:type="dcterms:W3CDTF">2020-09-16T04:29:17Z</dcterms:created>
  <dcterms:modified xsi:type="dcterms:W3CDTF">2020-09-16T06:56:41Z</dcterms:modified>
</cp:coreProperties>
</file>