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7.xml" ContentType="application/vnd.openxmlformats-officedocument.themeOverr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8.xml" ContentType="application/vnd.openxmlformats-officedocument.themeOverr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9.xml" ContentType="application/vnd.openxmlformats-officedocument.themeOverr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4" r:id="rId5"/>
    <p:sldId id="307" r:id="rId6"/>
    <p:sldId id="331" r:id="rId7"/>
    <p:sldId id="311" r:id="rId8"/>
    <p:sldId id="308" r:id="rId9"/>
    <p:sldId id="309" r:id="rId10"/>
    <p:sldId id="310" r:id="rId11"/>
    <p:sldId id="312" r:id="rId12"/>
    <p:sldId id="335" r:id="rId13"/>
    <p:sldId id="313" r:id="rId14"/>
    <p:sldId id="314" r:id="rId15"/>
    <p:sldId id="332" r:id="rId16"/>
    <p:sldId id="333" r:id="rId17"/>
    <p:sldId id="315" r:id="rId18"/>
    <p:sldId id="316" r:id="rId19"/>
    <p:sldId id="334"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226" autoAdjust="0"/>
  </p:normalViewPr>
  <p:slideViewPr>
    <p:cSldViewPr snapToGrid="0">
      <p:cViewPr varScale="1">
        <p:scale>
          <a:sx n="86" d="100"/>
          <a:sy n="86" d="100"/>
        </p:scale>
        <p:origin x="552"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46A93-0D16-4051-8081-33ABA02DD5F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8A07D3D-40C3-4B5D-AC21-3EF9FD4BDCA0}">
      <dgm:prSet/>
      <dgm:spPr/>
      <dgm:t>
        <a:bodyPr/>
        <a:lstStyle/>
        <a:p>
          <a:r>
            <a:rPr lang="en-US" b="0" i="0" dirty="0"/>
            <a:t>Dogs are closely involved in human lives as family</a:t>
          </a:r>
          <a:r>
            <a:rPr lang="en-US" dirty="0"/>
            <a:t> </a:t>
          </a:r>
          <a:r>
            <a:rPr lang="en-US" b="0" i="0" dirty="0"/>
            <a:t>members and are very common as pets. </a:t>
          </a:r>
          <a:endParaRPr lang="en-US" dirty="0"/>
        </a:p>
      </dgm:t>
    </dgm:pt>
    <dgm:pt modelId="{7B1BC9C4-9ACD-460A-998C-D5A8E2BE82A5}" type="parTrans" cxnId="{5985FABA-0D76-4456-8A37-5243041C9EF2}">
      <dgm:prSet/>
      <dgm:spPr/>
      <dgm:t>
        <a:bodyPr/>
        <a:lstStyle/>
        <a:p>
          <a:endParaRPr lang="en-US"/>
        </a:p>
      </dgm:t>
    </dgm:pt>
    <dgm:pt modelId="{BF8FB197-6936-419A-B2E0-09B4696EE331}" type="sibTrans" cxnId="{5985FABA-0D76-4456-8A37-5243041C9EF2}">
      <dgm:prSet/>
      <dgm:spPr/>
      <dgm:t>
        <a:bodyPr/>
        <a:lstStyle/>
        <a:p>
          <a:endParaRPr lang="en-US"/>
        </a:p>
      </dgm:t>
    </dgm:pt>
    <dgm:pt modelId="{4C0C852D-6AAE-422B-A61A-8FC4E3FAB36E}">
      <dgm:prSet/>
      <dgm:spPr/>
      <dgm:t>
        <a:bodyPr/>
        <a:lstStyle/>
        <a:p>
          <a:r>
            <a:rPr lang="en-US"/>
            <a:t>T</a:t>
          </a:r>
          <a:r>
            <a:rPr lang="en-US" b="0" i="0"/>
            <a:t>he number of dog-related incidents of injury</a:t>
          </a:r>
          <a:r>
            <a:rPr lang="en-US"/>
            <a:t> </a:t>
          </a:r>
          <a:r>
            <a:rPr lang="en-US" b="0" i="0"/>
            <a:t>and uncivilized behavior is increasing. This leads to a need for dog identification using modern visual technology, both for dog recognition and finer-grained</a:t>
          </a:r>
          <a:r>
            <a:rPr lang="en-US"/>
            <a:t> </a:t>
          </a:r>
          <a:r>
            <a:rPr lang="en-US" b="0" i="0"/>
            <a:t>classification to breed.</a:t>
          </a:r>
          <a:endParaRPr lang="en-US"/>
        </a:p>
      </dgm:t>
    </dgm:pt>
    <dgm:pt modelId="{BB53433D-2ED9-493E-9516-90E4E0C71929}" type="parTrans" cxnId="{06117392-5A05-4A4C-958B-A62F9683D3C8}">
      <dgm:prSet/>
      <dgm:spPr/>
      <dgm:t>
        <a:bodyPr/>
        <a:lstStyle/>
        <a:p>
          <a:endParaRPr lang="en-US"/>
        </a:p>
      </dgm:t>
    </dgm:pt>
    <dgm:pt modelId="{03E7E290-3673-4956-98D2-E059FE03D21D}" type="sibTrans" cxnId="{06117392-5A05-4A4C-958B-A62F9683D3C8}">
      <dgm:prSet/>
      <dgm:spPr/>
      <dgm:t>
        <a:bodyPr/>
        <a:lstStyle/>
        <a:p>
          <a:endParaRPr lang="en-US"/>
        </a:p>
      </dgm:t>
    </dgm:pt>
    <dgm:pt modelId="{8A3104D1-EFC5-4C8E-8C9C-41FDD76DEDB3}" type="pres">
      <dgm:prSet presAssocID="{89946A93-0D16-4051-8081-33ABA02DD5F0}" presName="linear" presStyleCnt="0">
        <dgm:presLayoutVars>
          <dgm:animLvl val="lvl"/>
          <dgm:resizeHandles val="exact"/>
        </dgm:presLayoutVars>
      </dgm:prSet>
      <dgm:spPr/>
    </dgm:pt>
    <dgm:pt modelId="{C87CDDD4-1A17-4ECD-87ED-2F124B516D7F}" type="pres">
      <dgm:prSet presAssocID="{48A07D3D-40C3-4B5D-AC21-3EF9FD4BDCA0}" presName="parentText" presStyleLbl="node1" presStyleIdx="0" presStyleCnt="2">
        <dgm:presLayoutVars>
          <dgm:chMax val="0"/>
          <dgm:bulletEnabled val="1"/>
        </dgm:presLayoutVars>
      </dgm:prSet>
      <dgm:spPr/>
    </dgm:pt>
    <dgm:pt modelId="{9F13D30F-5937-483D-A0FB-BFE5D24A11A1}" type="pres">
      <dgm:prSet presAssocID="{BF8FB197-6936-419A-B2E0-09B4696EE331}" presName="spacer" presStyleCnt="0"/>
      <dgm:spPr/>
    </dgm:pt>
    <dgm:pt modelId="{8B30E8B9-EAE7-455D-9957-7514F3D3A616}" type="pres">
      <dgm:prSet presAssocID="{4C0C852D-6AAE-422B-A61A-8FC4E3FAB36E}" presName="parentText" presStyleLbl="node1" presStyleIdx="1" presStyleCnt="2">
        <dgm:presLayoutVars>
          <dgm:chMax val="0"/>
          <dgm:bulletEnabled val="1"/>
        </dgm:presLayoutVars>
      </dgm:prSet>
      <dgm:spPr/>
    </dgm:pt>
  </dgm:ptLst>
  <dgm:cxnLst>
    <dgm:cxn modelId="{76FA8A34-164D-46AA-A26A-BF77D2D208B4}" type="presOf" srcId="{89946A93-0D16-4051-8081-33ABA02DD5F0}" destId="{8A3104D1-EFC5-4C8E-8C9C-41FDD76DEDB3}" srcOrd="0" destOrd="0" presId="urn:microsoft.com/office/officeart/2005/8/layout/vList2"/>
    <dgm:cxn modelId="{BB40E55B-5693-46D0-A662-67671D6D98D3}" type="presOf" srcId="{48A07D3D-40C3-4B5D-AC21-3EF9FD4BDCA0}" destId="{C87CDDD4-1A17-4ECD-87ED-2F124B516D7F}" srcOrd="0" destOrd="0" presId="urn:microsoft.com/office/officeart/2005/8/layout/vList2"/>
    <dgm:cxn modelId="{F00CFB50-1E38-418A-9A73-B719ABA8DAA4}" type="presOf" srcId="{4C0C852D-6AAE-422B-A61A-8FC4E3FAB36E}" destId="{8B30E8B9-EAE7-455D-9957-7514F3D3A616}" srcOrd="0" destOrd="0" presId="urn:microsoft.com/office/officeart/2005/8/layout/vList2"/>
    <dgm:cxn modelId="{06117392-5A05-4A4C-958B-A62F9683D3C8}" srcId="{89946A93-0D16-4051-8081-33ABA02DD5F0}" destId="{4C0C852D-6AAE-422B-A61A-8FC4E3FAB36E}" srcOrd="1" destOrd="0" parTransId="{BB53433D-2ED9-493E-9516-90E4E0C71929}" sibTransId="{03E7E290-3673-4956-98D2-E059FE03D21D}"/>
    <dgm:cxn modelId="{5985FABA-0D76-4456-8A37-5243041C9EF2}" srcId="{89946A93-0D16-4051-8081-33ABA02DD5F0}" destId="{48A07D3D-40C3-4B5D-AC21-3EF9FD4BDCA0}" srcOrd="0" destOrd="0" parTransId="{7B1BC9C4-9ACD-460A-998C-D5A8E2BE82A5}" sibTransId="{BF8FB197-6936-419A-B2E0-09B4696EE331}"/>
    <dgm:cxn modelId="{9DE92C45-3720-408D-98A3-34708157FA7C}" type="presParOf" srcId="{8A3104D1-EFC5-4C8E-8C9C-41FDD76DEDB3}" destId="{C87CDDD4-1A17-4ECD-87ED-2F124B516D7F}" srcOrd="0" destOrd="0" presId="urn:microsoft.com/office/officeart/2005/8/layout/vList2"/>
    <dgm:cxn modelId="{040619C4-734B-4E40-A00C-4FF522AB9C5B}" type="presParOf" srcId="{8A3104D1-EFC5-4C8E-8C9C-41FDD76DEDB3}" destId="{9F13D30F-5937-483D-A0FB-BFE5D24A11A1}" srcOrd="1" destOrd="0" presId="urn:microsoft.com/office/officeart/2005/8/layout/vList2"/>
    <dgm:cxn modelId="{2A56725C-00E6-4083-8462-E66CFFBA7E0A}" type="presParOf" srcId="{8A3104D1-EFC5-4C8E-8C9C-41FDD76DEDB3}" destId="{8B30E8B9-EAE7-455D-9957-7514F3D3A616}"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0FC4FFE-8987-4A26-B7F4-8A516F18ADAE}">
      <dgm:prSet/>
      <dgm:spPr/>
      <dgm:t>
        <a:bodyPr/>
        <a:lstStyle/>
        <a:p>
          <a:pPr>
            <a:lnSpc>
              <a:spcPct val="100000"/>
            </a:lnSpc>
            <a:defRPr cap="all"/>
          </a:pPr>
          <a:r>
            <a:rPr lang="en-US" dirty="0"/>
            <a:t>For identifying dogs with little inter-breed or intra-breed differences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For capitalizing purposes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Medical applications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g"/>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aw prints"/>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Veterinarian"/>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0209E804-F149-45D3-A3C8-9268C49E0F9C}" type="presOf" srcId="{49225C73-1633-42F1-AB3B-7CB183E5F8B8}" destId="{7E6FE37A-5DB0-4899-9FCB-0CE39BC185F8}" srcOrd="0" destOrd="0" presId="urn:microsoft.com/office/officeart/2018/5/layout/IconCircleLabelList"/>
    <dgm:cxn modelId="{C70BA360-494E-48FF-9E49-2ED3446DD2A1}" type="presOf" srcId="{1C383F32-22E8-4F62-A3E0-BDC3D5F48992}" destId="{1AEDC777-00B3-41D7-9AE1-23D741E941C3}" srcOrd="0" destOrd="0" presId="urn:microsoft.com/office/officeart/2018/5/layout/IconCircleLabelList"/>
    <dgm:cxn modelId="{28506048-3AB1-4BDA-920D-2EB3AA364E8D}" type="presOf" srcId="{01A66772-F185-4D58-B8BB-E9370D7A7A2B}" destId="{50B3CE7C-E10B-4E23-BD93-03664997C932}"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470A9C7-8056-467B-A515-FC60922C7240}" type="presOf" srcId="{40FC4FFE-8987-4A26-B7F4-8A516F18ADAE}" destId="{127117FB-F8A7-4A20-A8A7-EC686DDC76D0}" srcOrd="0" destOrd="0" presId="urn:microsoft.com/office/officeart/2018/5/layout/IconCircleLabelList"/>
    <dgm:cxn modelId="{CD974E6F-E27E-4C8A-B5C6-3652840AF2B9}" type="presParOf" srcId="{50B3CE7C-E10B-4E23-BD93-03664997C932}" destId="{DE9CE479-E4AE-4283-AEF1-10C1535B4324}" srcOrd="0" destOrd="0" presId="urn:microsoft.com/office/officeart/2018/5/layout/IconCircleLabelList"/>
    <dgm:cxn modelId="{2FDB7A7A-5625-4955-A037-213ED57F56D1}" type="presParOf" srcId="{DE9CE479-E4AE-4283-AEF1-10C1535B4324}" destId="{B59FCF02-CAD2-4D6F-9542-AD86711168CA}" srcOrd="0" destOrd="0" presId="urn:microsoft.com/office/officeart/2018/5/layout/IconCircleLabelList"/>
    <dgm:cxn modelId="{BB4C8609-0CB4-436C-8C3F-A20412E85408}" type="presParOf" srcId="{DE9CE479-E4AE-4283-AEF1-10C1535B4324}" destId="{7C175B98-93F4-4D7C-BB95-1514AB879CD5}" srcOrd="1" destOrd="0" presId="urn:microsoft.com/office/officeart/2018/5/layout/IconCircleLabelList"/>
    <dgm:cxn modelId="{6947C35E-28A2-49AA-8554-92465F6FF263}" type="presParOf" srcId="{DE9CE479-E4AE-4283-AEF1-10C1535B4324}" destId="{677A3090-5F01-43FD-9FA6-C0420AD80FD6}" srcOrd="2" destOrd="0" presId="urn:microsoft.com/office/officeart/2018/5/layout/IconCircleLabelList"/>
    <dgm:cxn modelId="{C60B68FA-11FA-4996-A8DB-CF06FCD42334}" type="presParOf" srcId="{DE9CE479-E4AE-4283-AEF1-10C1535B4324}" destId="{127117FB-F8A7-4A20-A8A7-EC686DDC76D0}" srcOrd="3" destOrd="0" presId="urn:microsoft.com/office/officeart/2018/5/layout/IconCircleLabelList"/>
    <dgm:cxn modelId="{7428AB0F-7262-4D16-B6CC-9AD109D61036}" type="presParOf" srcId="{50B3CE7C-E10B-4E23-BD93-03664997C932}" destId="{FD1EED9C-83D3-41AD-A09B-D3B36354168F}" srcOrd="1" destOrd="0" presId="urn:microsoft.com/office/officeart/2018/5/layout/IconCircleLabelList"/>
    <dgm:cxn modelId="{A6E5A180-06DD-4256-BC0D-E0A2458DF4AF}" type="presParOf" srcId="{50B3CE7C-E10B-4E23-BD93-03664997C932}" destId="{C998AB0A-577D-44AA-A068-F634DDE7BD47}" srcOrd="2" destOrd="0" presId="urn:microsoft.com/office/officeart/2018/5/layout/IconCircleLabelList"/>
    <dgm:cxn modelId="{D7CF4BB4-486C-4338-8941-EBBC0582F415}" type="presParOf" srcId="{C998AB0A-577D-44AA-A068-F634DDE7BD47}" destId="{BCD8CDD9-0C56-4401-ADB1-8B48DAB2C96F}" srcOrd="0" destOrd="0" presId="urn:microsoft.com/office/officeart/2018/5/layout/IconCircleLabelList"/>
    <dgm:cxn modelId="{13505718-E6D1-4B91-85A4-9DEA42A47A14}" type="presParOf" srcId="{C998AB0A-577D-44AA-A068-F634DDE7BD47}" destId="{DB4CA7C4-FCA1-4127-B20A-2A5C031A3CF4}" srcOrd="1" destOrd="0" presId="urn:microsoft.com/office/officeart/2018/5/layout/IconCircleLabelList"/>
    <dgm:cxn modelId="{75116335-2E09-4C9D-8FEF-C977413AF6C1}" type="presParOf" srcId="{C998AB0A-577D-44AA-A068-F634DDE7BD47}" destId="{9B0C8FBF-0BDD-48A5-967E-F3FE71659F6A}" srcOrd="2" destOrd="0" presId="urn:microsoft.com/office/officeart/2018/5/layout/IconCircleLabelList"/>
    <dgm:cxn modelId="{8DE0CE27-ED7C-4B4A-8F51-54041E98E048}" type="presParOf" srcId="{C998AB0A-577D-44AA-A068-F634DDE7BD47}" destId="{7E6FE37A-5DB0-4899-9FCB-0CE39BC185F8}" srcOrd="3" destOrd="0" presId="urn:microsoft.com/office/officeart/2018/5/layout/IconCircleLabelList"/>
    <dgm:cxn modelId="{34D2F79E-C20F-41A8-A169-2FD22BBD6E9B}" type="presParOf" srcId="{50B3CE7C-E10B-4E23-BD93-03664997C932}" destId="{5A266296-0042-402F-92EF-D59AB148E92E}" srcOrd="3" destOrd="0" presId="urn:microsoft.com/office/officeart/2018/5/layout/IconCircleLabelList"/>
    <dgm:cxn modelId="{1ADABB7B-76F7-4B3A-83AE-A58496A01F4B}" type="presParOf" srcId="{50B3CE7C-E10B-4E23-BD93-03664997C932}" destId="{ECFA770B-DE2C-4683-A038-58D0FE44BC27}" srcOrd="4" destOrd="0" presId="urn:microsoft.com/office/officeart/2018/5/layout/IconCircleLabelList"/>
    <dgm:cxn modelId="{0FEC4AE7-5309-41FE-990B-047A827BF3D7}" type="presParOf" srcId="{ECFA770B-DE2C-4683-A038-58D0FE44BC27}" destId="{FF93E135-77D6-48A0-8871-9BC93D705D06}" srcOrd="0" destOrd="0" presId="urn:microsoft.com/office/officeart/2018/5/layout/IconCircleLabelList"/>
    <dgm:cxn modelId="{A3DD4582-F0AC-4006-B4CC-9AD47B155C3E}" type="presParOf" srcId="{ECFA770B-DE2C-4683-A038-58D0FE44BC27}" destId="{39509775-983E-4110-B989-EE2CD6514BE0}" srcOrd="1" destOrd="0" presId="urn:microsoft.com/office/officeart/2018/5/layout/IconCircleLabelList"/>
    <dgm:cxn modelId="{25F53FA2-03ED-40B8-A4C1-AA682420A543}" type="presParOf" srcId="{ECFA770B-DE2C-4683-A038-58D0FE44BC27}" destId="{493B43B2-705C-4AE5-8A77-D8DEEDA1B5CF}" srcOrd="2" destOrd="0" presId="urn:microsoft.com/office/officeart/2018/5/layout/IconCircleLabelList"/>
    <dgm:cxn modelId="{5FEB161B-74F2-41EC-B5F1-681CE18ECE44}" type="presParOf" srcId="{ECFA770B-DE2C-4683-A038-58D0FE44BC27}" destId="{1AEDC777-00B3-41D7-9AE1-23D741E941C3}" srcOrd="3" destOrd="0" presId="urn:microsoft.com/office/officeart/2018/5/layout/IconCircleLabel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3348A7-E6B0-4C1C-A992-89398E21D231}" type="doc">
      <dgm:prSet loTypeId="urn:microsoft.com/office/officeart/2005/8/layout/hierarchy2" loCatId="hierarchy" qsTypeId="urn:microsoft.com/office/officeart/2005/8/quickstyle/simple1" qsCatId="simple" csTypeId="urn:microsoft.com/office/officeart/2005/8/colors/colorful1" csCatId="colorful"/>
      <dgm:spPr/>
      <dgm:t>
        <a:bodyPr/>
        <a:lstStyle/>
        <a:p>
          <a:endParaRPr lang="en-US"/>
        </a:p>
      </dgm:t>
    </dgm:pt>
    <dgm:pt modelId="{DF919A2C-0CAE-47D1-A7B6-BAA03ADCAB48}">
      <dgm:prSet/>
      <dgm:spPr/>
      <dgm:t>
        <a:bodyPr/>
        <a:lstStyle/>
        <a:p>
          <a:r>
            <a:rPr lang="en-US"/>
            <a:t>The Stanford Dogs dataset is a picture dataset of dog breeds that is available to the public. </a:t>
          </a:r>
        </a:p>
      </dgm:t>
    </dgm:pt>
    <dgm:pt modelId="{2EDC3C23-EED2-4439-A163-3472D39029A2}" type="parTrans" cxnId="{35E8E8CB-65DE-45D2-8FB3-6AD67ABEF845}">
      <dgm:prSet/>
      <dgm:spPr/>
      <dgm:t>
        <a:bodyPr/>
        <a:lstStyle/>
        <a:p>
          <a:endParaRPr lang="en-US"/>
        </a:p>
      </dgm:t>
    </dgm:pt>
    <dgm:pt modelId="{D4CBECC1-97DF-4455-A57B-75FBC8E195D1}" type="sibTrans" cxnId="{35E8E8CB-65DE-45D2-8FB3-6AD67ABEF845}">
      <dgm:prSet/>
      <dgm:spPr/>
      <dgm:t>
        <a:bodyPr/>
        <a:lstStyle/>
        <a:p>
          <a:endParaRPr lang="en-US"/>
        </a:p>
      </dgm:t>
    </dgm:pt>
    <dgm:pt modelId="{26674B7E-60E8-4EAE-A326-D2EA7FB814DE}">
      <dgm:prSet/>
      <dgm:spPr/>
      <dgm:t>
        <a:bodyPr/>
        <a:lstStyle/>
        <a:p>
          <a:r>
            <a:rPr lang="en-US"/>
            <a:t>Total images – 20580</a:t>
          </a:r>
        </a:p>
      </dgm:t>
    </dgm:pt>
    <dgm:pt modelId="{FEE20230-E336-47D3-A206-8BDBEC4D6E36}" type="parTrans" cxnId="{B47222F6-CB09-4627-983F-9BAC4F5398EE}">
      <dgm:prSet/>
      <dgm:spPr/>
      <dgm:t>
        <a:bodyPr/>
        <a:lstStyle/>
        <a:p>
          <a:endParaRPr lang="en-US"/>
        </a:p>
      </dgm:t>
    </dgm:pt>
    <dgm:pt modelId="{D191F490-8857-452D-9415-31C84C6CAB8C}" type="sibTrans" cxnId="{B47222F6-CB09-4627-983F-9BAC4F5398EE}">
      <dgm:prSet/>
      <dgm:spPr/>
      <dgm:t>
        <a:bodyPr/>
        <a:lstStyle/>
        <a:p>
          <a:endParaRPr lang="en-US"/>
        </a:p>
      </dgm:t>
    </dgm:pt>
    <dgm:pt modelId="{3565EF23-D7F0-4AF4-8FAF-CEDDC8434134}">
      <dgm:prSet/>
      <dgm:spPr/>
      <dgm:t>
        <a:bodyPr/>
        <a:lstStyle/>
        <a:p>
          <a:r>
            <a:rPr lang="en-US"/>
            <a:t>- 8580 for assessment.</a:t>
          </a:r>
        </a:p>
      </dgm:t>
    </dgm:pt>
    <dgm:pt modelId="{97BE47EA-722B-401F-8FC8-4522C882BD4C}" type="parTrans" cxnId="{859C1578-6D6B-445B-A6B7-2A7F7F397C82}">
      <dgm:prSet/>
      <dgm:spPr/>
      <dgm:t>
        <a:bodyPr/>
        <a:lstStyle/>
        <a:p>
          <a:endParaRPr lang="en-US"/>
        </a:p>
      </dgm:t>
    </dgm:pt>
    <dgm:pt modelId="{0457FD38-BB87-46FF-91C1-C90E1A899D91}" type="sibTrans" cxnId="{859C1578-6D6B-445B-A6B7-2A7F7F397C82}">
      <dgm:prSet/>
      <dgm:spPr/>
      <dgm:t>
        <a:bodyPr/>
        <a:lstStyle/>
        <a:p>
          <a:endParaRPr lang="en-US"/>
        </a:p>
      </dgm:t>
    </dgm:pt>
    <dgm:pt modelId="{12DF7187-351B-4FA2-8864-1FFF886CBE8A}">
      <dgm:prSet/>
      <dgm:spPr/>
      <dgm:t>
        <a:bodyPr/>
        <a:lstStyle/>
        <a:p>
          <a:r>
            <a:rPr lang="en-US"/>
            <a:t>- 12000 for training</a:t>
          </a:r>
        </a:p>
      </dgm:t>
    </dgm:pt>
    <dgm:pt modelId="{CD1404EE-805D-456A-B74E-4397904F5265}" type="parTrans" cxnId="{5F95CEF3-FA05-4CCB-A0E3-CAB32A6DD1F9}">
      <dgm:prSet/>
      <dgm:spPr/>
      <dgm:t>
        <a:bodyPr/>
        <a:lstStyle/>
        <a:p>
          <a:endParaRPr lang="en-US"/>
        </a:p>
      </dgm:t>
    </dgm:pt>
    <dgm:pt modelId="{14CE656B-A141-447D-BC27-4F30F3B9F779}" type="sibTrans" cxnId="{5F95CEF3-FA05-4CCB-A0E3-CAB32A6DD1F9}">
      <dgm:prSet/>
      <dgm:spPr/>
      <dgm:t>
        <a:bodyPr/>
        <a:lstStyle/>
        <a:p>
          <a:endParaRPr lang="en-US"/>
        </a:p>
      </dgm:t>
    </dgm:pt>
    <dgm:pt modelId="{FE46D47C-1E7D-4F6F-9FBF-A6C85ED08B5F}" type="pres">
      <dgm:prSet presAssocID="{713348A7-E6B0-4C1C-A992-89398E21D231}" presName="diagram" presStyleCnt="0">
        <dgm:presLayoutVars>
          <dgm:chPref val="1"/>
          <dgm:dir/>
          <dgm:animOne val="branch"/>
          <dgm:animLvl val="lvl"/>
          <dgm:resizeHandles val="exact"/>
        </dgm:presLayoutVars>
      </dgm:prSet>
      <dgm:spPr/>
    </dgm:pt>
    <dgm:pt modelId="{DBEC8313-AF8F-4D60-ABB7-3D589E7B8BEA}" type="pres">
      <dgm:prSet presAssocID="{DF919A2C-0CAE-47D1-A7B6-BAA03ADCAB48}" presName="root1" presStyleCnt="0"/>
      <dgm:spPr/>
    </dgm:pt>
    <dgm:pt modelId="{9A6C3DAD-1524-4B2E-BF3C-990373EA3201}" type="pres">
      <dgm:prSet presAssocID="{DF919A2C-0CAE-47D1-A7B6-BAA03ADCAB48}" presName="LevelOneTextNode" presStyleLbl="node0" presStyleIdx="0" presStyleCnt="2">
        <dgm:presLayoutVars>
          <dgm:chPref val="3"/>
        </dgm:presLayoutVars>
      </dgm:prSet>
      <dgm:spPr/>
    </dgm:pt>
    <dgm:pt modelId="{A4BF0B2E-6212-4A75-BD13-871AA934B5F2}" type="pres">
      <dgm:prSet presAssocID="{DF919A2C-0CAE-47D1-A7B6-BAA03ADCAB48}" presName="level2hierChild" presStyleCnt="0"/>
      <dgm:spPr/>
    </dgm:pt>
    <dgm:pt modelId="{35042C97-73B1-4300-803D-E5419E2E653F}" type="pres">
      <dgm:prSet presAssocID="{26674B7E-60E8-4EAE-A326-D2EA7FB814DE}" presName="root1" presStyleCnt="0"/>
      <dgm:spPr/>
    </dgm:pt>
    <dgm:pt modelId="{2124F414-5740-424C-BBB6-F8F013198C31}" type="pres">
      <dgm:prSet presAssocID="{26674B7E-60E8-4EAE-A326-D2EA7FB814DE}" presName="LevelOneTextNode" presStyleLbl="node0" presStyleIdx="1" presStyleCnt="2">
        <dgm:presLayoutVars>
          <dgm:chPref val="3"/>
        </dgm:presLayoutVars>
      </dgm:prSet>
      <dgm:spPr/>
    </dgm:pt>
    <dgm:pt modelId="{BF423BA8-B29E-4318-89F9-859302429A3E}" type="pres">
      <dgm:prSet presAssocID="{26674B7E-60E8-4EAE-A326-D2EA7FB814DE}" presName="level2hierChild" presStyleCnt="0"/>
      <dgm:spPr/>
    </dgm:pt>
    <dgm:pt modelId="{BEE02AFE-82FE-44E9-B565-5EE7FE54E807}" type="pres">
      <dgm:prSet presAssocID="{97BE47EA-722B-401F-8FC8-4522C882BD4C}" presName="conn2-1" presStyleLbl="parChTrans1D2" presStyleIdx="0" presStyleCnt="2"/>
      <dgm:spPr/>
    </dgm:pt>
    <dgm:pt modelId="{9AD92FC1-EE30-409B-8C74-F92C29B5B81B}" type="pres">
      <dgm:prSet presAssocID="{97BE47EA-722B-401F-8FC8-4522C882BD4C}" presName="connTx" presStyleLbl="parChTrans1D2" presStyleIdx="0" presStyleCnt="2"/>
      <dgm:spPr/>
    </dgm:pt>
    <dgm:pt modelId="{ECAC1B94-7B0F-456D-99F4-6B0FA62EA4A5}" type="pres">
      <dgm:prSet presAssocID="{3565EF23-D7F0-4AF4-8FAF-CEDDC8434134}" presName="root2" presStyleCnt="0"/>
      <dgm:spPr/>
    </dgm:pt>
    <dgm:pt modelId="{B2E62C35-5403-43FA-828C-8B289CE5A321}" type="pres">
      <dgm:prSet presAssocID="{3565EF23-D7F0-4AF4-8FAF-CEDDC8434134}" presName="LevelTwoTextNode" presStyleLbl="node2" presStyleIdx="0" presStyleCnt="2">
        <dgm:presLayoutVars>
          <dgm:chPref val="3"/>
        </dgm:presLayoutVars>
      </dgm:prSet>
      <dgm:spPr/>
    </dgm:pt>
    <dgm:pt modelId="{1C62839E-BF09-45F5-8B46-2EE61EEF3FC6}" type="pres">
      <dgm:prSet presAssocID="{3565EF23-D7F0-4AF4-8FAF-CEDDC8434134}" presName="level3hierChild" presStyleCnt="0"/>
      <dgm:spPr/>
    </dgm:pt>
    <dgm:pt modelId="{949AD667-82D0-4B21-990C-EC189F74565C}" type="pres">
      <dgm:prSet presAssocID="{CD1404EE-805D-456A-B74E-4397904F5265}" presName="conn2-1" presStyleLbl="parChTrans1D2" presStyleIdx="1" presStyleCnt="2"/>
      <dgm:spPr/>
    </dgm:pt>
    <dgm:pt modelId="{DE0693E3-AA13-4030-9756-1C54D852FA95}" type="pres">
      <dgm:prSet presAssocID="{CD1404EE-805D-456A-B74E-4397904F5265}" presName="connTx" presStyleLbl="parChTrans1D2" presStyleIdx="1" presStyleCnt="2"/>
      <dgm:spPr/>
    </dgm:pt>
    <dgm:pt modelId="{AE4060E1-0A7C-4328-A9A0-AA1DF123CCD5}" type="pres">
      <dgm:prSet presAssocID="{12DF7187-351B-4FA2-8864-1FFF886CBE8A}" presName="root2" presStyleCnt="0"/>
      <dgm:spPr/>
    </dgm:pt>
    <dgm:pt modelId="{4B072F23-9D9C-4E27-86F3-CB12ABF9DE94}" type="pres">
      <dgm:prSet presAssocID="{12DF7187-351B-4FA2-8864-1FFF886CBE8A}" presName="LevelTwoTextNode" presStyleLbl="node2" presStyleIdx="1" presStyleCnt="2">
        <dgm:presLayoutVars>
          <dgm:chPref val="3"/>
        </dgm:presLayoutVars>
      </dgm:prSet>
      <dgm:spPr/>
    </dgm:pt>
    <dgm:pt modelId="{B1063EB1-D6EF-48B6-B5CA-1EEB16BC5EE9}" type="pres">
      <dgm:prSet presAssocID="{12DF7187-351B-4FA2-8864-1FFF886CBE8A}" presName="level3hierChild" presStyleCnt="0"/>
      <dgm:spPr/>
    </dgm:pt>
  </dgm:ptLst>
  <dgm:cxnLst>
    <dgm:cxn modelId="{50218F03-B8DF-40E2-B4B4-63089E5209BD}" type="presOf" srcId="{26674B7E-60E8-4EAE-A326-D2EA7FB814DE}" destId="{2124F414-5740-424C-BBB6-F8F013198C31}" srcOrd="0" destOrd="0" presId="urn:microsoft.com/office/officeart/2005/8/layout/hierarchy2"/>
    <dgm:cxn modelId="{6ED70A09-9FA3-4031-B881-014B5D1CE4CA}" type="presOf" srcId="{97BE47EA-722B-401F-8FC8-4522C882BD4C}" destId="{9AD92FC1-EE30-409B-8C74-F92C29B5B81B}" srcOrd="1" destOrd="0" presId="urn:microsoft.com/office/officeart/2005/8/layout/hierarchy2"/>
    <dgm:cxn modelId="{CAE19D4D-73E3-486D-877B-8820D2D3BFBE}" type="presOf" srcId="{CD1404EE-805D-456A-B74E-4397904F5265}" destId="{949AD667-82D0-4B21-990C-EC189F74565C}" srcOrd="0" destOrd="0" presId="urn:microsoft.com/office/officeart/2005/8/layout/hierarchy2"/>
    <dgm:cxn modelId="{47B60D54-0D1C-4A5D-A649-36443D3714FF}" type="presOf" srcId="{97BE47EA-722B-401F-8FC8-4522C882BD4C}" destId="{BEE02AFE-82FE-44E9-B565-5EE7FE54E807}" srcOrd="0" destOrd="0" presId="urn:microsoft.com/office/officeart/2005/8/layout/hierarchy2"/>
    <dgm:cxn modelId="{859C1578-6D6B-445B-A6B7-2A7F7F397C82}" srcId="{26674B7E-60E8-4EAE-A326-D2EA7FB814DE}" destId="{3565EF23-D7F0-4AF4-8FAF-CEDDC8434134}" srcOrd="0" destOrd="0" parTransId="{97BE47EA-722B-401F-8FC8-4522C882BD4C}" sibTransId="{0457FD38-BB87-46FF-91C1-C90E1A899D91}"/>
    <dgm:cxn modelId="{AE93D183-9734-4E3B-ACFC-64ED3E380443}" type="presOf" srcId="{CD1404EE-805D-456A-B74E-4397904F5265}" destId="{DE0693E3-AA13-4030-9756-1C54D852FA95}" srcOrd="1" destOrd="0" presId="urn:microsoft.com/office/officeart/2005/8/layout/hierarchy2"/>
    <dgm:cxn modelId="{26210E9E-F9DB-4F6D-895A-FC64BB973DB8}" type="presOf" srcId="{12DF7187-351B-4FA2-8864-1FFF886CBE8A}" destId="{4B072F23-9D9C-4E27-86F3-CB12ABF9DE94}" srcOrd="0" destOrd="0" presId="urn:microsoft.com/office/officeart/2005/8/layout/hierarchy2"/>
    <dgm:cxn modelId="{FA1438AE-A7E6-4CCC-BEC0-4C71CCA88821}" type="presOf" srcId="{713348A7-E6B0-4C1C-A992-89398E21D231}" destId="{FE46D47C-1E7D-4F6F-9FBF-A6C85ED08B5F}" srcOrd="0" destOrd="0" presId="urn:microsoft.com/office/officeart/2005/8/layout/hierarchy2"/>
    <dgm:cxn modelId="{FE1064B8-C071-424C-91AB-2809C00B36A0}" type="presOf" srcId="{DF919A2C-0CAE-47D1-A7B6-BAA03ADCAB48}" destId="{9A6C3DAD-1524-4B2E-BF3C-990373EA3201}" srcOrd="0" destOrd="0" presId="urn:microsoft.com/office/officeart/2005/8/layout/hierarchy2"/>
    <dgm:cxn modelId="{35E8E8CB-65DE-45D2-8FB3-6AD67ABEF845}" srcId="{713348A7-E6B0-4C1C-A992-89398E21D231}" destId="{DF919A2C-0CAE-47D1-A7B6-BAA03ADCAB48}" srcOrd="0" destOrd="0" parTransId="{2EDC3C23-EED2-4439-A163-3472D39029A2}" sibTransId="{D4CBECC1-97DF-4455-A57B-75FBC8E195D1}"/>
    <dgm:cxn modelId="{5F95CEF3-FA05-4CCB-A0E3-CAB32A6DD1F9}" srcId="{26674B7E-60E8-4EAE-A326-D2EA7FB814DE}" destId="{12DF7187-351B-4FA2-8864-1FFF886CBE8A}" srcOrd="1" destOrd="0" parTransId="{CD1404EE-805D-456A-B74E-4397904F5265}" sibTransId="{14CE656B-A141-447D-BC27-4F30F3B9F779}"/>
    <dgm:cxn modelId="{B47222F6-CB09-4627-983F-9BAC4F5398EE}" srcId="{713348A7-E6B0-4C1C-A992-89398E21D231}" destId="{26674B7E-60E8-4EAE-A326-D2EA7FB814DE}" srcOrd="1" destOrd="0" parTransId="{FEE20230-E336-47D3-A206-8BDBEC4D6E36}" sibTransId="{D191F490-8857-452D-9415-31C84C6CAB8C}"/>
    <dgm:cxn modelId="{B696E5FF-638D-4BF7-AE01-A158E4910A5E}" type="presOf" srcId="{3565EF23-D7F0-4AF4-8FAF-CEDDC8434134}" destId="{B2E62C35-5403-43FA-828C-8B289CE5A321}" srcOrd="0" destOrd="0" presId="urn:microsoft.com/office/officeart/2005/8/layout/hierarchy2"/>
    <dgm:cxn modelId="{0A0BFC81-5FF3-41C4-9889-DCA4558500EA}" type="presParOf" srcId="{FE46D47C-1E7D-4F6F-9FBF-A6C85ED08B5F}" destId="{DBEC8313-AF8F-4D60-ABB7-3D589E7B8BEA}" srcOrd="0" destOrd="0" presId="urn:microsoft.com/office/officeart/2005/8/layout/hierarchy2"/>
    <dgm:cxn modelId="{D53E34DD-3AA0-46A6-A0A0-194D3B487068}" type="presParOf" srcId="{DBEC8313-AF8F-4D60-ABB7-3D589E7B8BEA}" destId="{9A6C3DAD-1524-4B2E-BF3C-990373EA3201}" srcOrd="0" destOrd="0" presId="urn:microsoft.com/office/officeart/2005/8/layout/hierarchy2"/>
    <dgm:cxn modelId="{7A50A681-5D96-49DF-83AF-00CE985D956B}" type="presParOf" srcId="{DBEC8313-AF8F-4D60-ABB7-3D589E7B8BEA}" destId="{A4BF0B2E-6212-4A75-BD13-871AA934B5F2}" srcOrd="1" destOrd="0" presId="urn:microsoft.com/office/officeart/2005/8/layout/hierarchy2"/>
    <dgm:cxn modelId="{E42DB275-0C67-4093-B22A-55DF561B076B}" type="presParOf" srcId="{FE46D47C-1E7D-4F6F-9FBF-A6C85ED08B5F}" destId="{35042C97-73B1-4300-803D-E5419E2E653F}" srcOrd="1" destOrd="0" presId="urn:microsoft.com/office/officeart/2005/8/layout/hierarchy2"/>
    <dgm:cxn modelId="{69380D3A-FE10-41BC-AE69-19C4E7CD4788}" type="presParOf" srcId="{35042C97-73B1-4300-803D-E5419E2E653F}" destId="{2124F414-5740-424C-BBB6-F8F013198C31}" srcOrd="0" destOrd="0" presId="urn:microsoft.com/office/officeart/2005/8/layout/hierarchy2"/>
    <dgm:cxn modelId="{BA393120-19D0-4057-AA66-8EFCBD5EE3D7}" type="presParOf" srcId="{35042C97-73B1-4300-803D-E5419E2E653F}" destId="{BF423BA8-B29E-4318-89F9-859302429A3E}" srcOrd="1" destOrd="0" presId="urn:microsoft.com/office/officeart/2005/8/layout/hierarchy2"/>
    <dgm:cxn modelId="{32EB79A5-20CA-4882-BFF1-FA6B8C01E1B1}" type="presParOf" srcId="{BF423BA8-B29E-4318-89F9-859302429A3E}" destId="{BEE02AFE-82FE-44E9-B565-5EE7FE54E807}" srcOrd="0" destOrd="0" presId="urn:microsoft.com/office/officeart/2005/8/layout/hierarchy2"/>
    <dgm:cxn modelId="{5ABB87B4-6E68-41B1-852A-7EC74E009090}" type="presParOf" srcId="{BEE02AFE-82FE-44E9-B565-5EE7FE54E807}" destId="{9AD92FC1-EE30-409B-8C74-F92C29B5B81B}" srcOrd="0" destOrd="0" presId="urn:microsoft.com/office/officeart/2005/8/layout/hierarchy2"/>
    <dgm:cxn modelId="{36FD1EDB-1FB1-4DEE-AD9A-3931C1945086}" type="presParOf" srcId="{BF423BA8-B29E-4318-89F9-859302429A3E}" destId="{ECAC1B94-7B0F-456D-99F4-6B0FA62EA4A5}" srcOrd="1" destOrd="0" presId="urn:microsoft.com/office/officeart/2005/8/layout/hierarchy2"/>
    <dgm:cxn modelId="{A9C25334-066E-40BE-B61F-7F143A4FDE34}" type="presParOf" srcId="{ECAC1B94-7B0F-456D-99F4-6B0FA62EA4A5}" destId="{B2E62C35-5403-43FA-828C-8B289CE5A321}" srcOrd="0" destOrd="0" presId="urn:microsoft.com/office/officeart/2005/8/layout/hierarchy2"/>
    <dgm:cxn modelId="{2AEE5295-A96D-489D-B0A5-EC4A443C867D}" type="presParOf" srcId="{ECAC1B94-7B0F-456D-99F4-6B0FA62EA4A5}" destId="{1C62839E-BF09-45F5-8B46-2EE61EEF3FC6}" srcOrd="1" destOrd="0" presId="urn:microsoft.com/office/officeart/2005/8/layout/hierarchy2"/>
    <dgm:cxn modelId="{3CF8E6B5-B97A-47D0-AF49-C0514383CDC2}" type="presParOf" srcId="{BF423BA8-B29E-4318-89F9-859302429A3E}" destId="{949AD667-82D0-4B21-990C-EC189F74565C}" srcOrd="2" destOrd="0" presId="urn:microsoft.com/office/officeart/2005/8/layout/hierarchy2"/>
    <dgm:cxn modelId="{1E354403-D0E4-4AD2-BE34-22A72AA08A3E}" type="presParOf" srcId="{949AD667-82D0-4B21-990C-EC189F74565C}" destId="{DE0693E3-AA13-4030-9756-1C54D852FA95}" srcOrd="0" destOrd="0" presId="urn:microsoft.com/office/officeart/2005/8/layout/hierarchy2"/>
    <dgm:cxn modelId="{5FE3FA6C-1DAF-491D-B865-96262B62E139}" type="presParOf" srcId="{BF423BA8-B29E-4318-89F9-859302429A3E}" destId="{AE4060E1-0A7C-4328-A9A0-AA1DF123CCD5}" srcOrd="3" destOrd="0" presId="urn:microsoft.com/office/officeart/2005/8/layout/hierarchy2"/>
    <dgm:cxn modelId="{C00E0C1E-DC77-444D-BDAF-7F12E5342D6A}" type="presParOf" srcId="{AE4060E1-0A7C-4328-A9A0-AA1DF123CCD5}" destId="{4B072F23-9D9C-4E27-86F3-CB12ABF9DE94}" srcOrd="0" destOrd="0" presId="urn:microsoft.com/office/officeart/2005/8/layout/hierarchy2"/>
    <dgm:cxn modelId="{780ECEBC-A705-4760-94D2-1FF15333E8CD}" type="presParOf" srcId="{AE4060E1-0A7C-4328-A9A0-AA1DF123CCD5}" destId="{B1063EB1-D6EF-48B6-B5CA-1EEB16BC5EE9}"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1941B9-78B1-495F-9562-6A84BD64553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431C8375-E1DD-41BE-BED7-7BB550BE7297}">
      <dgm:prSet/>
      <dgm:spPr/>
      <dgm:t>
        <a:bodyPr/>
        <a:lstStyle/>
        <a:p>
          <a:r>
            <a:rPr lang="en-US"/>
            <a:t>Levarage use of Convolutional Neural Network and Tranfer Learning</a:t>
          </a:r>
        </a:p>
      </dgm:t>
    </dgm:pt>
    <dgm:pt modelId="{D43EAC39-6111-4EC3-B0AD-85F407819413}" type="parTrans" cxnId="{31DEA93D-563A-46BB-B386-4FF46A32DB1D}">
      <dgm:prSet/>
      <dgm:spPr/>
      <dgm:t>
        <a:bodyPr/>
        <a:lstStyle/>
        <a:p>
          <a:endParaRPr lang="en-US"/>
        </a:p>
      </dgm:t>
    </dgm:pt>
    <dgm:pt modelId="{6C26C396-AE32-4FC0-AC9F-0CE92946260D}" type="sibTrans" cxnId="{31DEA93D-563A-46BB-B386-4FF46A32DB1D}">
      <dgm:prSet/>
      <dgm:spPr/>
      <dgm:t>
        <a:bodyPr/>
        <a:lstStyle/>
        <a:p>
          <a:endParaRPr lang="en-US"/>
        </a:p>
      </dgm:t>
    </dgm:pt>
    <dgm:pt modelId="{C314B0BA-0131-470C-9132-315BD1E87C07}">
      <dgm:prSet/>
      <dgm:spPr/>
      <dgm:t>
        <a:bodyPr/>
        <a:lstStyle/>
        <a:p>
          <a:r>
            <a:rPr lang="en-US" dirty="0"/>
            <a:t>Significant advancements in field of Computer vision.</a:t>
          </a:r>
        </a:p>
      </dgm:t>
    </dgm:pt>
    <dgm:pt modelId="{AAD13D07-052A-4C8D-ACD4-683EBC6E0FB6}" type="parTrans" cxnId="{2AAB9AFF-4809-4121-B8F0-4D12EB30C8C7}">
      <dgm:prSet/>
      <dgm:spPr/>
      <dgm:t>
        <a:bodyPr/>
        <a:lstStyle/>
        <a:p>
          <a:endParaRPr lang="en-US"/>
        </a:p>
      </dgm:t>
    </dgm:pt>
    <dgm:pt modelId="{1C741E11-DE8E-46BE-A6C1-E099B2948C06}" type="sibTrans" cxnId="{2AAB9AFF-4809-4121-B8F0-4D12EB30C8C7}">
      <dgm:prSet/>
      <dgm:spPr/>
      <dgm:t>
        <a:bodyPr/>
        <a:lstStyle/>
        <a:p>
          <a:endParaRPr lang="en-US"/>
        </a:p>
      </dgm:t>
    </dgm:pt>
    <dgm:pt modelId="{FC7C39DB-9839-4B69-9016-62513EEEE352}">
      <dgm:prSet/>
      <dgm:spPr/>
      <dgm:t>
        <a:bodyPr/>
        <a:lstStyle/>
        <a:p>
          <a:r>
            <a:rPr lang="en-US"/>
            <a:t>CNNs are explicitly designed for image data.</a:t>
          </a:r>
        </a:p>
      </dgm:t>
    </dgm:pt>
    <dgm:pt modelId="{4AE45010-21B3-496B-97D1-71D4C3E718EA}" type="parTrans" cxnId="{C8B3C3BA-DA9E-4740-ADD6-8AD16274CE79}">
      <dgm:prSet/>
      <dgm:spPr/>
      <dgm:t>
        <a:bodyPr/>
        <a:lstStyle/>
        <a:p>
          <a:endParaRPr lang="en-US"/>
        </a:p>
      </dgm:t>
    </dgm:pt>
    <dgm:pt modelId="{8107E411-C768-44B8-9DD4-4F802BAB836A}" type="sibTrans" cxnId="{C8B3C3BA-DA9E-4740-ADD6-8AD16274CE79}">
      <dgm:prSet/>
      <dgm:spPr/>
      <dgm:t>
        <a:bodyPr/>
        <a:lstStyle/>
        <a:p>
          <a:endParaRPr lang="en-US"/>
        </a:p>
      </dgm:t>
    </dgm:pt>
    <dgm:pt modelId="{9588CEE3-AC7D-49F2-BB29-DB2167463123}">
      <dgm:prSet/>
      <dgm:spPr/>
      <dgm:t>
        <a:bodyPr/>
        <a:lstStyle/>
        <a:p>
          <a:r>
            <a:rPr lang="en-US"/>
            <a:t>Very similar to neural networks but uses a convolutional layer among the hidden layers.</a:t>
          </a:r>
        </a:p>
      </dgm:t>
    </dgm:pt>
    <dgm:pt modelId="{4D6B5860-3EE1-4D52-9B3B-D0DAFDE81946}" type="parTrans" cxnId="{A4468C62-4717-491B-81C7-2CDED57FDD9A}">
      <dgm:prSet/>
      <dgm:spPr/>
      <dgm:t>
        <a:bodyPr/>
        <a:lstStyle/>
        <a:p>
          <a:endParaRPr lang="en-US"/>
        </a:p>
      </dgm:t>
    </dgm:pt>
    <dgm:pt modelId="{DD83D37C-C028-4B90-BC59-8BD52039D40C}" type="sibTrans" cxnId="{A4468C62-4717-491B-81C7-2CDED57FDD9A}">
      <dgm:prSet/>
      <dgm:spPr/>
      <dgm:t>
        <a:bodyPr/>
        <a:lstStyle/>
        <a:p>
          <a:endParaRPr lang="en-US"/>
        </a:p>
      </dgm:t>
    </dgm:pt>
    <dgm:pt modelId="{098D3AAE-7BDF-4341-8762-0A5489A14066}">
      <dgm:prSet/>
      <dgm:spPr/>
      <dgm:t>
        <a:bodyPr/>
        <a:lstStyle/>
        <a:p>
          <a:r>
            <a:rPr lang="en-US"/>
            <a:t>Objective: Compare Neural Network performance on classifying dog breeds from images</a:t>
          </a:r>
        </a:p>
      </dgm:t>
    </dgm:pt>
    <dgm:pt modelId="{5E417A62-9C83-4A30-BEB4-D641E99A3753}" type="parTrans" cxnId="{17BBE468-3E8D-4C12-B46B-1DA3258A1438}">
      <dgm:prSet/>
      <dgm:spPr/>
      <dgm:t>
        <a:bodyPr/>
        <a:lstStyle/>
        <a:p>
          <a:endParaRPr lang="en-US"/>
        </a:p>
      </dgm:t>
    </dgm:pt>
    <dgm:pt modelId="{FCFB8073-1055-49CF-B2D8-BD81DAECE222}" type="sibTrans" cxnId="{17BBE468-3E8D-4C12-B46B-1DA3258A1438}">
      <dgm:prSet/>
      <dgm:spPr/>
      <dgm:t>
        <a:bodyPr/>
        <a:lstStyle/>
        <a:p>
          <a:endParaRPr lang="en-US"/>
        </a:p>
      </dgm:t>
    </dgm:pt>
    <dgm:pt modelId="{8460A31E-7A3D-46EC-AB9F-3FA706696859}">
      <dgm:prSet/>
      <dgm:spPr/>
      <dgm:t>
        <a:bodyPr/>
        <a:lstStyle/>
        <a:p>
          <a:r>
            <a:rPr lang="en-US"/>
            <a:t>Perform better than baseline and human.</a:t>
          </a:r>
        </a:p>
      </dgm:t>
    </dgm:pt>
    <dgm:pt modelId="{3D121E72-9F24-4690-A3A9-EBD261148FCD}" type="parTrans" cxnId="{BE9B861D-50CB-48E2-9131-C6E52B34BB03}">
      <dgm:prSet/>
      <dgm:spPr/>
      <dgm:t>
        <a:bodyPr/>
        <a:lstStyle/>
        <a:p>
          <a:endParaRPr lang="en-US"/>
        </a:p>
      </dgm:t>
    </dgm:pt>
    <dgm:pt modelId="{051B8DB0-214C-4049-8D76-46999EA9F1EF}" type="sibTrans" cxnId="{BE9B861D-50CB-48E2-9131-C6E52B34BB03}">
      <dgm:prSet/>
      <dgm:spPr/>
      <dgm:t>
        <a:bodyPr/>
        <a:lstStyle/>
        <a:p>
          <a:endParaRPr lang="en-US"/>
        </a:p>
      </dgm:t>
    </dgm:pt>
    <dgm:pt modelId="{1F6C1844-D357-4015-BD60-048363C1AF77}" type="pres">
      <dgm:prSet presAssocID="{AC1941B9-78B1-495F-9562-6A84BD64553B}" presName="linear" presStyleCnt="0">
        <dgm:presLayoutVars>
          <dgm:dir/>
          <dgm:animLvl val="lvl"/>
          <dgm:resizeHandles val="exact"/>
        </dgm:presLayoutVars>
      </dgm:prSet>
      <dgm:spPr/>
    </dgm:pt>
    <dgm:pt modelId="{81A40643-8D92-4321-99D6-62A8691945F2}" type="pres">
      <dgm:prSet presAssocID="{431C8375-E1DD-41BE-BED7-7BB550BE7297}" presName="parentLin" presStyleCnt="0"/>
      <dgm:spPr/>
    </dgm:pt>
    <dgm:pt modelId="{4A3C0DAA-C7AB-49F0-B831-70C5B6E36C38}" type="pres">
      <dgm:prSet presAssocID="{431C8375-E1DD-41BE-BED7-7BB550BE7297}" presName="parentLeftMargin" presStyleLbl="node1" presStyleIdx="0" presStyleCnt="2"/>
      <dgm:spPr/>
    </dgm:pt>
    <dgm:pt modelId="{A94801C2-A7B5-4F7D-97AC-6FEEBAE9C86F}" type="pres">
      <dgm:prSet presAssocID="{431C8375-E1DD-41BE-BED7-7BB550BE7297}" presName="parentText" presStyleLbl="node1" presStyleIdx="0" presStyleCnt="2">
        <dgm:presLayoutVars>
          <dgm:chMax val="0"/>
          <dgm:bulletEnabled val="1"/>
        </dgm:presLayoutVars>
      </dgm:prSet>
      <dgm:spPr/>
    </dgm:pt>
    <dgm:pt modelId="{5AF0860C-9710-4C47-9C91-FCD638CB8F58}" type="pres">
      <dgm:prSet presAssocID="{431C8375-E1DD-41BE-BED7-7BB550BE7297}" presName="negativeSpace" presStyleCnt="0"/>
      <dgm:spPr/>
    </dgm:pt>
    <dgm:pt modelId="{6D1BDA8B-C27B-4A2B-B734-6D51564775AB}" type="pres">
      <dgm:prSet presAssocID="{431C8375-E1DD-41BE-BED7-7BB550BE7297}" presName="childText" presStyleLbl="conFgAcc1" presStyleIdx="0" presStyleCnt="2">
        <dgm:presLayoutVars>
          <dgm:bulletEnabled val="1"/>
        </dgm:presLayoutVars>
      </dgm:prSet>
      <dgm:spPr/>
    </dgm:pt>
    <dgm:pt modelId="{382BFC48-3AB3-4318-B1E2-28A12D897403}" type="pres">
      <dgm:prSet presAssocID="{6C26C396-AE32-4FC0-AC9F-0CE92946260D}" presName="spaceBetweenRectangles" presStyleCnt="0"/>
      <dgm:spPr/>
    </dgm:pt>
    <dgm:pt modelId="{69A8DFE6-67EE-415F-8F08-4FBE27297C1B}" type="pres">
      <dgm:prSet presAssocID="{098D3AAE-7BDF-4341-8762-0A5489A14066}" presName="parentLin" presStyleCnt="0"/>
      <dgm:spPr/>
    </dgm:pt>
    <dgm:pt modelId="{CFF012C4-8AE1-4DD0-995A-63323163E312}" type="pres">
      <dgm:prSet presAssocID="{098D3AAE-7BDF-4341-8762-0A5489A14066}" presName="parentLeftMargin" presStyleLbl="node1" presStyleIdx="0" presStyleCnt="2"/>
      <dgm:spPr/>
    </dgm:pt>
    <dgm:pt modelId="{3133F64B-8280-4C74-989B-C24E784DB59F}" type="pres">
      <dgm:prSet presAssocID="{098D3AAE-7BDF-4341-8762-0A5489A14066}" presName="parentText" presStyleLbl="node1" presStyleIdx="1" presStyleCnt="2">
        <dgm:presLayoutVars>
          <dgm:chMax val="0"/>
          <dgm:bulletEnabled val="1"/>
        </dgm:presLayoutVars>
      </dgm:prSet>
      <dgm:spPr/>
    </dgm:pt>
    <dgm:pt modelId="{C8A8A647-2622-41E3-8A92-EA16F3EED170}" type="pres">
      <dgm:prSet presAssocID="{098D3AAE-7BDF-4341-8762-0A5489A14066}" presName="negativeSpace" presStyleCnt="0"/>
      <dgm:spPr/>
    </dgm:pt>
    <dgm:pt modelId="{8134DC8C-B75A-46AB-8AF1-5C4D7784EA85}" type="pres">
      <dgm:prSet presAssocID="{098D3AAE-7BDF-4341-8762-0A5489A14066}" presName="childText" presStyleLbl="conFgAcc1" presStyleIdx="1" presStyleCnt="2">
        <dgm:presLayoutVars>
          <dgm:bulletEnabled val="1"/>
        </dgm:presLayoutVars>
      </dgm:prSet>
      <dgm:spPr/>
    </dgm:pt>
  </dgm:ptLst>
  <dgm:cxnLst>
    <dgm:cxn modelId="{BE9B861D-50CB-48E2-9131-C6E52B34BB03}" srcId="{098D3AAE-7BDF-4341-8762-0A5489A14066}" destId="{8460A31E-7A3D-46EC-AB9F-3FA706696859}" srcOrd="0" destOrd="0" parTransId="{3D121E72-9F24-4690-A3A9-EBD261148FCD}" sibTransId="{051B8DB0-214C-4049-8D76-46999EA9F1EF}"/>
    <dgm:cxn modelId="{31DEA93D-563A-46BB-B386-4FF46A32DB1D}" srcId="{AC1941B9-78B1-495F-9562-6A84BD64553B}" destId="{431C8375-E1DD-41BE-BED7-7BB550BE7297}" srcOrd="0" destOrd="0" parTransId="{D43EAC39-6111-4EC3-B0AD-85F407819413}" sibTransId="{6C26C396-AE32-4FC0-AC9F-0CE92946260D}"/>
    <dgm:cxn modelId="{A4468C62-4717-491B-81C7-2CDED57FDD9A}" srcId="{431C8375-E1DD-41BE-BED7-7BB550BE7297}" destId="{9588CEE3-AC7D-49F2-BB29-DB2167463123}" srcOrd="2" destOrd="0" parTransId="{4D6B5860-3EE1-4D52-9B3B-D0DAFDE81946}" sibTransId="{DD83D37C-C028-4B90-BC59-8BD52039D40C}"/>
    <dgm:cxn modelId="{D40ED963-A8BC-4CDE-B069-34837F68A3D8}" type="presOf" srcId="{C314B0BA-0131-470C-9132-315BD1E87C07}" destId="{6D1BDA8B-C27B-4A2B-B734-6D51564775AB}" srcOrd="0" destOrd="0" presId="urn:microsoft.com/office/officeart/2005/8/layout/list1"/>
    <dgm:cxn modelId="{17BBE468-3E8D-4C12-B46B-1DA3258A1438}" srcId="{AC1941B9-78B1-495F-9562-6A84BD64553B}" destId="{098D3AAE-7BDF-4341-8762-0A5489A14066}" srcOrd="1" destOrd="0" parTransId="{5E417A62-9C83-4A30-BEB4-D641E99A3753}" sibTransId="{FCFB8073-1055-49CF-B2D8-BD81DAECE222}"/>
    <dgm:cxn modelId="{DC9A1149-9783-4E0D-A9CF-EFD484E6CEFC}" type="presOf" srcId="{431C8375-E1DD-41BE-BED7-7BB550BE7297}" destId="{4A3C0DAA-C7AB-49F0-B831-70C5B6E36C38}" srcOrd="0" destOrd="0" presId="urn:microsoft.com/office/officeart/2005/8/layout/list1"/>
    <dgm:cxn modelId="{03F78349-3727-4155-AB3C-2E207E8514FB}" type="presOf" srcId="{098D3AAE-7BDF-4341-8762-0A5489A14066}" destId="{CFF012C4-8AE1-4DD0-995A-63323163E312}" srcOrd="0" destOrd="0" presId="urn:microsoft.com/office/officeart/2005/8/layout/list1"/>
    <dgm:cxn modelId="{7B91C96B-2FBE-44D7-9FA2-B9BAB32ED64D}" type="presOf" srcId="{8460A31E-7A3D-46EC-AB9F-3FA706696859}" destId="{8134DC8C-B75A-46AB-8AF1-5C4D7784EA85}" srcOrd="0" destOrd="0" presId="urn:microsoft.com/office/officeart/2005/8/layout/list1"/>
    <dgm:cxn modelId="{9C96A76E-89C7-40AE-9CC0-C52DA2DD9F27}" type="presOf" srcId="{431C8375-E1DD-41BE-BED7-7BB550BE7297}" destId="{A94801C2-A7B5-4F7D-97AC-6FEEBAE9C86F}" srcOrd="1" destOrd="0" presId="urn:microsoft.com/office/officeart/2005/8/layout/list1"/>
    <dgm:cxn modelId="{DCB05C71-1AF7-404D-BD00-44B82A6E424B}" type="presOf" srcId="{FC7C39DB-9839-4B69-9016-62513EEEE352}" destId="{6D1BDA8B-C27B-4A2B-B734-6D51564775AB}" srcOrd="0" destOrd="1" presId="urn:microsoft.com/office/officeart/2005/8/layout/list1"/>
    <dgm:cxn modelId="{46813978-BB8C-4061-B485-9C4039087AA4}" type="presOf" srcId="{9588CEE3-AC7D-49F2-BB29-DB2167463123}" destId="{6D1BDA8B-C27B-4A2B-B734-6D51564775AB}" srcOrd="0" destOrd="2" presId="urn:microsoft.com/office/officeart/2005/8/layout/list1"/>
    <dgm:cxn modelId="{C8B3C3BA-DA9E-4740-ADD6-8AD16274CE79}" srcId="{431C8375-E1DD-41BE-BED7-7BB550BE7297}" destId="{FC7C39DB-9839-4B69-9016-62513EEEE352}" srcOrd="1" destOrd="0" parTransId="{4AE45010-21B3-496B-97D1-71D4C3E718EA}" sibTransId="{8107E411-C768-44B8-9DD4-4F802BAB836A}"/>
    <dgm:cxn modelId="{C02543D7-695F-4DA1-BA35-AD49835A94C1}" type="presOf" srcId="{AC1941B9-78B1-495F-9562-6A84BD64553B}" destId="{1F6C1844-D357-4015-BD60-048363C1AF77}" srcOrd="0" destOrd="0" presId="urn:microsoft.com/office/officeart/2005/8/layout/list1"/>
    <dgm:cxn modelId="{1F2EA1D7-4BF7-4172-BAF8-1709FB6E5789}" type="presOf" srcId="{098D3AAE-7BDF-4341-8762-0A5489A14066}" destId="{3133F64B-8280-4C74-989B-C24E784DB59F}" srcOrd="1" destOrd="0" presId="urn:microsoft.com/office/officeart/2005/8/layout/list1"/>
    <dgm:cxn modelId="{2AAB9AFF-4809-4121-B8F0-4D12EB30C8C7}" srcId="{431C8375-E1DD-41BE-BED7-7BB550BE7297}" destId="{C314B0BA-0131-470C-9132-315BD1E87C07}" srcOrd="0" destOrd="0" parTransId="{AAD13D07-052A-4C8D-ACD4-683EBC6E0FB6}" sibTransId="{1C741E11-DE8E-46BE-A6C1-E099B2948C06}"/>
    <dgm:cxn modelId="{DAB7305E-380C-4B03-894A-09A1AEF6623B}" type="presParOf" srcId="{1F6C1844-D357-4015-BD60-048363C1AF77}" destId="{81A40643-8D92-4321-99D6-62A8691945F2}" srcOrd="0" destOrd="0" presId="urn:microsoft.com/office/officeart/2005/8/layout/list1"/>
    <dgm:cxn modelId="{FCF0E274-058A-44EC-BD5C-540058B4834F}" type="presParOf" srcId="{81A40643-8D92-4321-99D6-62A8691945F2}" destId="{4A3C0DAA-C7AB-49F0-B831-70C5B6E36C38}" srcOrd="0" destOrd="0" presId="urn:microsoft.com/office/officeart/2005/8/layout/list1"/>
    <dgm:cxn modelId="{96CAF133-5AD2-45ED-B93A-FCD26DB530B2}" type="presParOf" srcId="{81A40643-8D92-4321-99D6-62A8691945F2}" destId="{A94801C2-A7B5-4F7D-97AC-6FEEBAE9C86F}" srcOrd="1" destOrd="0" presId="urn:microsoft.com/office/officeart/2005/8/layout/list1"/>
    <dgm:cxn modelId="{48EC3D53-CA81-4A84-BB1B-1805E5788849}" type="presParOf" srcId="{1F6C1844-D357-4015-BD60-048363C1AF77}" destId="{5AF0860C-9710-4C47-9C91-FCD638CB8F58}" srcOrd="1" destOrd="0" presId="urn:microsoft.com/office/officeart/2005/8/layout/list1"/>
    <dgm:cxn modelId="{D025A929-786D-44B2-9CA3-D8C1732A0252}" type="presParOf" srcId="{1F6C1844-D357-4015-BD60-048363C1AF77}" destId="{6D1BDA8B-C27B-4A2B-B734-6D51564775AB}" srcOrd="2" destOrd="0" presId="urn:microsoft.com/office/officeart/2005/8/layout/list1"/>
    <dgm:cxn modelId="{08C172EF-2A74-4FDC-95C6-48084B492C5D}" type="presParOf" srcId="{1F6C1844-D357-4015-BD60-048363C1AF77}" destId="{382BFC48-3AB3-4318-B1E2-28A12D897403}" srcOrd="3" destOrd="0" presId="urn:microsoft.com/office/officeart/2005/8/layout/list1"/>
    <dgm:cxn modelId="{529F3325-8F1F-4A61-9E79-A15C965A3F73}" type="presParOf" srcId="{1F6C1844-D357-4015-BD60-048363C1AF77}" destId="{69A8DFE6-67EE-415F-8F08-4FBE27297C1B}" srcOrd="4" destOrd="0" presId="urn:microsoft.com/office/officeart/2005/8/layout/list1"/>
    <dgm:cxn modelId="{62B03E22-7E23-4D78-AADA-35E5A0EBB1EE}" type="presParOf" srcId="{69A8DFE6-67EE-415F-8F08-4FBE27297C1B}" destId="{CFF012C4-8AE1-4DD0-995A-63323163E312}" srcOrd="0" destOrd="0" presId="urn:microsoft.com/office/officeart/2005/8/layout/list1"/>
    <dgm:cxn modelId="{2C6DC035-EF66-4EFF-B739-2CFA1FC3826E}" type="presParOf" srcId="{69A8DFE6-67EE-415F-8F08-4FBE27297C1B}" destId="{3133F64B-8280-4C74-989B-C24E784DB59F}" srcOrd="1" destOrd="0" presId="urn:microsoft.com/office/officeart/2005/8/layout/list1"/>
    <dgm:cxn modelId="{763386D9-7941-470A-8154-2E9CF50040A2}" type="presParOf" srcId="{1F6C1844-D357-4015-BD60-048363C1AF77}" destId="{C8A8A647-2622-41E3-8A92-EA16F3EED170}" srcOrd="5" destOrd="0" presId="urn:microsoft.com/office/officeart/2005/8/layout/list1"/>
    <dgm:cxn modelId="{4E9C0CAE-B065-4BA5-8DA5-1272C8336549}" type="presParOf" srcId="{1F6C1844-D357-4015-BD60-048363C1AF77}" destId="{8134DC8C-B75A-46AB-8AF1-5C4D7784EA85}"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056FFB-9DC4-4F85-9335-9B14191E4CE0}"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8C7417B6-0E5E-4F6B-A197-7D4E799E91E9}">
      <dgm:prSet/>
      <dgm:spPr/>
      <dgm:t>
        <a:bodyPr/>
        <a:lstStyle/>
        <a:p>
          <a:r>
            <a:rPr lang="en-US"/>
            <a:t>ResNet18</a:t>
          </a:r>
        </a:p>
      </dgm:t>
    </dgm:pt>
    <dgm:pt modelId="{6B0A6C0F-FE5A-410E-9BDD-11994780ACB3}" type="parTrans" cxnId="{CAF7B012-FD3B-4F2C-9DA4-D415EB056ED2}">
      <dgm:prSet/>
      <dgm:spPr/>
      <dgm:t>
        <a:bodyPr/>
        <a:lstStyle/>
        <a:p>
          <a:endParaRPr lang="en-US"/>
        </a:p>
      </dgm:t>
    </dgm:pt>
    <dgm:pt modelId="{857629C2-6E8E-4D04-8C6D-F59B1413D3CD}" type="sibTrans" cxnId="{CAF7B012-FD3B-4F2C-9DA4-D415EB056ED2}">
      <dgm:prSet/>
      <dgm:spPr/>
      <dgm:t>
        <a:bodyPr/>
        <a:lstStyle/>
        <a:p>
          <a:endParaRPr lang="en-US"/>
        </a:p>
      </dgm:t>
    </dgm:pt>
    <dgm:pt modelId="{80A28692-60CB-4CC5-85B1-60837ECE9344}">
      <dgm:prSet/>
      <dgm:spPr/>
      <dgm:t>
        <a:bodyPr/>
        <a:lstStyle/>
        <a:p>
          <a:r>
            <a:rPr lang="en-US" dirty="0"/>
            <a:t>The term "residual neural network" refers to a network that contains residual information the use of a residual learning framework can make it easier to train networks that are much deeper than those previously used. The output of one layer and the input of the previous layer are combined as the input of the next layer in a residual block.</a:t>
          </a:r>
        </a:p>
      </dgm:t>
    </dgm:pt>
    <dgm:pt modelId="{BEABE79B-0290-45FA-B2C6-0D56EA40C070}" type="parTrans" cxnId="{089D7E6D-8331-420A-9F06-7613EEA01B2A}">
      <dgm:prSet/>
      <dgm:spPr/>
      <dgm:t>
        <a:bodyPr/>
        <a:lstStyle/>
        <a:p>
          <a:endParaRPr lang="en-US"/>
        </a:p>
      </dgm:t>
    </dgm:pt>
    <dgm:pt modelId="{CDBD9645-728B-483D-A18E-C1B9A3709455}" type="sibTrans" cxnId="{089D7E6D-8331-420A-9F06-7613EEA01B2A}">
      <dgm:prSet/>
      <dgm:spPr/>
      <dgm:t>
        <a:bodyPr/>
        <a:lstStyle/>
        <a:p>
          <a:endParaRPr lang="en-US"/>
        </a:p>
      </dgm:t>
    </dgm:pt>
    <dgm:pt modelId="{FC3DB3E4-ECF7-4930-9CB9-4197677ACEB8}">
      <dgm:prSet/>
      <dgm:spPr/>
      <dgm:t>
        <a:bodyPr/>
        <a:lstStyle/>
        <a:p>
          <a:r>
            <a:rPr lang="tr-TR" b="1" dirty="0"/>
            <a:t>AlexNet</a:t>
          </a:r>
          <a:endParaRPr lang="en-US" dirty="0"/>
        </a:p>
      </dgm:t>
    </dgm:pt>
    <dgm:pt modelId="{D57C94CB-CA6C-4687-A9AD-5885A19A0373}" type="parTrans" cxnId="{63FE26A7-C451-4F98-9FBC-E0892B12D4FD}">
      <dgm:prSet/>
      <dgm:spPr/>
      <dgm:t>
        <a:bodyPr/>
        <a:lstStyle/>
        <a:p>
          <a:endParaRPr lang="en-US"/>
        </a:p>
      </dgm:t>
    </dgm:pt>
    <dgm:pt modelId="{8C696FE7-6832-4297-9376-8EF223ECC51D}" type="sibTrans" cxnId="{63FE26A7-C451-4F98-9FBC-E0892B12D4FD}">
      <dgm:prSet/>
      <dgm:spPr/>
      <dgm:t>
        <a:bodyPr/>
        <a:lstStyle/>
        <a:p>
          <a:endParaRPr lang="en-US"/>
        </a:p>
      </dgm:t>
    </dgm:pt>
    <dgm:pt modelId="{F4E1D05F-D824-4F9E-A96E-C58464D9CEB6}">
      <dgm:prSet/>
      <dgm:spPr/>
      <dgm:t>
        <a:bodyPr/>
        <a:lstStyle/>
        <a:p>
          <a:r>
            <a:rPr lang="en-IN" dirty="0"/>
            <a:t>Data augmentation is common method for minimizing overfitting on data which is been trained by taking help of different transformations earlier than the feedforward pass while training.</a:t>
          </a:r>
          <a:endParaRPr lang="en-US" dirty="0"/>
        </a:p>
      </dgm:t>
    </dgm:pt>
    <dgm:pt modelId="{2899618C-9B6B-486F-840A-E3D024E7D0CE}" type="parTrans" cxnId="{1125A399-B75E-46EB-BC5F-72243ED156F7}">
      <dgm:prSet/>
      <dgm:spPr/>
      <dgm:t>
        <a:bodyPr/>
        <a:lstStyle/>
        <a:p>
          <a:endParaRPr lang="en-US"/>
        </a:p>
      </dgm:t>
    </dgm:pt>
    <dgm:pt modelId="{FA858266-F99B-48C9-9522-BE4D80E00315}" type="sibTrans" cxnId="{1125A399-B75E-46EB-BC5F-72243ED156F7}">
      <dgm:prSet/>
      <dgm:spPr/>
      <dgm:t>
        <a:bodyPr/>
        <a:lstStyle/>
        <a:p>
          <a:endParaRPr lang="en-US"/>
        </a:p>
      </dgm:t>
    </dgm:pt>
    <dgm:pt modelId="{F38EDD7C-F180-4E70-94C3-A3DBCDC604A0}">
      <dgm:prSet/>
      <dgm:spPr/>
      <dgm:t>
        <a:bodyPr/>
        <a:lstStyle/>
        <a:p>
          <a:r>
            <a:rPr lang="en-US" dirty="0" err="1"/>
            <a:t>AlexNet</a:t>
          </a:r>
          <a:r>
            <a:rPr lang="en-US" dirty="0"/>
            <a:t> consists of 5 convolutional layers, 3 full connected layer, few of them are max pooling layers and lastly with a final 1000-way SoftMax. It has 60 million parameter and 650000 neurons. To minimize overfitting in the fully connected layer Dropout is used.</a:t>
          </a:r>
        </a:p>
      </dgm:t>
    </dgm:pt>
    <dgm:pt modelId="{5D789436-A989-4D0D-B07B-3E1F8136BE4B}" type="sibTrans" cxnId="{C75A8709-6A33-4CB5-9124-722423B8FBF2}">
      <dgm:prSet/>
      <dgm:spPr/>
      <dgm:t>
        <a:bodyPr/>
        <a:lstStyle/>
        <a:p>
          <a:endParaRPr lang="en-US"/>
        </a:p>
      </dgm:t>
    </dgm:pt>
    <dgm:pt modelId="{A18964AB-2100-4F60-89B5-E66F363D49A7}" type="parTrans" cxnId="{C75A8709-6A33-4CB5-9124-722423B8FBF2}">
      <dgm:prSet/>
      <dgm:spPr/>
      <dgm:t>
        <a:bodyPr/>
        <a:lstStyle/>
        <a:p>
          <a:endParaRPr lang="en-US"/>
        </a:p>
      </dgm:t>
    </dgm:pt>
    <dgm:pt modelId="{4DED3EEF-D91E-444C-A70F-FE397CD456D4}">
      <dgm:prSet/>
      <dgm:spPr/>
      <dgm:t>
        <a:bodyPr/>
        <a:lstStyle/>
        <a:p>
          <a:r>
            <a:rPr lang="en-US" dirty="0"/>
            <a:t>Data augmentation</a:t>
          </a:r>
        </a:p>
      </dgm:t>
    </dgm:pt>
    <dgm:pt modelId="{4DF73919-8C19-4673-8B55-BC626ADA56AA}" type="sibTrans" cxnId="{C3492E29-D53A-44FE-A435-DF850CE85290}">
      <dgm:prSet/>
      <dgm:spPr/>
      <dgm:t>
        <a:bodyPr/>
        <a:lstStyle/>
        <a:p>
          <a:endParaRPr lang="en-US"/>
        </a:p>
      </dgm:t>
    </dgm:pt>
    <dgm:pt modelId="{A820B695-32EA-412B-AF1F-5C8C8BB1CA40}" type="parTrans" cxnId="{C3492E29-D53A-44FE-A435-DF850CE85290}">
      <dgm:prSet/>
      <dgm:spPr/>
      <dgm:t>
        <a:bodyPr/>
        <a:lstStyle/>
        <a:p>
          <a:endParaRPr lang="en-US"/>
        </a:p>
      </dgm:t>
    </dgm:pt>
    <dgm:pt modelId="{6CACE3C7-2D49-40CF-A1BA-835796C3AB75}">
      <dgm:prSet/>
      <dgm:spPr/>
      <dgm:t>
        <a:bodyPr/>
        <a:lstStyle/>
        <a:p>
          <a:r>
            <a:rPr lang="tr-TR" b="1" dirty="0"/>
            <a:t>SGD</a:t>
          </a:r>
          <a:endParaRPr lang="en-US" dirty="0"/>
        </a:p>
      </dgm:t>
    </dgm:pt>
    <dgm:pt modelId="{4DB1AC2E-9F40-4F03-94B7-E853748512FD}" type="parTrans" cxnId="{ADFEDBF8-AF38-4E68-8171-234859CAF017}">
      <dgm:prSet/>
      <dgm:spPr/>
      <dgm:t>
        <a:bodyPr/>
        <a:lstStyle/>
        <a:p>
          <a:endParaRPr lang="en-US"/>
        </a:p>
      </dgm:t>
    </dgm:pt>
    <dgm:pt modelId="{1C2ED067-3FA4-4685-8CA2-4725303E8D0F}" type="sibTrans" cxnId="{ADFEDBF8-AF38-4E68-8171-234859CAF017}">
      <dgm:prSet/>
      <dgm:spPr/>
      <dgm:t>
        <a:bodyPr/>
        <a:lstStyle/>
        <a:p>
          <a:endParaRPr lang="en-US"/>
        </a:p>
      </dgm:t>
    </dgm:pt>
    <dgm:pt modelId="{B20F854F-E515-4D87-BB8D-A12D2EAF5D6F}">
      <dgm:prSet/>
      <dgm:spPr/>
      <dgm:t>
        <a:bodyPr/>
        <a:lstStyle/>
        <a:p>
          <a:r>
            <a:rPr lang="tr-TR" dirty="0"/>
            <a:t>Stochastic gradient descent is one of the well-known optimization algorithms. The SGD algorithm is a significant reduction in complexity.</a:t>
          </a:r>
          <a:endParaRPr lang="en-US" dirty="0"/>
        </a:p>
      </dgm:t>
    </dgm:pt>
    <dgm:pt modelId="{801EB582-4E47-4B3E-81C4-11B8DBA0C0A6}" type="parTrans" cxnId="{018B125A-82B1-445C-9F7C-6A93E540D708}">
      <dgm:prSet/>
      <dgm:spPr/>
      <dgm:t>
        <a:bodyPr/>
        <a:lstStyle/>
        <a:p>
          <a:endParaRPr lang="en-US"/>
        </a:p>
      </dgm:t>
    </dgm:pt>
    <dgm:pt modelId="{63630A57-7DA7-4C0C-ABE0-1EA4B2614218}" type="sibTrans" cxnId="{018B125A-82B1-445C-9F7C-6A93E540D708}">
      <dgm:prSet/>
      <dgm:spPr/>
      <dgm:t>
        <a:bodyPr/>
        <a:lstStyle/>
        <a:p>
          <a:endParaRPr lang="en-US"/>
        </a:p>
      </dgm:t>
    </dgm:pt>
    <dgm:pt modelId="{3162FC90-E202-41F6-B940-40210EB7E31E}" type="pres">
      <dgm:prSet presAssocID="{DE056FFB-9DC4-4F85-9335-9B14191E4CE0}" presName="Name0" presStyleCnt="0">
        <dgm:presLayoutVars>
          <dgm:dir/>
          <dgm:animLvl val="lvl"/>
          <dgm:resizeHandles val="exact"/>
        </dgm:presLayoutVars>
      </dgm:prSet>
      <dgm:spPr/>
    </dgm:pt>
    <dgm:pt modelId="{68922EC9-508E-46CF-83BB-E12F65F8B39B}" type="pres">
      <dgm:prSet presAssocID="{8C7417B6-0E5E-4F6B-A197-7D4E799E91E9}" presName="composite" presStyleCnt="0"/>
      <dgm:spPr/>
    </dgm:pt>
    <dgm:pt modelId="{D91FB0DB-E7C5-43EF-848F-42CE4AE97AA4}" type="pres">
      <dgm:prSet presAssocID="{8C7417B6-0E5E-4F6B-A197-7D4E799E91E9}" presName="parTx" presStyleLbl="alignNode1" presStyleIdx="0" presStyleCnt="4">
        <dgm:presLayoutVars>
          <dgm:chMax val="0"/>
          <dgm:chPref val="0"/>
        </dgm:presLayoutVars>
      </dgm:prSet>
      <dgm:spPr/>
    </dgm:pt>
    <dgm:pt modelId="{D2A9A6F1-35F5-4364-9D65-008A2CD5C35F}" type="pres">
      <dgm:prSet presAssocID="{8C7417B6-0E5E-4F6B-A197-7D4E799E91E9}" presName="desTx" presStyleLbl="alignAccFollowNode1" presStyleIdx="0" presStyleCnt="4">
        <dgm:presLayoutVars/>
      </dgm:prSet>
      <dgm:spPr/>
    </dgm:pt>
    <dgm:pt modelId="{E38443E8-37FD-494A-AA4D-65941C12DFEB}" type="pres">
      <dgm:prSet presAssocID="{857629C2-6E8E-4D04-8C6D-F59B1413D3CD}" presName="space" presStyleCnt="0"/>
      <dgm:spPr/>
    </dgm:pt>
    <dgm:pt modelId="{44C1BCE2-D83A-4A28-A0CF-AD84C5D55906}" type="pres">
      <dgm:prSet presAssocID="{FC3DB3E4-ECF7-4930-9CB9-4197677ACEB8}" presName="composite" presStyleCnt="0"/>
      <dgm:spPr/>
    </dgm:pt>
    <dgm:pt modelId="{1F2CD4AF-1671-4069-98C9-6C3785E7F32F}" type="pres">
      <dgm:prSet presAssocID="{FC3DB3E4-ECF7-4930-9CB9-4197677ACEB8}" presName="parTx" presStyleLbl="alignNode1" presStyleIdx="1" presStyleCnt="4">
        <dgm:presLayoutVars>
          <dgm:chMax val="0"/>
          <dgm:chPref val="0"/>
        </dgm:presLayoutVars>
      </dgm:prSet>
      <dgm:spPr/>
    </dgm:pt>
    <dgm:pt modelId="{AE562176-429B-42C9-B44A-B663D0521488}" type="pres">
      <dgm:prSet presAssocID="{FC3DB3E4-ECF7-4930-9CB9-4197677ACEB8}" presName="desTx" presStyleLbl="alignAccFollowNode1" presStyleIdx="1" presStyleCnt="4">
        <dgm:presLayoutVars/>
      </dgm:prSet>
      <dgm:spPr/>
    </dgm:pt>
    <dgm:pt modelId="{923C9A4C-A91A-47F9-874A-EAD5E097624B}" type="pres">
      <dgm:prSet presAssocID="{8C696FE7-6832-4297-9376-8EF223ECC51D}" presName="space" presStyleCnt="0"/>
      <dgm:spPr/>
    </dgm:pt>
    <dgm:pt modelId="{787CAFD0-7F5A-4D53-A3DD-7ADEC605271A}" type="pres">
      <dgm:prSet presAssocID="{4DED3EEF-D91E-444C-A70F-FE397CD456D4}" presName="composite" presStyleCnt="0"/>
      <dgm:spPr/>
    </dgm:pt>
    <dgm:pt modelId="{8C4D131F-5A13-4193-8DBE-09467B3B23D8}" type="pres">
      <dgm:prSet presAssocID="{4DED3EEF-D91E-444C-A70F-FE397CD456D4}" presName="parTx" presStyleLbl="alignNode1" presStyleIdx="2" presStyleCnt="4">
        <dgm:presLayoutVars>
          <dgm:chMax val="0"/>
          <dgm:chPref val="0"/>
        </dgm:presLayoutVars>
      </dgm:prSet>
      <dgm:spPr/>
    </dgm:pt>
    <dgm:pt modelId="{8C10E43D-6D4D-4A92-9D1A-EFBEFEA0B6F2}" type="pres">
      <dgm:prSet presAssocID="{4DED3EEF-D91E-444C-A70F-FE397CD456D4}" presName="desTx" presStyleLbl="alignAccFollowNode1" presStyleIdx="2" presStyleCnt="4">
        <dgm:presLayoutVars/>
      </dgm:prSet>
      <dgm:spPr/>
    </dgm:pt>
    <dgm:pt modelId="{72B6605C-FB93-4033-994E-33B2B2771F45}" type="pres">
      <dgm:prSet presAssocID="{4DF73919-8C19-4673-8B55-BC626ADA56AA}" presName="space" presStyleCnt="0"/>
      <dgm:spPr/>
    </dgm:pt>
    <dgm:pt modelId="{A1D987D5-48C3-4DDA-8FB1-91893ECF7244}" type="pres">
      <dgm:prSet presAssocID="{6CACE3C7-2D49-40CF-A1BA-835796C3AB75}" presName="composite" presStyleCnt="0"/>
      <dgm:spPr/>
    </dgm:pt>
    <dgm:pt modelId="{F65F50E2-BDDE-48AF-BF47-C5C34046CABE}" type="pres">
      <dgm:prSet presAssocID="{6CACE3C7-2D49-40CF-A1BA-835796C3AB75}" presName="parTx" presStyleLbl="alignNode1" presStyleIdx="3" presStyleCnt="4">
        <dgm:presLayoutVars>
          <dgm:chMax val="0"/>
          <dgm:chPref val="0"/>
        </dgm:presLayoutVars>
      </dgm:prSet>
      <dgm:spPr/>
    </dgm:pt>
    <dgm:pt modelId="{E517C891-E3FB-4F9A-A7B8-C8E4B5647FF4}" type="pres">
      <dgm:prSet presAssocID="{6CACE3C7-2D49-40CF-A1BA-835796C3AB75}" presName="desTx" presStyleLbl="alignAccFollowNode1" presStyleIdx="3" presStyleCnt="4">
        <dgm:presLayoutVars/>
      </dgm:prSet>
      <dgm:spPr/>
    </dgm:pt>
  </dgm:ptLst>
  <dgm:cxnLst>
    <dgm:cxn modelId="{3CFFC104-3578-4F99-81C5-0C4E0006E4B8}" type="presOf" srcId="{B20F854F-E515-4D87-BB8D-A12D2EAF5D6F}" destId="{E517C891-E3FB-4F9A-A7B8-C8E4B5647FF4}" srcOrd="0" destOrd="0" presId="urn:microsoft.com/office/officeart/2016/7/layout/ChevronBlockProcess"/>
    <dgm:cxn modelId="{C75A8709-6A33-4CB5-9124-722423B8FBF2}" srcId="{FC3DB3E4-ECF7-4930-9CB9-4197677ACEB8}" destId="{F38EDD7C-F180-4E70-94C3-A3DBCDC604A0}" srcOrd="0" destOrd="0" parTransId="{A18964AB-2100-4F60-89B5-E66F363D49A7}" sibTransId="{5D789436-A989-4D0D-B07B-3E1F8136BE4B}"/>
    <dgm:cxn modelId="{CAF7B012-FD3B-4F2C-9DA4-D415EB056ED2}" srcId="{DE056FFB-9DC4-4F85-9335-9B14191E4CE0}" destId="{8C7417B6-0E5E-4F6B-A197-7D4E799E91E9}" srcOrd="0" destOrd="0" parTransId="{6B0A6C0F-FE5A-410E-9BDD-11994780ACB3}" sibTransId="{857629C2-6E8E-4D04-8C6D-F59B1413D3CD}"/>
    <dgm:cxn modelId="{0640ED22-DCDF-4DCE-B7B1-21106645B4C2}" type="presOf" srcId="{6CACE3C7-2D49-40CF-A1BA-835796C3AB75}" destId="{F65F50E2-BDDE-48AF-BF47-C5C34046CABE}" srcOrd="0" destOrd="0" presId="urn:microsoft.com/office/officeart/2016/7/layout/ChevronBlockProcess"/>
    <dgm:cxn modelId="{C3492E29-D53A-44FE-A435-DF850CE85290}" srcId="{DE056FFB-9DC4-4F85-9335-9B14191E4CE0}" destId="{4DED3EEF-D91E-444C-A70F-FE397CD456D4}" srcOrd="2" destOrd="0" parTransId="{A820B695-32EA-412B-AF1F-5C8C8BB1CA40}" sibTransId="{4DF73919-8C19-4673-8B55-BC626ADA56AA}"/>
    <dgm:cxn modelId="{F1ADE36B-BD2F-48D2-9016-75D4444D5FB7}" type="presOf" srcId="{80A28692-60CB-4CC5-85B1-60837ECE9344}" destId="{D2A9A6F1-35F5-4364-9D65-008A2CD5C35F}" srcOrd="0" destOrd="0" presId="urn:microsoft.com/office/officeart/2016/7/layout/ChevronBlockProcess"/>
    <dgm:cxn modelId="{089D7E6D-8331-420A-9F06-7613EEA01B2A}" srcId="{8C7417B6-0E5E-4F6B-A197-7D4E799E91E9}" destId="{80A28692-60CB-4CC5-85B1-60837ECE9344}" srcOrd="0" destOrd="0" parTransId="{BEABE79B-0290-45FA-B2C6-0D56EA40C070}" sibTransId="{CDBD9645-728B-483D-A18E-C1B9A3709455}"/>
    <dgm:cxn modelId="{C9998F4F-880E-4E6A-84A9-AE5F697CC26C}" type="presOf" srcId="{8C7417B6-0E5E-4F6B-A197-7D4E799E91E9}" destId="{D91FB0DB-E7C5-43EF-848F-42CE4AE97AA4}" srcOrd="0" destOrd="0" presId="urn:microsoft.com/office/officeart/2016/7/layout/ChevronBlockProcess"/>
    <dgm:cxn modelId="{018B125A-82B1-445C-9F7C-6A93E540D708}" srcId="{6CACE3C7-2D49-40CF-A1BA-835796C3AB75}" destId="{B20F854F-E515-4D87-BB8D-A12D2EAF5D6F}" srcOrd="0" destOrd="0" parTransId="{801EB582-4E47-4B3E-81C4-11B8DBA0C0A6}" sibTransId="{63630A57-7DA7-4C0C-ABE0-1EA4B2614218}"/>
    <dgm:cxn modelId="{E61F8C80-99CD-44AE-A824-829CA42CF877}" type="presOf" srcId="{4DED3EEF-D91E-444C-A70F-FE397CD456D4}" destId="{8C4D131F-5A13-4193-8DBE-09467B3B23D8}" srcOrd="0" destOrd="0" presId="urn:microsoft.com/office/officeart/2016/7/layout/ChevronBlockProcess"/>
    <dgm:cxn modelId="{5A02488A-FDC8-4BA5-9FE9-3E986E78D520}" type="presOf" srcId="{DE056FFB-9DC4-4F85-9335-9B14191E4CE0}" destId="{3162FC90-E202-41F6-B940-40210EB7E31E}" srcOrd="0" destOrd="0" presId="urn:microsoft.com/office/officeart/2016/7/layout/ChevronBlockProcess"/>
    <dgm:cxn modelId="{1125A399-B75E-46EB-BC5F-72243ED156F7}" srcId="{4DED3EEF-D91E-444C-A70F-FE397CD456D4}" destId="{F4E1D05F-D824-4F9E-A96E-C58464D9CEB6}" srcOrd="0" destOrd="0" parTransId="{2899618C-9B6B-486F-840A-E3D024E7D0CE}" sibTransId="{FA858266-F99B-48C9-9522-BE4D80E00315}"/>
    <dgm:cxn modelId="{45E0F99A-48AC-4856-9C4C-6AE709A5F72F}" type="presOf" srcId="{F4E1D05F-D824-4F9E-A96E-C58464D9CEB6}" destId="{8C10E43D-6D4D-4A92-9D1A-EFBEFEA0B6F2}" srcOrd="0" destOrd="0" presId="urn:microsoft.com/office/officeart/2016/7/layout/ChevronBlockProcess"/>
    <dgm:cxn modelId="{63FE26A7-C451-4F98-9FBC-E0892B12D4FD}" srcId="{DE056FFB-9DC4-4F85-9335-9B14191E4CE0}" destId="{FC3DB3E4-ECF7-4930-9CB9-4197677ACEB8}" srcOrd="1" destOrd="0" parTransId="{D57C94CB-CA6C-4687-A9AD-5885A19A0373}" sibTransId="{8C696FE7-6832-4297-9376-8EF223ECC51D}"/>
    <dgm:cxn modelId="{6F9FACAF-AD5A-443D-813B-80F003A9E9EC}" type="presOf" srcId="{FC3DB3E4-ECF7-4930-9CB9-4197677ACEB8}" destId="{1F2CD4AF-1671-4069-98C9-6C3785E7F32F}" srcOrd="0" destOrd="0" presId="urn:microsoft.com/office/officeart/2016/7/layout/ChevronBlockProcess"/>
    <dgm:cxn modelId="{08D9FCD2-2BC1-4BFC-A533-74312535C717}" type="presOf" srcId="{F38EDD7C-F180-4E70-94C3-A3DBCDC604A0}" destId="{AE562176-429B-42C9-B44A-B663D0521488}" srcOrd="0" destOrd="0" presId="urn:microsoft.com/office/officeart/2016/7/layout/ChevronBlockProcess"/>
    <dgm:cxn modelId="{ADFEDBF8-AF38-4E68-8171-234859CAF017}" srcId="{DE056FFB-9DC4-4F85-9335-9B14191E4CE0}" destId="{6CACE3C7-2D49-40CF-A1BA-835796C3AB75}" srcOrd="3" destOrd="0" parTransId="{4DB1AC2E-9F40-4F03-94B7-E853748512FD}" sibTransId="{1C2ED067-3FA4-4685-8CA2-4725303E8D0F}"/>
    <dgm:cxn modelId="{561C2709-21CD-4668-9C31-9B2245F3CA4B}" type="presParOf" srcId="{3162FC90-E202-41F6-B940-40210EB7E31E}" destId="{68922EC9-508E-46CF-83BB-E12F65F8B39B}" srcOrd="0" destOrd="0" presId="urn:microsoft.com/office/officeart/2016/7/layout/ChevronBlockProcess"/>
    <dgm:cxn modelId="{843E93B9-6DD1-40B0-8E52-C75BDA116903}" type="presParOf" srcId="{68922EC9-508E-46CF-83BB-E12F65F8B39B}" destId="{D91FB0DB-E7C5-43EF-848F-42CE4AE97AA4}" srcOrd="0" destOrd="0" presId="urn:microsoft.com/office/officeart/2016/7/layout/ChevronBlockProcess"/>
    <dgm:cxn modelId="{F76885CE-6E48-479F-91D8-01EB5AB98E56}" type="presParOf" srcId="{68922EC9-508E-46CF-83BB-E12F65F8B39B}" destId="{D2A9A6F1-35F5-4364-9D65-008A2CD5C35F}" srcOrd="1" destOrd="0" presId="urn:microsoft.com/office/officeart/2016/7/layout/ChevronBlockProcess"/>
    <dgm:cxn modelId="{DE9B6CCE-00B2-4510-B6CE-A10E98AA67B5}" type="presParOf" srcId="{3162FC90-E202-41F6-B940-40210EB7E31E}" destId="{E38443E8-37FD-494A-AA4D-65941C12DFEB}" srcOrd="1" destOrd="0" presId="urn:microsoft.com/office/officeart/2016/7/layout/ChevronBlockProcess"/>
    <dgm:cxn modelId="{DA810B58-7272-4D96-BBBB-26D24E79D34D}" type="presParOf" srcId="{3162FC90-E202-41F6-B940-40210EB7E31E}" destId="{44C1BCE2-D83A-4A28-A0CF-AD84C5D55906}" srcOrd="2" destOrd="0" presId="urn:microsoft.com/office/officeart/2016/7/layout/ChevronBlockProcess"/>
    <dgm:cxn modelId="{874CE6A5-7556-4FC4-9D34-795E9E27E81E}" type="presParOf" srcId="{44C1BCE2-D83A-4A28-A0CF-AD84C5D55906}" destId="{1F2CD4AF-1671-4069-98C9-6C3785E7F32F}" srcOrd="0" destOrd="0" presId="urn:microsoft.com/office/officeart/2016/7/layout/ChevronBlockProcess"/>
    <dgm:cxn modelId="{222637A8-6AED-40E6-B884-F1AC54909E11}" type="presParOf" srcId="{44C1BCE2-D83A-4A28-A0CF-AD84C5D55906}" destId="{AE562176-429B-42C9-B44A-B663D0521488}" srcOrd="1" destOrd="0" presId="urn:microsoft.com/office/officeart/2016/7/layout/ChevronBlockProcess"/>
    <dgm:cxn modelId="{518418B8-4987-43CB-BFC5-BEF53DFA755D}" type="presParOf" srcId="{3162FC90-E202-41F6-B940-40210EB7E31E}" destId="{923C9A4C-A91A-47F9-874A-EAD5E097624B}" srcOrd="3" destOrd="0" presId="urn:microsoft.com/office/officeart/2016/7/layout/ChevronBlockProcess"/>
    <dgm:cxn modelId="{796FE0AD-022E-4F3A-8B16-E1CBE830965F}" type="presParOf" srcId="{3162FC90-E202-41F6-B940-40210EB7E31E}" destId="{787CAFD0-7F5A-4D53-A3DD-7ADEC605271A}" srcOrd="4" destOrd="0" presId="urn:microsoft.com/office/officeart/2016/7/layout/ChevronBlockProcess"/>
    <dgm:cxn modelId="{14EAAF03-D996-4E82-9AFB-2B63EC80D454}" type="presParOf" srcId="{787CAFD0-7F5A-4D53-A3DD-7ADEC605271A}" destId="{8C4D131F-5A13-4193-8DBE-09467B3B23D8}" srcOrd="0" destOrd="0" presId="urn:microsoft.com/office/officeart/2016/7/layout/ChevronBlockProcess"/>
    <dgm:cxn modelId="{783B564D-12F7-46E0-80D4-68D935895CEC}" type="presParOf" srcId="{787CAFD0-7F5A-4D53-A3DD-7ADEC605271A}" destId="{8C10E43D-6D4D-4A92-9D1A-EFBEFEA0B6F2}" srcOrd="1" destOrd="0" presId="urn:microsoft.com/office/officeart/2016/7/layout/ChevronBlockProcess"/>
    <dgm:cxn modelId="{445CEE8B-B9E6-4AD1-AECE-05E2E84AC75E}" type="presParOf" srcId="{3162FC90-E202-41F6-B940-40210EB7E31E}" destId="{72B6605C-FB93-4033-994E-33B2B2771F45}" srcOrd="5" destOrd="0" presId="urn:microsoft.com/office/officeart/2016/7/layout/ChevronBlockProcess"/>
    <dgm:cxn modelId="{C9122466-0999-46DF-AEB3-0E2B63D0D040}" type="presParOf" srcId="{3162FC90-E202-41F6-B940-40210EB7E31E}" destId="{A1D987D5-48C3-4DDA-8FB1-91893ECF7244}" srcOrd="6" destOrd="0" presId="urn:microsoft.com/office/officeart/2016/7/layout/ChevronBlockProcess"/>
    <dgm:cxn modelId="{85198EDD-69D5-48B6-B1AA-7794127A341A}" type="presParOf" srcId="{A1D987D5-48C3-4DDA-8FB1-91893ECF7244}" destId="{F65F50E2-BDDE-48AF-BF47-C5C34046CABE}" srcOrd="0" destOrd="0" presId="urn:microsoft.com/office/officeart/2016/7/layout/ChevronBlockProcess"/>
    <dgm:cxn modelId="{B4225579-B8CC-4843-9D45-1C3C668BFF75}" type="presParOf" srcId="{A1D987D5-48C3-4DDA-8FB1-91893ECF7244}" destId="{E517C891-E3FB-4F9A-A7B8-C8E4B5647FF4}" srcOrd="1" destOrd="0" presId="urn:microsoft.com/office/officeart/2016/7/layout/ChevronBlock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418073-0997-452C-88DD-F46D1411BBC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82EA4E4D-CA37-44B6-81F2-BFB07084D383}">
      <dgm:prSet/>
      <dgm:spPr/>
      <dgm:t>
        <a:bodyPr/>
        <a:lstStyle/>
        <a:p>
          <a:pPr>
            <a:lnSpc>
              <a:spcPct val="100000"/>
            </a:lnSpc>
            <a:defRPr b="1"/>
          </a:pPr>
          <a:r>
            <a:rPr lang="en-US"/>
            <a:t>We use the consensus of model’s method of to localize portions of the dog's face. </a:t>
          </a:r>
        </a:p>
      </dgm:t>
    </dgm:pt>
    <dgm:pt modelId="{E6257553-C7F2-49D1-9175-B0E9BD64242A}" type="parTrans" cxnId="{441D27DD-6212-44AD-9E54-940F88C8E942}">
      <dgm:prSet/>
      <dgm:spPr/>
      <dgm:t>
        <a:bodyPr/>
        <a:lstStyle/>
        <a:p>
          <a:endParaRPr lang="en-US"/>
        </a:p>
      </dgm:t>
    </dgm:pt>
    <dgm:pt modelId="{C2223A63-C218-4B8C-BC92-36DDAEE5CD63}" type="sibTrans" cxnId="{441D27DD-6212-44AD-9E54-940F88C8E942}">
      <dgm:prSet/>
      <dgm:spPr/>
      <dgm:t>
        <a:bodyPr/>
        <a:lstStyle/>
        <a:p>
          <a:endParaRPr lang="en-US"/>
        </a:p>
      </dgm:t>
    </dgm:pt>
    <dgm:pt modelId="{B0D1C1E1-2B95-4472-9F99-4DB65946965B}">
      <dgm:prSet/>
      <dgm:spPr/>
      <dgm:t>
        <a:bodyPr/>
        <a:lstStyle/>
        <a:p>
          <a:pPr>
            <a:lnSpc>
              <a:spcPct val="100000"/>
            </a:lnSpc>
            <a:defRPr b="1"/>
          </a:pPr>
          <a:r>
            <a:rPr lang="tr-TR"/>
            <a:t>The procedure accurately locates the eyes and nose</a:t>
          </a:r>
          <a:endParaRPr lang="en-US"/>
        </a:p>
      </dgm:t>
    </dgm:pt>
    <dgm:pt modelId="{E93A5A56-701A-42D4-AA67-C0D84828A5EA}" type="parTrans" cxnId="{6235FE25-2C1C-454D-BA83-3A2A2B7CBFFA}">
      <dgm:prSet/>
      <dgm:spPr/>
      <dgm:t>
        <a:bodyPr/>
        <a:lstStyle/>
        <a:p>
          <a:endParaRPr lang="en-US"/>
        </a:p>
      </dgm:t>
    </dgm:pt>
    <dgm:pt modelId="{BF632F87-4288-4235-B3C1-55A60A4A9677}" type="sibTrans" cxnId="{6235FE25-2C1C-454D-BA83-3A2A2B7CBFFA}">
      <dgm:prSet/>
      <dgm:spPr/>
      <dgm:t>
        <a:bodyPr/>
        <a:lstStyle/>
        <a:p>
          <a:endParaRPr lang="en-US"/>
        </a:p>
      </dgm:t>
    </dgm:pt>
    <dgm:pt modelId="{DB15F01D-FAB0-47C6-B8E2-C363A123E5E6}">
      <dgm:prSet/>
      <dgm:spPr/>
      <dgm:t>
        <a:bodyPr/>
        <a:lstStyle/>
        <a:p>
          <a:pPr>
            <a:lnSpc>
              <a:spcPct val="100000"/>
            </a:lnSpc>
            <a:defRPr b="1"/>
          </a:pPr>
          <a:r>
            <a:rPr lang="en-US" dirty="0"/>
            <a:t>In some cases, it may happen that shape or size of the dog is not clearly visible in the image.</a:t>
          </a:r>
        </a:p>
      </dgm:t>
    </dgm:pt>
    <dgm:pt modelId="{81828B02-5F3B-4896-8F49-A429833157E4}" type="parTrans" cxnId="{04AA9715-067C-4F4A-B749-461E7D409424}">
      <dgm:prSet/>
      <dgm:spPr/>
      <dgm:t>
        <a:bodyPr/>
        <a:lstStyle/>
        <a:p>
          <a:endParaRPr lang="en-US"/>
        </a:p>
      </dgm:t>
    </dgm:pt>
    <dgm:pt modelId="{AE66B808-98D2-4202-B02E-E8185E3F61FA}" type="sibTrans" cxnId="{04AA9715-067C-4F4A-B749-461E7D409424}">
      <dgm:prSet/>
      <dgm:spPr/>
      <dgm:t>
        <a:bodyPr/>
        <a:lstStyle/>
        <a:p>
          <a:endParaRPr lang="en-US"/>
        </a:p>
      </dgm:t>
    </dgm:pt>
    <dgm:pt modelId="{D0267E1C-698D-4B08-A596-F44F37135DDA}">
      <dgm:prSet/>
      <dgm:spPr/>
      <dgm:t>
        <a:bodyPr/>
        <a:lstStyle/>
        <a:p>
          <a:pPr>
            <a:lnSpc>
              <a:spcPct val="100000"/>
            </a:lnSpc>
          </a:pPr>
          <a:r>
            <a:rPr lang="en-US"/>
            <a:t>For this, we have used SoftMax and cross entropy to evaluate the training and testing failure</a:t>
          </a:r>
        </a:p>
      </dgm:t>
    </dgm:pt>
    <dgm:pt modelId="{08851395-C44E-46DF-94FC-50D60F8D4E02}" type="parTrans" cxnId="{09577E34-A586-4DF9-92D5-6A15B538C56F}">
      <dgm:prSet/>
      <dgm:spPr/>
      <dgm:t>
        <a:bodyPr/>
        <a:lstStyle/>
        <a:p>
          <a:endParaRPr lang="en-US"/>
        </a:p>
      </dgm:t>
    </dgm:pt>
    <dgm:pt modelId="{FE3E5712-06F6-4803-9DA0-0F5C3F66EFBA}" type="sibTrans" cxnId="{09577E34-A586-4DF9-92D5-6A15B538C56F}">
      <dgm:prSet/>
      <dgm:spPr/>
      <dgm:t>
        <a:bodyPr/>
        <a:lstStyle/>
        <a:p>
          <a:endParaRPr lang="en-US"/>
        </a:p>
      </dgm:t>
    </dgm:pt>
    <dgm:pt modelId="{0A7EAFC1-22EC-47F6-8ACD-CC9CFE334459}" type="pres">
      <dgm:prSet presAssocID="{90418073-0997-452C-88DD-F46D1411BBC3}" presName="root" presStyleCnt="0">
        <dgm:presLayoutVars>
          <dgm:dir/>
          <dgm:resizeHandles val="exact"/>
        </dgm:presLayoutVars>
      </dgm:prSet>
      <dgm:spPr/>
    </dgm:pt>
    <dgm:pt modelId="{19258DE6-9742-4911-AF64-769EA3D52370}" type="pres">
      <dgm:prSet presAssocID="{82EA4E4D-CA37-44B6-81F2-BFB07084D383}" presName="compNode" presStyleCnt="0"/>
      <dgm:spPr/>
    </dgm:pt>
    <dgm:pt modelId="{906C75C2-283C-4D79-A704-068A248BA4F5}" type="pres">
      <dgm:prSet presAssocID="{82EA4E4D-CA37-44B6-81F2-BFB07084D3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g"/>
        </a:ext>
      </dgm:extLst>
    </dgm:pt>
    <dgm:pt modelId="{C4D154C9-13E6-4CD5-93D2-A66A0CCE1A0D}" type="pres">
      <dgm:prSet presAssocID="{82EA4E4D-CA37-44B6-81F2-BFB07084D383}" presName="iconSpace" presStyleCnt="0"/>
      <dgm:spPr/>
    </dgm:pt>
    <dgm:pt modelId="{0861739C-8FC2-43B1-8F5E-45B7A27ED1C1}" type="pres">
      <dgm:prSet presAssocID="{82EA4E4D-CA37-44B6-81F2-BFB07084D383}" presName="parTx" presStyleLbl="revTx" presStyleIdx="0" presStyleCnt="6">
        <dgm:presLayoutVars>
          <dgm:chMax val="0"/>
          <dgm:chPref val="0"/>
        </dgm:presLayoutVars>
      </dgm:prSet>
      <dgm:spPr/>
    </dgm:pt>
    <dgm:pt modelId="{3F3A371F-1D82-44B8-8B97-C4DE6438D575}" type="pres">
      <dgm:prSet presAssocID="{82EA4E4D-CA37-44B6-81F2-BFB07084D383}" presName="txSpace" presStyleCnt="0"/>
      <dgm:spPr/>
    </dgm:pt>
    <dgm:pt modelId="{B9CA63EC-9700-406A-B2A3-BF1D51E555E0}" type="pres">
      <dgm:prSet presAssocID="{82EA4E4D-CA37-44B6-81F2-BFB07084D383}" presName="desTx" presStyleLbl="revTx" presStyleIdx="1" presStyleCnt="6">
        <dgm:presLayoutVars/>
      </dgm:prSet>
      <dgm:spPr/>
    </dgm:pt>
    <dgm:pt modelId="{BA52DD60-0DB9-43C4-A7A5-50E08739180F}" type="pres">
      <dgm:prSet presAssocID="{C2223A63-C218-4B8C-BC92-36DDAEE5CD63}" presName="sibTrans" presStyleCnt="0"/>
      <dgm:spPr/>
    </dgm:pt>
    <dgm:pt modelId="{E9B8B0E4-1775-4B29-B438-AC8142973D23}" type="pres">
      <dgm:prSet presAssocID="{B0D1C1E1-2B95-4472-9F99-4DB65946965B}" presName="compNode" presStyleCnt="0"/>
      <dgm:spPr/>
    </dgm:pt>
    <dgm:pt modelId="{9EFD18A5-E255-45FE-BA02-F4C7CD8A4317}" type="pres">
      <dgm:prSet presAssocID="{B0D1C1E1-2B95-4472-9F99-4DB6594696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ye"/>
        </a:ext>
      </dgm:extLst>
    </dgm:pt>
    <dgm:pt modelId="{4361CD27-856E-46C3-AF15-DEE9627D92AF}" type="pres">
      <dgm:prSet presAssocID="{B0D1C1E1-2B95-4472-9F99-4DB65946965B}" presName="iconSpace" presStyleCnt="0"/>
      <dgm:spPr/>
    </dgm:pt>
    <dgm:pt modelId="{33A6F69D-CBF7-4235-8171-83B272E3FA27}" type="pres">
      <dgm:prSet presAssocID="{B0D1C1E1-2B95-4472-9F99-4DB65946965B}" presName="parTx" presStyleLbl="revTx" presStyleIdx="2" presStyleCnt="6">
        <dgm:presLayoutVars>
          <dgm:chMax val="0"/>
          <dgm:chPref val="0"/>
        </dgm:presLayoutVars>
      </dgm:prSet>
      <dgm:spPr/>
    </dgm:pt>
    <dgm:pt modelId="{FAB8CF50-401E-40BF-87E3-1CDF2F352211}" type="pres">
      <dgm:prSet presAssocID="{B0D1C1E1-2B95-4472-9F99-4DB65946965B}" presName="txSpace" presStyleCnt="0"/>
      <dgm:spPr/>
    </dgm:pt>
    <dgm:pt modelId="{0F68E07C-FCEF-4881-BDA6-04B7183B2090}" type="pres">
      <dgm:prSet presAssocID="{B0D1C1E1-2B95-4472-9F99-4DB65946965B}" presName="desTx" presStyleLbl="revTx" presStyleIdx="3" presStyleCnt="6">
        <dgm:presLayoutVars/>
      </dgm:prSet>
      <dgm:spPr/>
    </dgm:pt>
    <dgm:pt modelId="{380384AB-2D82-44F8-8AE0-7B340C7F10AF}" type="pres">
      <dgm:prSet presAssocID="{BF632F87-4288-4235-B3C1-55A60A4A9677}" presName="sibTrans" presStyleCnt="0"/>
      <dgm:spPr/>
    </dgm:pt>
    <dgm:pt modelId="{6A97CF93-11C1-4D27-95BE-F1252082E769}" type="pres">
      <dgm:prSet presAssocID="{DB15F01D-FAB0-47C6-B8E2-C363A123E5E6}" presName="compNode" presStyleCnt="0"/>
      <dgm:spPr/>
    </dgm:pt>
    <dgm:pt modelId="{4F5D7A70-69A5-4985-A394-DDFB23ECF27D}" type="pres">
      <dgm:prSet presAssocID="{DB15F01D-FAB0-47C6-B8E2-C363A123E5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ne"/>
        </a:ext>
      </dgm:extLst>
    </dgm:pt>
    <dgm:pt modelId="{0E493C6C-2782-4DB1-AC06-B67051F35D3A}" type="pres">
      <dgm:prSet presAssocID="{DB15F01D-FAB0-47C6-B8E2-C363A123E5E6}" presName="iconSpace" presStyleCnt="0"/>
      <dgm:spPr/>
    </dgm:pt>
    <dgm:pt modelId="{894D1604-5B87-4B33-B9D1-DDECD580C3C5}" type="pres">
      <dgm:prSet presAssocID="{DB15F01D-FAB0-47C6-B8E2-C363A123E5E6}" presName="parTx" presStyleLbl="revTx" presStyleIdx="4" presStyleCnt="6">
        <dgm:presLayoutVars>
          <dgm:chMax val="0"/>
          <dgm:chPref val="0"/>
        </dgm:presLayoutVars>
      </dgm:prSet>
      <dgm:spPr/>
    </dgm:pt>
    <dgm:pt modelId="{CE2F0961-54BE-4F6B-9713-D2F31E9B9B1D}" type="pres">
      <dgm:prSet presAssocID="{DB15F01D-FAB0-47C6-B8E2-C363A123E5E6}" presName="txSpace" presStyleCnt="0"/>
      <dgm:spPr/>
    </dgm:pt>
    <dgm:pt modelId="{66FE8328-D2BD-4F45-8704-1690C72BB6CA}" type="pres">
      <dgm:prSet presAssocID="{DB15F01D-FAB0-47C6-B8E2-C363A123E5E6}" presName="desTx" presStyleLbl="revTx" presStyleIdx="5" presStyleCnt="6">
        <dgm:presLayoutVars/>
      </dgm:prSet>
      <dgm:spPr/>
    </dgm:pt>
  </dgm:ptLst>
  <dgm:cxnLst>
    <dgm:cxn modelId="{86556F08-67BD-43F1-A480-1715B0FB3FD0}" type="presOf" srcId="{82EA4E4D-CA37-44B6-81F2-BFB07084D383}" destId="{0861739C-8FC2-43B1-8F5E-45B7A27ED1C1}" srcOrd="0" destOrd="0" presId="urn:microsoft.com/office/officeart/2018/2/layout/IconLabelDescriptionList"/>
    <dgm:cxn modelId="{04AA9715-067C-4F4A-B749-461E7D409424}" srcId="{90418073-0997-452C-88DD-F46D1411BBC3}" destId="{DB15F01D-FAB0-47C6-B8E2-C363A123E5E6}" srcOrd="2" destOrd="0" parTransId="{81828B02-5F3B-4896-8F49-A429833157E4}" sibTransId="{AE66B808-98D2-4202-B02E-E8185E3F61FA}"/>
    <dgm:cxn modelId="{6235FE25-2C1C-454D-BA83-3A2A2B7CBFFA}" srcId="{90418073-0997-452C-88DD-F46D1411BBC3}" destId="{B0D1C1E1-2B95-4472-9F99-4DB65946965B}" srcOrd="1" destOrd="0" parTransId="{E93A5A56-701A-42D4-AA67-C0D84828A5EA}" sibTransId="{BF632F87-4288-4235-B3C1-55A60A4A9677}"/>
    <dgm:cxn modelId="{09577E34-A586-4DF9-92D5-6A15B538C56F}" srcId="{DB15F01D-FAB0-47C6-B8E2-C363A123E5E6}" destId="{D0267E1C-698D-4B08-A596-F44F37135DDA}" srcOrd="0" destOrd="0" parTransId="{08851395-C44E-46DF-94FC-50D60F8D4E02}" sibTransId="{FE3E5712-06F6-4803-9DA0-0F5C3F66EFBA}"/>
    <dgm:cxn modelId="{9165484B-FF1E-432F-BE41-331032950BB3}" type="presOf" srcId="{90418073-0997-452C-88DD-F46D1411BBC3}" destId="{0A7EAFC1-22EC-47F6-8ACD-CC9CFE334459}" srcOrd="0" destOrd="0" presId="urn:microsoft.com/office/officeart/2018/2/layout/IconLabelDescriptionList"/>
    <dgm:cxn modelId="{97BA709B-8C74-4992-9FD5-9DB2A7DB9074}" type="presOf" srcId="{DB15F01D-FAB0-47C6-B8E2-C363A123E5E6}" destId="{894D1604-5B87-4B33-B9D1-DDECD580C3C5}" srcOrd="0" destOrd="0" presId="urn:microsoft.com/office/officeart/2018/2/layout/IconLabelDescriptionList"/>
    <dgm:cxn modelId="{C169C1A6-D9E1-4BF4-8863-A8E2C547B8C2}" type="presOf" srcId="{B0D1C1E1-2B95-4472-9F99-4DB65946965B}" destId="{33A6F69D-CBF7-4235-8171-83B272E3FA27}" srcOrd="0" destOrd="0" presId="urn:microsoft.com/office/officeart/2018/2/layout/IconLabelDescriptionList"/>
    <dgm:cxn modelId="{441D27DD-6212-44AD-9E54-940F88C8E942}" srcId="{90418073-0997-452C-88DD-F46D1411BBC3}" destId="{82EA4E4D-CA37-44B6-81F2-BFB07084D383}" srcOrd="0" destOrd="0" parTransId="{E6257553-C7F2-49D1-9175-B0E9BD64242A}" sibTransId="{C2223A63-C218-4B8C-BC92-36DDAEE5CD63}"/>
    <dgm:cxn modelId="{60032AE7-6770-4FE6-BF1D-300FB6A63AD5}" type="presOf" srcId="{D0267E1C-698D-4B08-A596-F44F37135DDA}" destId="{66FE8328-D2BD-4F45-8704-1690C72BB6CA}" srcOrd="0" destOrd="0" presId="urn:microsoft.com/office/officeart/2018/2/layout/IconLabelDescriptionList"/>
    <dgm:cxn modelId="{D278D500-59CB-4F12-A76F-0D14E9BC4CEA}" type="presParOf" srcId="{0A7EAFC1-22EC-47F6-8ACD-CC9CFE334459}" destId="{19258DE6-9742-4911-AF64-769EA3D52370}" srcOrd="0" destOrd="0" presId="urn:microsoft.com/office/officeart/2018/2/layout/IconLabelDescriptionList"/>
    <dgm:cxn modelId="{DBAC6258-E103-4FEE-8D53-55251919BECB}" type="presParOf" srcId="{19258DE6-9742-4911-AF64-769EA3D52370}" destId="{906C75C2-283C-4D79-A704-068A248BA4F5}" srcOrd="0" destOrd="0" presId="urn:microsoft.com/office/officeart/2018/2/layout/IconLabelDescriptionList"/>
    <dgm:cxn modelId="{08C6E1FD-A520-4BDC-A80A-F10AC50A0103}" type="presParOf" srcId="{19258DE6-9742-4911-AF64-769EA3D52370}" destId="{C4D154C9-13E6-4CD5-93D2-A66A0CCE1A0D}" srcOrd="1" destOrd="0" presId="urn:microsoft.com/office/officeart/2018/2/layout/IconLabelDescriptionList"/>
    <dgm:cxn modelId="{51D7C017-E320-4DFC-A59D-1D2A98A9901A}" type="presParOf" srcId="{19258DE6-9742-4911-AF64-769EA3D52370}" destId="{0861739C-8FC2-43B1-8F5E-45B7A27ED1C1}" srcOrd="2" destOrd="0" presId="urn:microsoft.com/office/officeart/2018/2/layout/IconLabelDescriptionList"/>
    <dgm:cxn modelId="{E5EF6E75-F755-46D3-A1BF-4F5781AC2E57}" type="presParOf" srcId="{19258DE6-9742-4911-AF64-769EA3D52370}" destId="{3F3A371F-1D82-44B8-8B97-C4DE6438D575}" srcOrd="3" destOrd="0" presId="urn:microsoft.com/office/officeart/2018/2/layout/IconLabelDescriptionList"/>
    <dgm:cxn modelId="{CBED7E0B-3FDC-4538-87BA-C35D5E9F9E6F}" type="presParOf" srcId="{19258DE6-9742-4911-AF64-769EA3D52370}" destId="{B9CA63EC-9700-406A-B2A3-BF1D51E555E0}" srcOrd="4" destOrd="0" presId="urn:microsoft.com/office/officeart/2018/2/layout/IconLabelDescriptionList"/>
    <dgm:cxn modelId="{DECE0D2A-4C01-4C35-9A21-0B5D4F694F19}" type="presParOf" srcId="{0A7EAFC1-22EC-47F6-8ACD-CC9CFE334459}" destId="{BA52DD60-0DB9-43C4-A7A5-50E08739180F}" srcOrd="1" destOrd="0" presId="urn:microsoft.com/office/officeart/2018/2/layout/IconLabelDescriptionList"/>
    <dgm:cxn modelId="{4C63FD64-D37B-4855-A1F0-D8481778B416}" type="presParOf" srcId="{0A7EAFC1-22EC-47F6-8ACD-CC9CFE334459}" destId="{E9B8B0E4-1775-4B29-B438-AC8142973D23}" srcOrd="2" destOrd="0" presId="urn:microsoft.com/office/officeart/2018/2/layout/IconLabelDescriptionList"/>
    <dgm:cxn modelId="{6542FF96-57E3-4C5C-8CAC-506EC35A8E4A}" type="presParOf" srcId="{E9B8B0E4-1775-4B29-B438-AC8142973D23}" destId="{9EFD18A5-E255-45FE-BA02-F4C7CD8A4317}" srcOrd="0" destOrd="0" presId="urn:microsoft.com/office/officeart/2018/2/layout/IconLabelDescriptionList"/>
    <dgm:cxn modelId="{AF7C7593-C657-4555-83CB-9B987F57742A}" type="presParOf" srcId="{E9B8B0E4-1775-4B29-B438-AC8142973D23}" destId="{4361CD27-856E-46C3-AF15-DEE9627D92AF}" srcOrd="1" destOrd="0" presId="urn:microsoft.com/office/officeart/2018/2/layout/IconLabelDescriptionList"/>
    <dgm:cxn modelId="{57D6BE60-CAF5-4050-B03E-307E5F428CC2}" type="presParOf" srcId="{E9B8B0E4-1775-4B29-B438-AC8142973D23}" destId="{33A6F69D-CBF7-4235-8171-83B272E3FA27}" srcOrd="2" destOrd="0" presId="urn:microsoft.com/office/officeart/2018/2/layout/IconLabelDescriptionList"/>
    <dgm:cxn modelId="{9CC718B8-64E3-4DDA-8A5A-FC84D978F20C}" type="presParOf" srcId="{E9B8B0E4-1775-4B29-B438-AC8142973D23}" destId="{FAB8CF50-401E-40BF-87E3-1CDF2F352211}" srcOrd="3" destOrd="0" presId="urn:microsoft.com/office/officeart/2018/2/layout/IconLabelDescriptionList"/>
    <dgm:cxn modelId="{DDF5D1FB-3EC3-442F-B5A4-4ECFBEC86407}" type="presParOf" srcId="{E9B8B0E4-1775-4B29-B438-AC8142973D23}" destId="{0F68E07C-FCEF-4881-BDA6-04B7183B2090}" srcOrd="4" destOrd="0" presId="urn:microsoft.com/office/officeart/2018/2/layout/IconLabelDescriptionList"/>
    <dgm:cxn modelId="{5A4CC6DC-C80A-4D6B-A470-27C47EC1284C}" type="presParOf" srcId="{0A7EAFC1-22EC-47F6-8ACD-CC9CFE334459}" destId="{380384AB-2D82-44F8-8AE0-7B340C7F10AF}" srcOrd="3" destOrd="0" presId="urn:microsoft.com/office/officeart/2018/2/layout/IconLabelDescriptionList"/>
    <dgm:cxn modelId="{C0E8FE38-D068-4973-93CA-F1F2798C2158}" type="presParOf" srcId="{0A7EAFC1-22EC-47F6-8ACD-CC9CFE334459}" destId="{6A97CF93-11C1-4D27-95BE-F1252082E769}" srcOrd="4" destOrd="0" presId="urn:microsoft.com/office/officeart/2018/2/layout/IconLabelDescriptionList"/>
    <dgm:cxn modelId="{151D2AE2-381D-4833-95FA-BCA00FFB87DD}" type="presParOf" srcId="{6A97CF93-11C1-4D27-95BE-F1252082E769}" destId="{4F5D7A70-69A5-4985-A394-DDFB23ECF27D}" srcOrd="0" destOrd="0" presId="urn:microsoft.com/office/officeart/2018/2/layout/IconLabelDescriptionList"/>
    <dgm:cxn modelId="{0F6078B2-DF04-4B91-A988-7C9487D52E36}" type="presParOf" srcId="{6A97CF93-11C1-4D27-95BE-F1252082E769}" destId="{0E493C6C-2782-4DB1-AC06-B67051F35D3A}" srcOrd="1" destOrd="0" presId="urn:microsoft.com/office/officeart/2018/2/layout/IconLabelDescriptionList"/>
    <dgm:cxn modelId="{CB7752F5-5C46-45B8-8538-548A9065B58C}" type="presParOf" srcId="{6A97CF93-11C1-4D27-95BE-F1252082E769}" destId="{894D1604-5B87-4B33-B9D1-DDECD580C3C5}" srcOrd="2" destOrd="0" presId="urn:microsoft.com/office/officeart/2018/2/layout/IconLabelDescriptionList"/>
    <dgm:cxn modelId="{671FDE8D-0631-476E-AA15-F16CA667FE2A}" type="presParOf" srcId="{6A97CF93-11C1-4D27-95BE-F1252082E769}" destId="{CE2F0961-54BE-4F6B-9713-D2F31E9B9B1D}" srcOrd="3" destOrd="0" presId="urn:microsoft.com/office/officeart/2018/2/layout/IconLabelDescriptionList"/>
    <dgm:cxn modelId="{FA097BAB-B2D8-43F9-BD44-C7054ABA9E19}" type="presParOf" srcId="{6A97CF93-11C1-4D27-95BE-F1252082E769}" destId="{66FE8328-D2BD-4F45-8704-1690C72BB6CA}" srcOrd="4" destOrd="0" presId="urn:microsoft.com/office/officeart/2018/2/layout/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134C50-6265-4DB2-A1B6-E0993D09F47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F572B8A-D5F9-42F6-8D1E-CD68F038E424}">
      <dgm:prSet/>
      <dgm:spPr/>
      <dgm:t>
        <a:bodyPr/>
        <a:lstStyle/>
        <a:p>
          <a:pPr>
            <a:defRPr cap="all"/>
          </a:pPr>
          <a:r>
            <a:rPr lang="en-US"/>
            <a:t>Converted the raw image files into a functional collection of images for training and testing.</a:t>
          </a:r>
        </a:p>
      </dgm:t>
    </dgm:pt>
    <dgm:pt modelId="{B1E0F354-71FA-458A-A571-6BFE240D3BB9}" type="parTrans" cxnId="{D9DCE43A-4F4F-4BDF-AE06-19330AD802BA}">
      <dgm:prSet/>
      <dgm:spPr/>
      <dgm:t>
        <a:bodyPr/>
        <a:lstStyle/>
        <a:p>
          <a:endParaRPr lang="en-US"/>
        </a:p>
      </dgm:t>
    </dgm:pt>
    <dgm:pt modelId="{801D677C-0AD4-4DF0-8F80-033A2C28B17D}" type="sibTrans" cxnId="{D9DCE43A-4F4F-4BDF-AE06-19330AD802BA}">
      <dgm:prSet/>
      <dgm:spPr/>
      <dgm:t>
        <a:bodyPr/>
        <a:lstStyle/>
        <a:p>
          <a:endParaRPr lang="en-US"/>
        </a:p>
      </dgm:t>
    </dgm:pt>
    <dgm:pt modelId="{D72C3604-37E9-45C1-A8CE-C645BCEE105A}">
      <dgm:prSet/>
      <dgm:spPr/>
      <dgm:t>
        <a:bodyPr/>
        <a:lstStyle/>
        <a:p>
          <a:pPr>
            <a:defRPr cap="all"/>
          </a:pPr>
          <a:r>
            <a:rPr lang="en-US"/>
            <a:t>Resized all the resulting images to 256x256.</a:t>
          </a:r>
        </a:p>
      </dgm:t>
    </dgm:pt>
    <dgm:pt modelId="{CA9AD5F3-4700-478F-AB2D-11E3691530DC}" type="parTrans" cxnId="{52E4C07E-2023-4628-A8C1-FA452487B587}">
      <dgm:prSet/>
      <dgm:spPr/>
      <dgm:t>
        <a:bodyPr/>
        <a:lstStyle/>
        <a:p>
          <a:endParaRPr lang="en-US"/>
        </a:p>
      </dgm:t>
    </dgm:pt>
    <dgm:pt modelId="{31089448-F31F-45CC-9980-35ACC4902DCC}" type="sibTrans" cxnId="{52E4C07E-2023-4628-A8C1-FA452487B587}">
      <dgm:prSet/>
      <dgm:spPr/>
      <dgm:t>
        <a:bodyPr/>
        <a:lstStyle/>
        <a:p>
          <a:endParaRPr lang="en-US"/>
        </a:p>
      </dgm:t>
    </dgm:pt>
    <dgm:pt modelId="{7F79F4EC-FCAA-440F-8D2D-64F8E15635A4}">
      <dgm:prSet/>
      <dgm:spPr/>
      <dgm:t>
        <a:bodyPr/>
        <a:lstStyle/>
        <a:p>
          <a:pPr>
            <a:defRPr cap="all"/>
          </a:pPr>
          <a:r>
            <a:rPr lang="en-US"/>
            <a:t>Discarded all cropped images of one of the two dimensions less than 256 pixels.</a:t>
          </a:r>
        </a:p>
      </dgm:t>
    </dgm:pt>
    <dgm:pt modelId="{33BB0B1E-8135-41A1-A767-D816FCED73BA}" type="parTrans" cxnId="{E782DD2B-7ED5-43CC-A1CD-605D122892DC}">
      <dgm:prSet/>
      <dgm:spPr/>
      <dgm:t>
        <a:bodyPr/>
        <a:lstStyle/>
        <a:p>
          <a:endParaRPr lang="en-US"/>
        </a:p>
      </dgm:t>
    </dgm:pt>
    <dgm:pt modelId="{CCBF15DD-9103-4826-B1AA-BCE4EC3FB883}" type="sibTrans" cxnId="{E782DD2B-7ED5-43CC-A1CD-605D122892DC}">
      <dgm:prSet/>
      <dgm:spPr/>
      <dgm:t>
        <a:bodyPr/>
        <a:lstStyle/>
        <a:p>
          <a:endParaRPr lang="en-US"/>
        </a:p>
      </dgm:t>
    </dgm:pt>
    <dgm:pt modelId="{471B8FA8-0B35-4F24-A3E0-EBEC976244F3}">
      <dgm:prSet/>
      <dgm:spPr/>
      <dgm:t>
        <a:bodyPr/>
        <a:lstStyle/>
        <a:p>
          <a:pPr>
            <a:defRPr cap="all"/>
          </a:pPr>
          <a:r>
            <a:rPr lang="en-US"/>
            <a:t>There were 5678 training photos and 4007 research images at the end after this pre-processing.</a:t>
          </a:r>
        </a:p>
      </dgm:t>
    </dgm:pt>
    <dgm:pt modelId="{DAE3F3AB-67FF-41B6-8A0A-517C773387AE}" type="parTrans" cxnId="{DE627023-8835-4999-A17C-F60686831C43}">
      <dgm:prSet/>
      <dgm:spPr/>
      <dgm:t>
        <a:bodyPr/>
        <a:lstStyle/>
        <a:p>
          <a:endParaRPr lang="en-US"/>
        </a:p>
      </dgm:t>
    </dgm:pt>
    <dgm:pt modelId="{94361E42-BD0A-4B1A-85A4-FE3BBF511E49}" type="sibTrans" cxnId="{DE627023-8835-4999-A17C-F60686831C43}">
      <dgm:prSet/>
      <dgm:spPr/>
      <dgm:t>
        <a:bodyPr/>
        <a:lstStyle/>
        <a:p>
          <a:endParaRPr lang="en-US"/>
        </a:p>
      </dgm:t>
    </dgm:pt>
    <dgm:pt modelId="{91E89EA9-B41D-40E9-A3F6-6D1E92B43CFF}">
      <dgm:prSet/>
      <dgm:spPr/>
      <dgm:t>
        <a:bodyPr/>
        <a:lstStyle/>
        <a:p>
          <a:pPr>
            <a:defRPr cap="all"/>
          </a:pPr>
          <a:r>
            <a:rPr lang="en-US"/>
            <a:t>we converted to LMDB format for use with Caffe.</a:t>
          </a:r>
        </a:p>
      </dgm:t>
    </dgm:pt>
    <dgm:pt modelId="{3D1C1B5E-8942-46F9-A4E3-6F0D97289395}" type="parTrans" cxnId="{0EF21AE8-5ADE-4BBB-8426-74EA5C1C27B4}">
      <dgm:prSet/>
      <dgm:spPr/>
      <dgm:t>
        <a:bodyPr/>
        <a:lstStyle/>
        <a:p>
          <a:endParaRPr lang="en-US"/>
        </a:p>
      </dgm:t>
    </dgm:pt>
    <dgm:pt modelId="{5B246885-2AED-48D9-8FA6-23D001B497F2}" type="sibTrans" cxnId="{0EF21AE8-5ADE-4BBB-8426-74EA5C1C27B4}">
      <dgm:prSet/>
      <dgm:spPr/>
      <dgm:t>
        <a:bodyPr/>
        <a:lstStyle/>
        <a:p>
          <a:endParaRPr lang="en-US"/>
        </a:p>
      </dgm:t>
    </dgm:pt>
    <dgm:pt modelId="{64455904-285A-4336-92AD-801924A8FFA2}" type="pres">
      <dgm:prSet presAssocID="{12134C50-6265-4DB2-A1B6-E0993D09F470}" presName="outerComposite" presStyleCnt="0">
        <dgm:presLayoutVars>
          <dgm:chMax val="5"/>
          <dgm:dir/>
          <dgm:resizeHandles val="exact"/>
        </dgm:presLayoutVars>
      </dgm:prSet>
      <dgm:spPr/>
    </dgm:pt>
    <dgm:pt modelId="{F9266FCE-1AA7-4371-8940-F0EE8ED0AEEE}" type="pres">
      <dgm:prSet presAssocID="{12134C50-6265-4DB2-A1B6-E0993D09F470}" presName="dummyMaxCanvas" presStyleCnt="0">
        <dgm:presLayoutVars/>
      </dgm:prSet>
      <dgm:spPr/>
    </dgm:pt>
    <dgm:pt modelId="{34EAC990-A488-4071-8F91-FDFED5084F33}" type="pres">
      <dgm:prSet presAssocID="{12134C50-6265-4DB2-A1B6-E0993D09F470}" presName="FiveNodes_1" presStyleLbl="node1" presStyleIdx="0" presStyleCnt="5">
        <dgm:presLayoutVars>
          <dgm:bulletEnabled val="1"/>
        </dgm:presLayoutVars>
      </dgm:prSet>
      <dgm:spPr/>
    </dgm:pt>
    <dgm:pt modelId="{8E3ED725-C53A-44D3-9D2D-6C94B0E7BCF8}" type="pres">
      <dgm:prSet presAssocID="{12134C50-6265-4DB2-A1B6-E0993D09F470}" presName="FiveNodes_2" presStyleLbl="node1" presStyleIdx="1" presStyleCnt="5">
        <dgm:presLayoutVars>
          <dgm:bulletEnabled val="1"/>
        </dgm:presLayoutVars>
      </dgm:prSet>
      <dgm:spPr/>
    </dgm:pt>
    <dgm:pt modelId="{21F71F93-AF3D-4367-82EC-74A9C26ADAB1}" type="pres">
      <dgm:prSet presAssocID="{12134C50-6265-4DB2-A1B6-E0993D09F470}" presName="FiveNodes_3" presStyleLbl="node1" presStyleIdx="2" presStyleCnt="5">
        <dgm:presLayoutVars>
          <dgm:bulletEnabled val="1"/>
        </dgm:presLayoutVars>
      </dgm:prSet>
      <dgm:spPr/>
    </dgm:pt>
    <dgm:pt modelId="{E8A3C10A-9B65-41A1-A800-0D8EFAF96E35}" type="pres">
      <dgm:prSet presAssocID="{12134C50-6265-4DB2-A1B6-E0993D09F470}" presName="FiveNodes_4" presStyleLbl="node1" presStyleIdx="3" presStyleCnt="5">
        <dgm:presLayoutVars>
          <dgm:bulletEnabled val="1"/>
        </dgm:presLayoutVars>
      </dgm:prSet>
      <dgm:spPr/>
    </dgm:pt>
    <dgm:pt modelId="{57D979BE-C302-4D2D-9852-920AF718FDC1}" type="pres">
      <dgm:prSet presAssocID="{12134C50-6265-4DB2-A1B6-E0993D09F470}" presName="FiveNodes_5" presStyleLbl="node1" presStyleIdx="4" presStyleCnt="5">
        <dgm:presLayoutVars>
          <dgm:bulletEnabled val="1"/>
        </dgm:presLayoutVars>
      </dgm:prSet>
      <dgm:spPr/>
    </dgm:pt>
    <dgm:pt modelId="{D84FB987-7BFF-4EBF-807F-036792793697}" type="pres">
      <dgm:prSet presAssocID="{12134C50-6265-4DB2-A1B6-E0993D09F470}" presName="FiveConn_1-2" presStyleLbl="fgAccFollowNode1" presStyleIdx="0" presStyleCnt="4">
        <dgm:presLayoutVars>
          <dgm:bulletEnabled val="1"/>
        </dgm:presLayoutVars>
      </dgm:prSet>
      <dgm:spPr/>
    </dgm:pt>
    <dgm:pt modelId="{7D10B77A-A7B0-4050-B6A3-121606481A24}" type="pres">
      <dgm:prSet presAssocID="{12134C50-6265-4DB2-A1B6-E0993D09F470}" presName="FiveConn_2-3" presStyleLbl="fgAccFollowNode1" presStyleIdx="1" presStyleCnt="4">
        <dgm:presLayoutVars>
          <dgm:bulletEnabled val="1"/>
        </dgm:presLayoutVars>
      </dgm:prSet>
      <dgm:spPr/>
    </dgm:pt>
    <dgm:pt modelId="{F3CBD728-427F-4AC2-AACA-778CA1F33B43}" type="pres">
      <dgm:prSet presAssocID="{12134C50-6265-4DB2-A1B6-E0993D09F470}" presName="FiveConn_3-4" presStyleLbl="fgAccFollowNode1" presStyleIdx="2" presStyleCnt="4">
        <dgm:presLayoutVars>
          <dgm:bulletEnabled val="1"/>
        </dgm:presLayoutVars>
      </dgm:prSet>
      <dgm:spPr/>
    </dgm:pt>
    <dgm:pt modelId="{0F373B86-B75A-4421-BF8E-FD709456CD15}" type="pres">
      <dgm:prSet presAssocID="{12134C50-6265-4DB2-A1B6-E0993D09F470}" presName="FiveConn_4-5" presStyleLbl="fgAccFollowNode1" presStyleIdx="3" presStyleCnt="4">
        <dgm:presLayoutVars>
          <dgm:bulletEnabled val="1"/>
        </dgm:presLayoutVars>
      </dgm:prSet>
      <dgm:spPr/>
    </dgm:pt>
    <dgm:pt modelId="{B98C4CB4-5EB4-4C8F-996D-B127C680672F}" type="pres">
      <dgm:prSet presAssocID="{12134C50-6265-4DB2-A1B6-E0993D09F470}" presName="FiveNodes_1_text" presStyleLbl="node1" presStyleIdx="4" presStyleCnt="5">
        <dgm:presLayoutVars>
          <dgm:bulletEnabled val="1"/>
        </dgm:presLayoutVars>
      </dgm:prSet>
      <dgm:spPr/>
    </dgm:pt>
    <dgm:pt modelId="{B5B460BE-3CF1-48B7-B614-068D7C50FCF0}" type="pres">
      <dgm:prSet presAssocID="{12134C50-6265-4DB2-A1B6-E0993D09F470}" presName="FiveNodes_2_text" presStyleLbl="node1" presStyleIdx="4" presStyleCnt="5">
        <dgm:presLayoutVars>
          <dgm:bulletEnabled val="1"/>
        </dgm:presLayoutVars>
      </dgm:prSet>
      <dgm:spPr/>
    </dgm:pt>
    <dgm:pt modelId="{6F0764E2-4B3B-4096-8BDC-C600D8F57CA0}" type="pres">
      <dgm:prSet presAssocID="{12134C50-6265-4DB2-A1B6-E0993D09F470}" presName="FiveNodes_3_text" presStyleLbl="node1" presStyleIdx="4" presStyleCnt="5">
        <dgm:presLayoutVars>
          <dgm:bulletEnabled val="1"/>
        </dgm:presLayoutVars>
      </dgm:prSet>
      <dgm:spPr/>
    </dgm:pt>
    <dgm:pt modelId="{5E3778C5-1969-458B-B16A-E1298181924C}" type="pres">
      <dgm:prSet presAssocID="{12134C50-6265-4DB2-A1B6-E0993D09F470}" presName="FiveNodes_4_text" presStyleLbl="node1" presStyleIdx="4" presStyleCnt="5">
        <dgm:presLayoutVars>
          <dgm:bulletEnabled val="1"/>
        </dgm:presLayoutVars>
      </dgm:prSet>
      <dgm:spPr/>
    </dgm:pt>
    <dgm:pt modelId="{2759E2FD-116A-4104-B82D-897E5762BA3A}" type="pres">
      <dgm:prSet presAssocID="{12134C50-6265-4DB2-A1B6-E0993D09F470}" presName="FiveNodes_5_text" presStyleLbl="node1" presStyleIdx="4" presStyleCnt="5">
        <dgm:presLayoutVars>
          <dgm:bulletEnabled val="1"/>
        </dgm:presLayoutVars>
      </dgm:prSet>
      <dgm:spPr/>
    </dgm:pt>
  </dgm:ptLst>
  <dgm:cxnLst>
    <dgm:cxn modelId="{09254105-5440-44B8-9AFD-55AC9B1B19DF}" type="presOf" srcId="{94361E42-BD0A-4B1A-85A4-FE3BBF511E49}" destId="{0F373B86-B75A-4421-BF8E-FD709456CD15}" srcOrd="0" destOrd="0" presId="urn:microsoft.com/office/officeart/2005/8/layout/vProcess5"/>
    <dgm:cxn modelId="{3EFE7B0C-9C38-4FA9-8277-FE9AAF7BE3F5}" type="presOf" srcId="{471B8FA8-0B35-4F24-A3E0-EBEC976244F3}" destId="{E8A3C10A-9B65-41A1-A800-0D8EFAF96E35}" srcOrd="0" destOrd="0" presId="urn:microsoft.com/office/officeart/2005/8/layout/vProcess5"/>
    <dgm:cxn modelId="{DE627023-8835-4999-A17C-F60686831C43}" srcId="{12134C50-6265-4DB2-A1B6-E0993D09F470}" destId="{471B8FA8-0B35-4F24-A3E0-EBEC976244F3}" srcOrd="3" destOrd="0" parTransId="{DAE3F3AB-67FF-41B6-8A0A-517C773387AE}" sibTransId="{94361E42-BD0A-4B1A-85A4-FE3BBF511E49}"/>
    <dgm:cxn modelId="{547AB62A-B2FB-4B5E-BB2A-43CA80A1ECDE}" type="presOf" srcId="{CCBF15DD-9103-4826-B1AA-BCE4EC3FB883}" destId="{F3CBD728-427F-4AC2-AACA-778CA1F33B43}" srcOrd="0" destOrd="0" presId="urn:microsoft.com/office/officeart/2005/8/layout/vProcess5"/>
    <dgm:cxn modelId="{E782DD2B-7ED5-43CC-A1CD-605D122892DC}" srcId="{12134C50-6265-4DB2-A1B6-E0993D09F470}" destId="{7F79F4EC-FCAA-440F-8D2D-64F8E15635A4}" srcOrd="2" destOrd="0" parTransId="{33BB0B1E-8135-41A1-A767-D816FCED73BA}" sibTransId="{CCBF15DD-9103-4826-B1AA-BCE4EC3FB883}"/>
    <dgm:cxn modelId="{D9DCE43A-4F4F-4BDF-AE06-19330AD802BA}" srcId="{12134C50-6265-4DB2-A1B6-E0993D09F470}" destId="{0F572B8A-D5F9-42F6-8D1E-CD68F038E424}" srcOrd="0" destOrd="0" parTransId="{B1E0F354-71FA-458A-A571-6BFE240D3BB9}" sibTransId="{801D677C-0AD4-4DF0-8F80-033A2C28B17D}"/>
    <dgm:cxn modelId="{CFCFFF3B-5131-4EC0-897F-BF127AE48DCE}" type="presOf" srcId="{471B8FA8-0B35-4F24-A3E0-EBEC976244F3}" destId="{5E3778C5-1969-458B-B16A-E1298181924C}" srcOrd="1" destOrd="0" presId="urn:microsoft.com/office/officeart/2005/8/layout/vProcess5"/>
    <dgm:cxn modelId="{43838C61-4306-4E57-8AD3-6EB7F33F2F5E}" type="presOf" srcId="{91E89EA9-B41D-40E9-A3F6-6D1E92B43CFF}" destId="{57D979BE-C302-4D2D-9852-920AF718FDC1}" srcOrd="0" destOrd="0" presId="urn:microsoft.com/office/officeart/2005/8/layout/vProcess5"/>
    <dgm:cxn modelId="{F936DD45-3E7A-4745-8F89-A3F2380F43CF}" type="presOf" srcId="{7F79F4EC-FCAA-440F-8D2D-64F8E15635A4}" destId="{6F0764E2-4B3B-4096-8BDC-C600D8F57CA0}" srcOrd="1" destOrd="0" presId="urn:microsoft.com/office/officeart/2005/8/layout/vProcess5"/>
    <dgm:cxn modelId="{14AE9252-DF5E-4AAB-B35D-83113C895EC4}" type="presOf" srcId="{91E89EA9-B41D-40E9-A3F6-6D1E92B43CFF}" destId="{2759E2FD-116A-4104-B82D-897E5762BA3A}" srcOrd="1" destOrd="0" presId="urn:microsoft.com/office/officeart/2005/8/layout/vProcess5"/>
    <dgm:cxn modelId="{22C91276-619E-4160-A236-2F97723FEC69}" type="presOf" srcId="{7F79F4EC-FCAA-440F-8D2D-64F8E15635A4}" destId="{21F71F93-AF3D-4367-82EC-74A9C26ADAB1}" srcOrd="0" destOrd="0" presId="urn:microsoft.com/office/officeart/2005/8/layout/vProcess5"/>
    <dgm:cxn modelId="{52E4C07E-2023-4628-A8C1-FA452487B587}" srcId="{12134C50-6265-4DB2-A1B6-E0993D09F470}" destId="{D72C3604-37E9-45C1-A8CE-C645BCEE105A}" srcOrd="1" destOrd="0" parTransId="{CA9AD5F3-4700-478F-AB2D-11E3691530DC}" sibTransId="{31089448-F31F-45CC-9980-35ACC4902DCC}"/>
    <dgm:cxn modelId="{E907968A-FCF6-4D44-AC75-2F2E9294C5AD}" type="presOf" srcId="{D72C3604-37E9-45C1-A8CE-C645BCEE105A}" destId="{8E3ED725-C53A-44D3-9D2D-6C94B0E7BCF8}" srcOrd="0" destOrd="0" presId="urn:microsoft.com/office/officeart/2005/8/layout/vProcess5"/>
    <dgm:cxn modelId="{B0674798-34F3-4E92-BDC0-7EC9461C75BE}" type="presOf" srcId="{801D677C-0AD4-4DF0-8F80-033A2C28B17D}" destId="{D84FB987-7BFF-4EBF-807F-036792793697}" srcOrd="0" destOrd="0" presId="urn:microsoft.com/office/officeart/2005/8/layout/vProcess5"/>
    <dgm:cxn modelId="{AF07A7B7-B75D-4551-9332-7573C2EA1D85}" type="presOf" srcId="{0F572B8A-D5F9-42F6-8D1E-CD68F038E424}" destId="{B98C4CB4-5EB4-4C8F-996D-B127C680672F}" srcOrd="1" destOrd="0" presId="urn:microsoft.com/office/officeart/2005/8/layout/vProcess5"/>
    <dgm:cxn modelId="{2527ACC8-DFAA-433C-9700-B0F88B9EABDE}" type="presOf" srcId="{0F572B8A-D5F9-42F6-8D1E-CD68F038E424}" destId="{34EAC990-A488-4071-8F91-FDFED5084F33}" srcOrd="0" destOrd="0" presId="urn:microsoft.com/office/officeart/2005/8/layout/vProcess5"/>
    <dgm:cxn modelId="{97741FD6-9F07-40AC-BC0D-1EA5C90416F9}" type="presOf" srcId="{31089448-F31F-45CC-9980-35ACC4902DCC}" destId="{7D10B77A-A7B0-4050-B6A3-121606481A24}" srcOrd="0" destOrd="0" presId="urn:microsoft.com/office/officeart/2005/8/layout/vProcess5"/>
    <dgm:cxn modelId="{7E9B7ADA-8F76-4A6D-9EFA-29A528E39398}" type="presOf" srcId="{12134C50-6265-4DB2-A1B6-E0993D09F470}" destId="{64455904-285A-4336-92AD-801924A8FFA2}" srcOrd="0" destOrd="0" presId="urn:microsoft.com/office/officeart/2005/8/layout/vProcess5"/>
    <dgm:cxn modelId="{F89FFBDC-0C1A-474E-8347-E1AEF52FFE55}" type="presOf" srcId="{D72C3604-37E9-45C1-A8CE-C645BCEE105A}" destId="{B5B460BE-3CF1-48B7-B614-068D7C50FCF0}" srcOrd="1" destOrd="0" presId="urn:microsoft.com/office/officeart/2005/8/layout/vProcess5"/>
    <dgm:cxn modelId="{0EF21AE8-5ADE-4BBB-8426-74EA5C1C27B4}" srcId="{12134C50-6265-4DB2-A1B6-E0993D09F470}" destId="{91E89EA9-B41D-40E9-A3F6-6D1E92B43CFF}" srcOrd="4" destOrd="0" parTransId="{3D1C1B5E-8942-46F9-A4E3-6F0D97289395}" sibTransId="{5B246885-2AED-48D9-8FA6-23D001B497F2}"/>
    <dgm:cxn modelId="{B8EA1840-68BC-4754-916D-176F08142160}" type="presParOf" srcId="{64455904-285A-4336-92AD-801924A8FFA2}" destId="{F9266FCE-1AA7-4371-8940-F0EE8ED0AEEE}" srcOrd="0" destOrd="0" presId="urn:microsoft.com/office/officeart/2005/8/layout/vProcess5"/>
    <dgm:cxn modelId="{E7E12A13-062E-4CF2-B119-615ABCA3B9FB}" type="presParOf" srcId="{64455904-285A-4336-92AD-801924A8FFA2}" destId="{34EAC990-A488-4071-8F91-FDFED5084F33}" srcOrd="1" destOrd="0" presId="urn:microsoft.com/office/officeart/2005/8/layout/vProcess5"/>
    <dgm:cxn modelId="{496431CC-F5E9-477D-96E7-9218F9DC73B7}" type="presParOf" srcId="{64455904-285A-4336-92AD-801924A8FFA2}" destId="{8E3ED725-C53A-44D3-9D2D-6C94B0E7BCF8}" srcOrd="2" destOrd="0" presId="urn:microsoft.com/office/officeart/2005/8/layout/vProcess5"/>
    <dgm:cxn modelId="{A55D8A40-9BE3-4451-AA74-FFA9358B48B9}" type="presParOf" srcId="{64455904-285A-4336-92AD-801924A8FFA2}" destId="{21F71F93-AF3D-4367-82EC-74A9C26ADAB1}" srcOrd="3" destOrd="0" presId="urn:microsoft.com/office/officeart/2005/8/layout/vProcess5"/>
    <dgm:cxn modelId="{C2815918-24D3-4B3A-B961-A245E482C570}" type="presParOf" srcId="{64455904-285A-4336-92AD-801924A8FFA2}" destId="{E8A3C10A-9B65-41A1-A800-0D8EFAF96E35}" srcOrd="4" destOrd="0" presId="urn:microsoft.com/office/officeart/2005/8/layout/vProcess5"/>
    <dgm:cxn modelId="{7866D864-87F7-4029-A815-418E953CAF6D}" type="presParOf" srcId="{64455904-285A-4336-92AD-801924A8FFA2}" destId="{57D979BE-C302-4D2D-9852-920AF718FDC1}" srcOrd="5" destOrd="0" presId="urn:microsoft.com/office/officeart/2005/8/layout/vProcess5"/>
    <dgm:cxn modelId="{0F982C15-2AF0-43D9-98BE-4A1260D4C884}" type="presParOf" srcId="{64455904-285A-4336-92AD-801924A8FFA2}" destId="{D84FB987-7BFF-4EBF-807F-036792793697}" srcOrd="6" destOrd="0" presId="urn:microsoft.com/office/officeart/2005/8/layout/vProcess5"/>
    <dgm:cxn modelId="{55F91BD7-DA21-4B0C-A558-FA0C22632123}" type="presParOf" srcId="{64455904-285A-4336-92AD-801924A8FFA2}" destId="{7D10B77A-A7B0-4050-B6A3-121606481A24}" srcOrd="7" destOrd="0" presId="urn:microsoft.com/office/officeart/2005/8/layout/vProcess5"/>
    <dgm:cxn modelId="{1C13E16D-CCD1-42C1-A042-C4DC6588C083}" type="presParOf" srcId="{64455904-285A-4336-92AD-801924A8FFA2}" destId="{F3CBD728-427F-4AC2-AACA-778CA1F33B43}" srcOrd="8" destOrd="0" presId="urn:microsoft.com/office/officeart/2005/8/layout/vProcess5"/>
    <dgm:cxn modelId="{1F300CD8-CE10-4E65-8FD2-CDF8C06B2D8E}" type="presParOf" srcId="{64455904-285A-4336-92AD-801924A8FFA2}" destId="{0F373B86-B75A-4421-BF8E-FD709456CD15}" srcOrd="9" destOrd="0" presId="urn:microsoft.com/office/officeart/2005/8/layout/vProcess5"/>
    <dgm:cxn modelId="{54862BCB-1C06-4BB5-9BCB-F73DE4CF06AB}" type="presParOf" srcId="{64455904-285A-4336-92AD-801924A8FFA2}" destId="{B98C4CB4-5EB4-4C8F-996D-B127C680672F}" srcOrd="10" destOrd="0" presId="urn:microsoft.com/office/officeart/2005/8/layout/vProcess5"/>
    <dgm:cxn modelId="{B6EA445D-F99F-4F39-8254-DC8BB06ADAA3}" type="presParOf" srcId="{64455904-285A-4336-92AD-801924A8FFA2}" destId="{B5B460BE-3CF1-48B7-B614-068D7C50FCF0}" srcOrd="11" destOrd="0" presId="urn:microsoft.com/office/officeart/2005/8/layout/vProcess5"/>
    <dgm:cxn modelId="{32ED5C82-587D-4741-BE96-5B6C9C3D8665}" type="presParOf" srcId="{64455904-285A-4336-92AD-801924A8FFA2}" destId="{6F0764E2-4B3B-4096-8BDC-C600D8F57CA0}" srcOrd="12" destOrd="0" presId="urn:microsoft.com/office/officeart/2005/8/layout/vProcess5"/>
    <dgm:cxn modelId="{69D062E6-B92A-4F3F-9DD1-F1A4A7BB3D28}" type="presParOf" srcId="{64455904-285A-4336-92AD-801924A8FFA2}" destId="{5E3778C5-1969-458B-B16A-E1298181924C}" srcOrd="13" destOrd="0" presId="urn:microsoft.com/office/officeart/2005/8/layout/vProcess5"/>
    <dgm:cxn modelId="{46E6F524-3AF0-4B6B-A891-2EE101679894}" type="presParOf" srcId="{64455904-285A-4336-92AD-801924A8FFA2}" destId="{2759E2FD-116A-4104-B82D-897E5762BA3A}" srcOrd="14"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EE4ED7-4494-4A85-98BF-8011BC60669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BB3DC60-23A4-4C3A-AAAC-607331A9EF7A}">
      <dgm:prSet/>
      <dgm:spPr>
        <a:solidFill>
          <a:srgbClr val="00B050"/>
        </a:solidFill>
      </dgm:spPr>
      <dgm:t>
        <a:bodyPr/>
        <a:lstStyle/>
        <a:p>
          <a:r>
            <a:rPr lang="en-US" dirty="0"/>
            <a:t>In this project we used only 5678 training images and 4007 testing images. </a:t>
          </a:r>
        </a:p>
      </dgm:t>
    </dgm:pt>
    <dgm:pt modelId="{BA480D5C-6DF4-45AE-B4A7-74EEA12E9F9A}" type="parTrans" cxnId="{7292F6B0-B7F0-46BA-9669-DE1E08F4F093}">
      <dgm:prSet/>
      <dgm:spPr/>
      <dgm:t>
        <a:bodyPr/>
        <a:lstStyle/>
        <a:p>
          <a:endParaRPr lang="en-US"/>
        </a:p>
      </dgm:t>
    </dgm:pt>
    <dgm:pt modelId="{060F64FD-775B-4D13-839B-80ABAD745228}" type="sibTrans" cxnId="{7292F6B0-B7F0-46BA-9669-DE1E08F4F093}">
      <dgm:prSet/>
      <dgm:spPr/>
      <dgm:t>
        <a:bodyPr/>
        <a:lstStyle/>
        <a:p>
          <a:endParaRPr lang="en-US"/>
        </a:p>
      </dgm:t>
    </dgm:pt>
    <dgm:pt modelId="{319518AD-AFA7-46F0-9BCE-6CBCCEF4E617}">
      <dgm:prSet/>
      <dgm:spPr>
        <a:solidFill>
          <a:srgbClr val="92D050"/>
        </a:solidFill>
      </dgm:spPr>
      <dgm:t>
        <a:bodyPr/>
        <a:lstStyle/>
        <a:p>
          <a:r>
            <a:rPr lang="en-US"/>
            <a:t>Accuracy is different on the basis of quality and clarity of image.</a:t>
          </a:r>
        </a:p>
      </dgm:t>
    </dgm:pt>
    <dgm:pt modelId="{70A966B5-5E15-486A-ADFA-E1F04ED0B518}" type="parTrans" cxnId="{FD512F99-475D-4E8F-B1CF-FE959A2A5584}">
      <dgm:prSet/>
      <dgm:spPr/>
      <dgm:t>
        <a:bodyPr/>
        <a:lstStyle/>
        <a:p>
          <a:endParaRPr lang="en-US"/>
        </a:p>
      </dgm:t>
    </dgm:pt>
    <dgm:pt modelId="{A5C8159A-F995-4F0D-9A02-FF5667E434AD}" type="sibTrans" cxnId="{FD512F99-475D-4E8F-B1CF-FE959A2A5584}">
      <dgm:prSet/>
      <dgm:spPr/>
      <dgm:t>
        <a:bodyPr/>
        <a:lstStyle/>
        <a:p>
          <a:endParaRPr lang="en-US"/>
        </a:p>
      </dgm:t>
    </dgm:pt>
    <dgm:pt modelId="{E2CFBFBF-D74C-4FF0-AB25-B6820D0B27D7}">
      <dgm:prSet/>
      <dgm:spPr/>
      <dgm:t>
        <a:bodyPr/>
        <a:lstStyle/>
        <a:p>
          <a:r>
            <a:rPr lang="en-US"/>
            <a:t>Like 97.15% for French Bulldog and only 18.06% for Saluki whose image was not clear and straight.</a:t>
          </a:r>
        </a:p>
      </dgm:t>
    </dgm:pt>
    <dgm:pt modelId="{DE39893F-AD9E-43FD-863C-C2728966D50B}" type="parTrans" cxnId="{BB2A6FDC-8754-47E6-981E-EE2593144444}">
      <dgm:prSet/>
      <dgm:spPr/>
      <dgm:t>
        <a:bodyPr/>
        <a:lstStyle/>
        <a:p>
          <a:endParaRPr lang="en-US"/>
        </a:p>
      </dgm:t>
    </dgm:pt>
    <dgm:pt modelId="{75DFC2F5-4A7D-45C4-BFDF-232FD709F2A9}" type="sibTrans" cxnId="{BB2A6FDC-8754-47E6-981E-EE2593144444}">
      <dgm:prSet/>
      <dgm:spPr/>
      <dgm:t>
        <a:bodyPr/>
        <a:lstStyle/>
        <a:p>
          <a:endParaRPr lang="en-US"/>
        </a:p>
      </dgm:t>
    </dgm:pt>
    <dgm:pt modelId="{EFFCE5C6-7907-4651-BBBE-16A82B5FAA49}" type="pres">
      <dgm:prSet presAssocID="{67EE4ED7-4494-4A85-98BF-8011BC60669A}" presName="linear" presStyleCnt="0">
        <dgm:presLayoutVars>
          <dgm:animLvl val="lvl"/>
          <dgm:resizeHandles val="exact"/>
        </dgm:presLayoutVars>
      </dgm:prSet>
      <dgm:spPr/>
    </dgm:pt>
    <dgm:pt modelId="{187BD14B-AADE-4E46-834F-1585075E576B}" type="pres">
      <dgm:prSet presAssocID="{7BB3DC60-23A4-4C3A-AAAC-607331A9EF7A}" presName="parentText" presStyleLbl="node1" presStyleIdx="0" presStyleCnt="2">
        <dgm:presLayoutVars>
          <dgm:chMax val="0"/>
          <dgm:bulletEnabled val="1"/>
        </dgm:presLayoutVars>
      </dgm:prSet>
      <dgm:spPr/>
    </dgm:pt>
    <dgm:pt modelId="{890EF9D9-DC18-4B53-9140-F91126956379}" type="pres">
      <dgm:prSet presAssocID="{060F64FD-775B-4D13-839B-80ABAD745228}" presName="spacer" presStyleCnt="0"/>
      <dgm:spPr/>
    </dgm:pt>
    <dgm:pt modelId="{16CDD6EE-B65B-4FC8-BDD9-8006E771995E}" type="pres">
      <dgm:prSet presAssocID="{319518AD-AFA7-46F0-9BCE-6CBCCEF4E617}" presName="parentText" presStyleLbl="node1" presStyleIdx="1" presStyleCnt="2">
        <dgm:presLayoutVars>
          <dgm:chMax val="0"/>
          <dgm:bulletEnabled val="1"/>
        </dgm:presLayoutVars>
      </dgm:prSet>
      <dgm:spPr/>
    </dgm:pt>
    <dgm:pt modelId="{B0F48F44-B08A-48C1-BB98-5D1CF9141E5B}" type="pres">
      <dgm:prSet presAssocID="{319518AD-AFA7-46F0-9BCE-6CBCCEF4E617}" presName="childText" presStyleLbl="revTx" presStyleIdx="0" presStyleCnt="1">
        <dgm:presLayoutVars>
          <dgm:bulletEnabled val="1"/>
        </dgm:presLayoutVars>
      </dgm:prSet>
      <dgm:spPr/>
    </dgm:pt>
  </dgm:ptLst>
  <dgm:cxnLst>
    <dgm:cxn modelId="{84261523-418A-4CA2-8C34-355ECFE6A903}" type="presOf" srcId="{319518AD-AFA7-46F0-9BCE-6CBCCEF4E617}" destId="{16CDD6EE-B65B-4FC8-BDD9-8006E771995E}" srcOrd="0" destOrd="0" presId="urn:microsoft.com/office/officeart/2005/8/layout/vList2"/>
    <dgm:cxn modelId="{D3113B29-598B-4338-AFD0-2E88CD15E125}" type="presOf" srcId="{7BB3DC60-23A4-4C3A-AAAC-607331A9EF7A}" destId="{187BD14B-AADE-4E46-834F-1585075E576B}" srcOrd="0" destOrd="0" presId="urn:microsoft.com/office/officeart/2005/8/layout/vList2"/>
    <dgm:cxn modelId="{5EDF3C30-D324-439B-A462-14E57A2000F9}" type="presOf" srcId="{67EE4ED7-4494-4A85-98BF-8011BC60669A}" destId="{EFFCE5C6-7907-4651-BBBE-16A82B5FAA49}" srcOrd="0" destOrd="0" presId="urn:microsoft.com/office/officeart/2005/8/layout/vList2"/>
    <dgm:cxn modelId="{8D106C3E-E793-449E-80B3-36DC43786A0A}" type="presOf" srcId="{E2CFBFBF-D74C-4FF0-AB25-B6820D0B27D7}" destId="{B0F48F44-B08A-48C1-BB98-5D1CF9141E5B}" srcOrd="0" destOrd="0" presId="urn:microsoft.com/office/officeart/2005/8/layout/vList2"/>
    <dgm:cxn modelId="{FD512F99-475D-4E8F-B1CF-FE959A2A5584}" srcId="{67EE4ED7-4494-4A85-98BF-8011BC60669A}" destId="{319518AD-AFA7-46F0-9BCE-6CBCCEF4E617}" srcOrd="1" destOrd="0" parTransId="{70A966B5-5E15-486A-ADFA-E1F04ED0B518}" sibTransId="{A5C8159A-F995-4F0D-9A02-FF5667E434AD}"/>
    <dgm:cxn modelId="{7292F6B0-B7F0-46BA-9669-DE1E08F4F093}" srcId="{67EE4ED7-4494-4A85-98BF-8011BC60669A}" destId="{7BB3DC60-23A4-4C3A-AAAC-607331A9EF7A}" srcOrd="0" destOrd="0" parTransId="{BA480D5C-6DF4-45AE-B4A7-74EEA12E9F9A}" sibTransId="{060F64FD-775B-4D13-839B-80ABAD745228}"/>
    <dgm:cxn modelId="{BB2A6FDC-8754-47E6-981E-EE2593144444}" srcId="{319518AD-AFA7-46F0-9BCE-6CBCCEF4E617}" destId="{E2CFBFBF-D74C-4FF0-AB25-B6820D0B27D7}" srcOrd="0" destOrd="0" parTransId="{DE39893F-AD9E-43FD-863C-C2728966D50B}" sibTransId="{75DFC2F5-4A7D-45C4-BFDF-232FD709F2A9}"/>
    <dgm:cxn modelId="{87054CFA-5AFB-4EC3-95EC-343A1518F0CA}" type="presParOf" srcId="{EFFCE5C6-7907-4651-BBBE-16A82B5FAA49}" destId="{187BD14B-AADE-4E46-834F-1585075E576B}" srcOrd="0" destOrd="0" presId="urn:microsoft.com/office/officeart/2005/8/layout/vList2"/>
    <dgm:cxn modelId="{258F88EC-308D-47A7-BDF1-DD8AC3E1A4E3}" type="presParOf" srcId="{EFFCE5C6-7907-4651-BBBE-16A82B5FAA49}" destId="{890EF9D9-DC18-4B53-9140-F91126956379}" srcOrd="1" destOrd="0" presId="urn:microsoft.com/office/officeart/2005/8/layout/vList2"/>
    <dgm:cxn modelId="{218C04A2-08B0-4CE3-93C2-8F9FC6C73BCE}" type="presParOf" srcId="{EFFCE5C6-7907-4651-BBBE-16A82B5FAA49}" destId="{16CDD6EE-B65B-4FC8-BDD9-8006E771995E}" srcOrd="2" destOrd="0" presId="urn:microsoft.com/office/officeart/2005/8/layout/vList2"/>
    <dgm:cxn modelId="{1360190C-F8A1-4371-8720-F4F5A5EAD383}" type="presParOf" srcId="{EFFCE5C6-7907-4651-BBBE-16A82B5FAA49}" destId="{B0F48F44-B08A-48C1-BB98-5D1CF9141E5B}"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86388B18-CF16-4BD4-BE6C-4D42501E528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48496E1-4BF3-478F-9B21-8337DCD6112B}">
      <dgm:prSet/>
      <dgm:spPr>
        <a:solidFill>
          <a:srgbClr val="92D050"/>
        </a:solidFill>
      </dgm:spPr>
      <dgm:t>
        <a:bodyPr/>
        <a:lstStyle/>
        <a:p>
          <a:pPr>
            <a:lnSpc>
              <a:spcPct val="100000"/>
            </a:lnSpc>
          </a:pPr>
          <a:r>
            <a:rPr lang="en-US" dirty="0"/>
            <a:t>One should use various image tools and mark them to add more images for training and testing, or use </a:t>
          </a:r>
          <a:r>
            <a:rPr lang="en-US" dirty="0" err="1"/>
            <a:t>NASNet</a:t>
          </a:r>
          <a:r>
            <a:rPr lang="en-US" dirty="0"/>
            <a:t>, </a:t>
          </a:r>
          <a:r>
            <a:rPr lang="en-US" dirty="0" err="1"/>
            <a:t>Xcaption</a:t>
          </a:r>
          <a:r>
            <a:rPr lang="en-US" dirty="0"/>
            <a:t>, </a:t>
          </a:r>
          <a:r>
            <a:rPr lang="en-US" dirty="0" err="1"/>
            <a:t>MobileNet</a:t>
          </a:r>
          <a:r>
            <a:rPr lang="en-US" dirty="0"/>
            <a:t>, </a:t>
          </a:r>
          <a:r>
            <a:rPr lang="en-US" dirty="0" err="1"/>
            <a:t>DenseNet</a:t>
          </a:r>
          <a:r>
            <a:rPr lang="en-US" dirty="0"/>
            <a:t>, and other templates for higher accuracy.</a:t>
          </a:r>
        </a:p>
      </dgm:t>
    </dgm:pt>
    <dgm:pt modelId="{B7C49B5A-404E-412D-B330-35A7D58E88E1}" type="parTrans" cxnId="{8CC97063-D067-44A1-B556-62DF231DA5DA}">
      <dgm:prSet/>
      <dgm:spPr/>
      <dgm:t>
        <a:bodyPr/>
        <a:lstStyle/>
        <a:p>
          <a:endParaRPr lang="en-US"/>
        </a:p>
      </dgm:t>
    </dgm:pt>
    <dgm:pt modelId="{1B5607F5-BB4F-44E9-9609-0A94B975B019}" type="sibTrans" cxnId="{8CC97063-D067-44A1-B556-62DF231DA5DA}">
      <dgm:prSet/>
      <dgm:spPr/>
      <dgm:t>
        <a:bodyPr/>
        <a:lstStyle/>
        <a:p>
          <a:endParaRPr lang="en-US"/>
        </a:p>
      </dgm:t>
    </dgm:pt>
    <dgm:pt modelId="{3338E030-6DCE-42D5-82D9-A3B5579024EE}">
      <dgm:prSet/>
      <dgm:spPr/>
      <dgm:t>
        <a:bodyPr/>
        <a:lstStyle/>
        <a:p>
          <a:pPr>
            <a:lnSpc>
              <a:spcPct val="100000"/>
            </a:lnSpc>
          </a:pPr>
          <a:r>
            <a:rPr lang="en-US"/>
            <a:t>Obtain more labeled training data.</a:t>
          </a:r>
        </a:p>
      </dgm:t>
    </dgm:pt>
    <dgm:pt modelId="{3A8F4599-8AC9-4CE9-95D1-EB27F01F618F}" type="parTrans" cxnId="{0CD8E4F9-5DC1-430F-872E-A3E022EA97A0}">
      <dgm:prSet/>
      <dgm:spPr/>
      <dgm:t>
        <a:bodyPr/>
        <a:lstStyle/>
        <a:p>
          <a:endParaRPr lang="en-US"/>
        </a:p>
      </dgm:t>
    </dgm:pt>
    <dgm:pt modelId="{04F85856-87D0-403E-905B-F1CE0B0B63A9}" type="sibTrans" cxnId="{0CD8E4F9-5DC1-430F-872E-A3E022EA97A0}">
      <dgm:prSet/>
      <dgm:spPr/>
      <dgm:t>
        <a:bodyPr/>
        <a:lstStyle/>
        <a:p>
          <a:endParaRPr lang="en-US"/>
        </a:p>
      </dgm:t>
    </dgm:pt>
    <dgm:pt modelId="{8AED4C67-3A6C-4497-A287-3C9242C12ADE}" type="pres">
      <dgm:prSet presAssocID="{86388B18-CF16-4BD4-BE6C-4D42501E5289}" presName="root" presStyleCnt="0">
        <dgm:presLayoutVars>
          <dgm:dir/>
          <dgm:resizeHandles val="exact"/>
        </dgm:presLayoutVars>
      </dgm:prSet>
      <dgm:spPr/>
    </dgm:pt>
    <dgm:pt modelId="{9B21925E-7576-4AD9-9427-68864210CDDB}" type="pres">
      <dgm:prSet presAssocID="{148496E1-4BF3-478F-9B21-8337DCD6112B}" presName="compNode" presStyleCnt="0"/>
      <dgm:spPr/>
    </dgm:pt>
    <dgm:pt modelId="{24DE8A07-1B8B-43F6-8F1D-81E07555B776}" type="pres">
      <dgm:prSet presAssocID="{148496E1-4BF3-478F-9B21-8337DCD6112B}" presName="bgRect" presStyleLbl="bgShp" presStyleIdx="0" presStyleCnt="2"/>
      <dgm:spPr>
        <a:solidFill>
          <a:srgbClr val="92D050"/>
        </a:solidFill>
      </dgm:spPr>
    </dgm:pt>
    <dgm:pt modelId="{E277CB1A-B311-4E9B-98EB-4DE2425AB3AA}" type="pres">
      <dgm:prSet presAssocID="{148496E1-4BF3-478F-9B21-8337DCD611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2029380B-4E5E-4239-8F01-E8A321C155FA}" type="pres">
      <dgm:prSet presAssocID="{148496E1-4BF3-478F-9B21-8337DCD6112B}" presName="spaceRect" presStyleCnt="0"/>
      <dgm:spPr/>
    </dgm:pt>
    <dgm:pt modelId="{F01B5B7D-F506-4400-9D57-B70A2E40F452}" type="pres">
      <dgm:prSet presAssocID="{148496E1-4BF3-478F-9B21-8337DCD6112B}" presName="parTx" presStyleLbl="revTx" presStyleIdx="0" presStyleCnt="2">
        <dgm:presLayoutVars>
          <dgm:chMax val="0"/>
          <dgm:chPref val="0"/>
        </dgm:presLayoutVars>
      </dgm:prSet>
      <dgm:spPr/>
    </dgm:pt>
    <dgm:pt modelId="{E85318EA-7815-445E-9F3C-9C1AD67E556C}" type="pres">
      <dgm:prSet presAssocID="{1B5607F5-BB4F-44E9-9609-0A94B975B019}" presName="sibTrans" presStyleCnt="0"/>
      <dgm:spPr/>
    </dgm:pt>
    <dgm:pt modelId="{83CD7CBF-5115-4146-B3E1-2B6743AC5BC6}" type="pres">
      <dgm:prSet presAssocID="{3338E030-6DCE-42D5-82D9-A3B5579024EE}" presName="compNode" presStyleCnt="0"/>
      <dgm:spPr/>
    </dgm:pt>
    <dgm:pt modelId="{61A1461F-4F1F-40D9-9496-F1502BF12A9A}" type="pres">
      <dgm:prSet presAssocID="{3338E030-6DCE-42D5-82D9-A3B5579024EE}" presName="bgRect" presStyleLbl="bgShp" presStyleIdx="1" presStyleCnt="2"/>
      <dgm:spPr/>
    </dgm:pt>
    <dgm:pt modelId="{485E8F11-2E1A-4D8C-BAD1-56DA6BF14B77}" type="pres">
      <dgm:prSet presAssocID="{3338E030-6DCE-42D5-82D9-A3B5579024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ploma Roll"/>
        </a:ext>
      </dgm:extLst>
    </dgm:pt>
    <dgm:pt modelId="{29003A02-6D9E-4F07-8640-52DA6F69A025}" type="pres">
      <dgm:prSet presAssocID="{3338E030-6DCE-42D5-82D9-A3B5579024EE}" presName="spaceRect" presStyleCnt="0"/>
      <dgm:spPr/>
    </dgm:pt>
    <dgm:pt modelId="{95E703D9-A472-4615-B730-F55F8DA0829B}" type="pres">
      <dgm:prSet presAssocID="{3338E030-6DCE-42D5-82D9-A3B5579024EE}" presName="parTx" presStyleLbl="revTx" presStyleIdx="1" presStyleCnt="2">
        <dgm:presLayoutVars>
          <dgm:chMax val="0"/>
          <dgm:chPref val="0"/>
        </dgm:presLayoutVars>
      </dgm:prSet>
      <dgm:spPr/>
    </dgm:pt>
  </dgm:ptLst>
  <dgm:cxnLst>
    <dgm:cxn modelId="{8CC97063-D067-44A1-B556-62DF231DA5DA}" srcId="{86388B18-CF16-4BD4-BE6C-4D42501E5289}" destId="{148496E1-4BF3-478F-9B21-8337DCD6112B}" srcOrd="0" destOrd="0" parTransId="{B7C49B5A-404E-412D-B330-35A7D58E88E1}" sibTransId="{1B5607F5-BB4F-44E9-9609-0A94B975B019}"/>
    <dgm:cxn modelId="{F80E864C-6FFC-4177-8830-07E7E6418D62}" type="presOf" srcId="{148496E1-4BF3-478F-9B21-8337DCD6112B}" destId="{F01B5B7D-F506-4400-9D57-B70A2E40F452}" srcOrd="0" destOrd="0" presId="urn:microsoft.com/office/officeart/2018/2/layout/IconVerticalSolidList"/>
    <dgm:cxn modelId="{86ACC6C0-AB5E-4278-9E90-78BCA43C1084}" type="presOf" srcId="{3338E030-6DCE-42D5-82D9-A3B5579024EE}" destId="{95E703D9-A472-4615-B730-F55F8DA0829B}" srcOrd="0" destOrd="0" presId="urn:microsoft.com/office/officeart/2018/2/layout/IconVerticalSolidList"/>
    <dgm:cxn modelId="{06DCA5E0-FA26-4082-89CC-7B781D513175}" type="presOf" srcId="{86388B18-CF16-4BD4-BE6C-4D42501E5289}" destId="{8AED4C67-3A6C-4497-A287-3C9242C12ADE}" srcOrd="0" destOrd="0" presId="urn:microsoft.com/office/officeart/2018/2/layout/IconVerticalSolidList"/>
    <dgm:cxn modelId="{0CD8E4F9-5DC1-430F-872E-A3E022EA97A0}" srcId="{86388B18-CF16-4BD4-BE6C-4D42501E5289}" destId="{3338E030-6DCE-42D5-82D9-A3B5579024EE}" srcOrd="1" destOrd="0" parTransId="{3A8F4599-8AC9-4CE9-95D1-EB27F01F618F}" sibTransId="{04F85856-87D0-403E-905B-F1CE0B0B63A9}"/>
    <dgm:cxn modelId="{85E47C62-EEB9-41A2-A14E-AB8FC4F7BCF4}" type="presParOf" srcId="{8AED4C67-3A6C-4497-A287-3C9242C12ADE}" destId="{9B21925E-7576-4AD9-9427-68864210CDDB}" srcOrd="0" destOrd="0" presId="urn:microsoft.com/office/officeart/2018/2/layout/IconVerticalSolidList"/>
    <dgm:cxn modelId="{EE05F2E1-3C9A-476A-BC02-DE9CF99FDCC0}" type="presParOf" srcId="{9B21925E-7576-4AD9-9427-68864210CDDB}" destId="{24DE8A07-1B8B-43F6-8F1D-81E07555B776}" srcOrd="0" destOrd="0" presId="urn:microsoft.com/office/officeart/2018/2/layout/IconVerticalSolidList"/>
    <dgm:cxn modelId="{FC12E6AB-93EF-4051-9D24-E7DC8514C14C}" type="presParOf" srcId="{9B21925E-7576-4AD9-9427-68864210CDDB}" destId="{E277CB1A-B311-4E9B-98EB-4DE2425AB3AA}" srcOrd="1" destOrd="0" presId="urn:microsoft.com/office/officeart/2018/2/layout/IconVerticalSolidList"/>
    <dgm:cxn modelId="{6801ADF8-AA7C-4F34-BD49-788BCC20E18A}" type="presParOf" srcId="{9B21925E-7576-4AD9-9427-68864210CDDB}" destId="{2029380B-4E5E-4239-8F01-E8A321C155FA}" srcOrd="2" destOrd="0" presId="urn:microsoft.com/office/officeart/2018/2/layout/IconVerticalSolidList"/>
    <dgm:cxn modelId="{34BEF722-E612-4430-9DD0-48EB9B1B9432}" type="presParOf" srcId="{9B21925E-7576-4AD9-9427-68864210CDDB}" destId="{F01B5B7D-F506-4400-9D57-B70A2E40F452}" srcOrd="3" destOrd="0" presId="urn:microsoft.com/office/officeart/2018/2/layout/IconVerticalSolidList"/>
    <dgm:cxn modelId="{E1494BC5-7A43-4CEC-8ABE-9067DE11BEFD}" type="presParOf" srcId="{8AED4C67-3A6C-4497-A287-3C9242C12ADE}" destId="{E85318EA-7815-445E-9F3C-9C1AD67E556C}" srcOrd="1" destOrd="0" presId="urn:microsoft.com/office/officeart/2018/2/layout/IconVerticalSolidList"/>
    <dgm:cxn modelId="{832DB6D9-95CD-4757-8022-6EE1B398F5D7}" type="presParOf" srcId="{8AED4C67-3A6C-4497-A287-3C9242C12ADE}" destId="{83CD7CBF-5115-4146-B3E1-2B6743AC5BC6}" srcOrd="2" destOrd="0" presId="urn:microsoft.com/office/officeart/2018/2/layout/IconVerticalSolidList"/>
    <dgm:cxn modelId="{13362246-9796-4297-8170-9B2F790A366D}" type="presParOf" srcId="{83CD7CBF-5115-4146-B3E1-2B6743AC5BC6}" destId="{61A1461F-4F1F-40D9-9496-F1502BF12A9A}" srcOrd="0" destOrd="0" presId="urn:microsoft.com/office/officeart/2018/2/layout/IconVerticalSolidList"/>
    <dgm:cxn modelId="{2E04FAC1-6AE0-4F55-BDB4-C6BE0D9A99CC}" type="presParOf" srcId="{83CD7CBF-5115-4146-B3E1-2B6743AC5BC6}" destId="{485E8F11-2E1A-4D8C-BAD1-56DA6BF14B77}" srcOrd="1" destOrd="0" presId="urn:microsoft.com/office/officeart/2018/2/layout/IconVerticalSolidList"/>
    <dgm:cxn modelId="{28D04EFC-7430-4F69-A274-054E98F9B7EB}" type="presParOf" srcId="{83CD7CBF-5115-4146-B3E1-2B6743AC5BC6}" destId="{29003A02-6D9E-4F07-8640-52DA6F69A025}" srcOrd="2" destOrd="0" presId="urn:microsoft.com/office/officeart/2018/2/layout/IconVerticalSolidList"/>
    <dgm:cxn modelId="{A3431B75-C786-4B68-AF70-ABD0A1614531}" type="presParOf" srcId="{83CD7CBF-5115-4146-B3E1-2B6743AC5BC6}" destId="{95E703D9-A472-4615-B730-F55F8DA0829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CDDD4-1A17-4ECD-87ED-2F124B516D7F}">
      <dsp:nvSpPr>
        <dsp:cNvPr id="0" name=""/>
        <dsp:cNvSpPr/>
      </dsp:nvSpPr>
      <dsp:spPr>
        <a:xfrm>
          <a:off x="0" y="67630"/>
          <a:ext cx="11029950" cy="180063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t>Dogs are closely involved in human lives as family</a:t>
          </a:r>
          <a:r>
            <a:rPr lang="en-US" sz="2700" kern="1200" dirty="0"/>
            <a:t> </a:t>
          </a:r>
          <a:r>
            <a:rPr lang="en-US" sz="2700" b="0" i="0" kern="1200" dirty="0"/>
            <a:t>members and are very common as pets. </a:t>
          </a:r>
          <a:endParaRPr lang="en-US" sz="2700" kern="1200" dirty="0"/>
        </a:p>
      </dsp:txBody>
      <dsp:txXfrm>
        <a:off x="87900" y="155530"/>
        <a:ext cx="10854150" cy="1624830"/>
      </dsp:txXfrm>
    </dsp:sp>
    <dsp:sp modelId="{8B30E8B9-EAE7-455D-9957-7514F3D3A616}">
      <dsp:nvSpPr>
        <dsp:cNvPr id="0" name=""/>
        <dsp:cNvSpPr/>
      </dsp:nvSpPr>
      <dsp:spPr>
        <a:xfrm>
          <a:off x="0" y="1946020"/>
          <a:ext cx="11029950" cy="1800630"/>
        </a:xfrm>
        <a:prstGeom prst="roundRect">
          <a:avLst/>
        </a:prstGeom>
        <a:solidFill>
          <a:schemeClr val="accent2">
            <a:hueOff val="-882696"/>
            <a:satOff val="4218"/>
            <a:lumOff val="588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a:t>
          </a:r>
          <a:r>
            <a:rPr lang="en-US" sz="2700" b="0" i="0" kern="1200"/>
            <a:t>he number of dog-related incidents of injury</a:t>
          </a:r>
          <a:r>
            <a:rPr lang="en-US" sz="2700" kern="1200"/>
            <a:t> </a:t>
          </a:r>
          <a:r>
            <a:rPr lang="en-US" sz="2700" b="0" i="0" kern="1200"/>
            <a:t>and uncivilized behavior is increasing. This leads to a need for dog identification using modern visual technology, both for dog recognition and finer-grained</a:t>
          </a:r>
          <a:r>
            <a:rPr lang="en-US" sz="2700" kern="1200"/>
            <a:t> </a:t>
          </a:r>
          <a:r>
            <a:rPr lang="en-US" sz="2700" b="0" i="0" kern="1200"/>
            <a:t>classification to breed.</a:t>
          </a:r>
          <a:endParaRPr lang="en-US" sz="2700" kern="1200"/>
        </a:p>
      </dsp:txBody>
      <dsp:txXfrm>
        <a:off x="87900" y="2033920"/>
        <a:ext cx="10854150" cy="1624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86474" y="151893"/>
          <a:ext cx="1990125" cy="199012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110599" y="576018"/>
          <a:ext cx="1141875" cy="11418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0287" y="2761893"/>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For identifying dogs with little inter-breed or intra-breed differences</a:t>
          </a:r>
        </a:p>
      </dsp:txBody>
      <dsp:txXfrm>
        <a:off x="50287" y="2761893"/>
        <a:ext cx="3262500" cy="720000"/>
      </dsp:txXfrm>
    </dsp:sp>
    <dsp:sp modelId="{BCD8CDD9-0C56-4401-ADB1-8B48DAB2C96F}">
      <dsp:nvSpPr>
        <dsp:cNvPr id="0" name=""/>
        <dsp:cNvSpPr/>
      </dsp:nvSpPr>
      <dsp:spPr>
        <a:xfrm>
          <a:off x="4519912" y="151893"/>
          <a:ext cx="1990125" cy="199012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944037" y="576018"/>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883725" y="2761893"/>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For capitalizing purposes</a:t>
          </a:r>
        </a:p>
      </dsp:txBody>
      <dsp:txXfrm>
        <a:off x="3883725" y="2761893"/>
        <a:ext cx="3262500" cy="720000"/>
      </dsp:txXfrm>
    </dsp:sp>
    <dsp:sp modelId="{FF93E135-77D6-48A0-8871-9BC93D705D06}">
      <dsp:nvSpPr>
        <dsp:cNvPr id="0" name=""/>
        <dsp:cNvSpPr/>
      </dsp:nvSpPr>
      <dsp:spPr>
        <a:xfrm>
          <a:off x="8353350" y="151893"/>
          <a:ext cx="1990125" cy="199012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777475" y="576018"/>
          <a:ext cx="1141875" cy="11418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717162" y="2761893"/>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Medical applications</a:t>
          </a:r>
        </a:p>
      </dsp:txBody>
      <dsp:txXfrm>
        <a:off x="7717162" y="2761893"/>
        <a:ext cx="326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C3DAD-1524-4B2E-BF3C-990373EA3201}">
      <dsp:nvSpPr>
        <dsp:cNvPr id="0" name=""/>
        <dsp:cNvSpPr/>
      </dsp:nvSpPr>
      <dsp:spPr>
        <a:xfrm>
          <a:off x="2158109" y="1420"/>
          <a:ext cx="2797387" cy="139869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The Stanford Dogs dataset is a picture dataset of dog breeds that is available to the public. </a:t>
          </a:r>
        </a:p>
      </dsp:txBody>
      <dsp:txXfrm>
        <a:off x="2199075" y="42386"/>
        <a:ext cx="2715455" cy="1316761"/>
      </dsp:txXfrm>
    </dsp:sp>
    <dsp:sp modelId="{2124F414-5740-424C-BBB6-F8F013198C31}">
      <dsp:nvSpPr>
        <dsp:cNvPr id="0" name=""/>
        <dsp:cNvSpPr/>
      </dsp:nvSpPr>
      <dsp:spPr>
        <a:xfrm>
          <a:off x="2158109" y="1609918"/>
          <a:ext cx="2797387" cy="139869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Total images – 20580</a:t>
          </a:r>
        </a:p>
      </dsp:txBody>
      <dsp:txXfrm>
        <a:off x="2199075" y="1650884"/>
        <a:ext cx="2715455" cy="1316761"/>
      </dsp:txXfrm>
    </dsp:sp>
    <dsp:sp modelId="{BEE02AFE-82FE-44E9-B565-5EE7FE54E807}">
      <dsp:nvSpPr>
        <dsp:cNvPr id="0" name=""/>
        <dsp:cNvSpPr/>
      </dsp:nvSpPr>
      <dsp:spPr>
        <a:xfrm rot="19457599">
          <a:off x="4825976" y="1874137"/>
          <a:ext cx="1377997" cy="66005"/>
        </a:xfrm>
        <a:custGeom>
          <a:avLst/>
          <a:gdLst/>
          <a:ahLst/>
          <a:cxnLst/>
          <a:rect l="0" t="0" r="0" b="0"/>
          <a:pathLst>
            <a:path>
              <a:moveTo>
                <a:pt x="0" y="33002"/>
              </a:moveTo>
              <a:lnTo>
                <a:pt x="1377997" y="33002"/>
              </a:lnTo>
            </a:path>
          </a:pathLst>
        </a:cu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0525" y="1872690"/>
        <a:ext cx="68899" cy="68899"/>
      </dsp:txXfrm>
    </dsp:sp>
    <dsp:sp modelId="{B2E62C35-5403-43FA-828C-8B289CE5A321}">
      <dsp:nvSpPr>
        <dsp:cNvPr id="0" name=""/>
        <dsp:cNvSpPr/>
      </dsp:nvSpPr>
      <dsp:spPr>
        <a:xfrm>
          <a:off x="6074452" y="805669"/>
          <a:ext cx="2797387" cy="1398693"/>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- 8580 for assessment.</a:t>
          </a:r>
        </a:p>
      </dsp:txBody>
      <dsp:txXfrm>
        <a:off x="6115418" y="846635"/>
        <a:ext cx="2715455" cy="1316761"/>
      </dsp:txXfrm>
    </dsp:sp>
    <dsp:sp modelId="{949AD667-82D0-4B21-990C-EC189F74565C}">
      <dsp:nvSpPr>
        <dsp:cNvPr id="0" name=""/>
        <dsp:cNvSpPr/>
      </dsp:nvSpPr>
      <dsp:spPr>
        <a:xfrm rot="2142401">
          <a:off x="4825976" y="2678386"/>
          <a:ext cx="1377997" cy="66005"/>
        </a:xfrm>
        <a:custGeom>
          <a:avLst/>
          <a:gdLst/>
          <a:ahLst/>
          <a:cxnLst/>
          <a:rect l="0" t="0" r="0" b="0"/>
          <a:pathLst>
            <a:path>
              <a:moveTo>
                <a:pt x="0" y="33002"/>
              </a:moveTo>
              <a:lnTo>
                <a:pt x="1377997" y="33002"/>
              </a:lnTo>
            </a:path>
          </a:pathLst>
        </a:cu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0525" y="2676939"/>
        <a:ext cx="68899" cy="68899"/>
      </dsp:txXfrm>
    </dsp:sp>
    <dsp:sp modelId="{4B072F23-9D9C-4E27-86F3-CB12ABF9DE94}">
      <dsp:nvSpPr>
        <dsp:cNvPr id="0" name=""/>
        <dsp:cNvSpPr/>
      </dsp:nvSpPr>
      <dsp:spPr>
        <a:xfrm>
          <a:off x="6074452" y="2414167"/>
          <a:ext cx="2797387" cy="1398693"/>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- 12000 for training</a:t>
          </a:r>
        </a:p>
      </dsp:txBody>
      <dsp:txXfrm>
        <a:off x="6115418" y="2455133"/>
        <a:ext cx="2715455" cy="13167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BDA8B-C27B-4A2B-B734-6D51564775AB}">
      <dsp:nvSpPr>
        <dsp:cNvPr id="0" name=""/>
        <dsp:cNvSpPr/>
      </dsp:nvSpPr>
      <dsp:spPr>
        <a:xfrm>
          <a:off x="0" y="396040"/>
          <a:ext cx="11029950" cy="1956150"/>
        </a:xfrm>
        <a:prstGeom prst="rect">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479044" rIns="85604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Significant advancements in field of Computer vision.</a:t>
          </a:r>
        </a:p>
        <a:p>
          <a:pPr marL="228600" lvl="1" indent="-228600" algn="l" defTabSz="1022350">
            <a:lnSpc>
              <a:spcPct val="90000"/>
            </a:lnSpc>
            <a:spcBef>
              <a:spcPct val="0"/>
            </a:spcBef>
            <a:spcAft>
              <a:spcPct val="15000"/>
            </a:spcAft>
            <a:buChar char="•"/>
          </a:pPr>
          <a:r>
            <a:rPr lang="en-US" sz="2300" kern="1200"/>
            <a:t>CNNs are explicitly designed for image data.</a:t>
          </a:r>
        </a:p>
        <a:p>
          <a:pPr marL="228600" lvl="1" indent="-228600" algn="l" defTabSz="1022350">
            <a:lnSpc>
              <a:spcPct val="90000"/>
            </a:lnSpc>
            <a:spcBef>
              <a:spcPct val="0"/>
            </a:spcBef>
            <a:spcAft>
              <a:spcPct val="15000"/>
            </a:spcAft>
            <a:buChar char="•"/>
          </a:pPr>
          <a:r>
            <a:rPr lang="en-US" sz="2300" kern="1200"/>
            <a:t>Very similar to neural networks but uses a convolutional layer among the hidden layers.</a:t>
          </a:r>
        </a:p>
      </dsp:txBody>
      <dsp:txXfrm>
        <a:off x="0" y="396040"/>
        <a:ext cx="11029950" cy="1956150"/>
      </dsp:txXfrm>
    </dsp:sp>
    <dsp:sp modelId="{A94801C2-A7B5-4F7D-97AC-6FEEBAE9C86F}">
      <dsp:nvSpPr>
        <dsp:cNvPr id="0" name=""/>
        <dsp:cNvSpPr/>
      </dsp:nvSpPr>
      <dsp:spPr>
        <a:xfrm>
          <a:off x="551497" y="56560"/>
          <a:ext cx="7720965" cy="67896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1022350">
            <a:lnSpc>
              <a:spcPct val="90000"/>
            </a:lnSpc>
            <a:spcBef>
              <a:spcPct val="0"/>
            </a:spcBef>
            <a:spcAft>
              <a:spcPct val="35000"/>
            </a:spcAft>
            <a:buNone/>
          </a:pPr>
          <a:r>
            <a:rPr lang="en-US" sz="2300" kern="1200"/>
            <a:t>Levarage use of Convolutional Neural Network and Tranfer Learning</a:t>
          </a:r>
        </a:p>
      </dsp:txBody>
      <dsp:txXfrm>
        <a:off x="584641" y="89704"/>
        <a:ext cx="7654677" cy="612672"/>
      </dsp:txXfrm>
    </dsp:sp>
    <dsp:sp modelId="{8134DC8C-B75A-46AB-8AF1-5C4D7784EA85}">
      <dsp:nvSpPr>
        <dsp:cNvPr id="0" name=""/>
        <dsp:cNvSpPr/>
      </dsp:nvSpPr>
      <dsp:spPr>
        <a:xfrm>
          <a:off x="0" y="2815870"/>
          <a:ext cx="11029950" cy="941850"/>
        </a:xfrm>
        <a:prstGeom prst="rect">
          <a:avLst/>
        </a:prstGeom>
        <a:solidFill>
          <a:schemeClr val="lt1">
            <a:alpha val="90000"/>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47" tIns="479044" rIns="85604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Perform better than baseline and human.</a:t>
          </a:r>
        </a:p>
      </dsp:txBody>
      <dsp:txXfrm>
        <a:off x="0" y="2815870"/>
        <a:ext cx="11029950" cy="941850"/>
      </dsp:txXfrm>
    </dsp:sp>
    <dsp:sp modelId="{3133F64B-8280-4C74-989B-C24E784DB59F}">
      <dsp:nvSpPr>
        <dsp:cNvPr id="0" name=""/>
        <dsp:cNvSpPr/>
      </dsp:nvSpPr>
      <dsp:spPr>
        <a:xfrm>
          <a:off x="551497" y="2476390"/>
          <a:ext cx="7720965" cy="678960"/>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1022350">
            <a:lnSpc>
              <a:spcPct val="90000"/>
            </a:lnSpc>
            <a:spcBef>
              <a:spcPct val="0"/>
            </a:spcBef>
            <a:spcAft>
              <a:spcPct val="35000"/>
            </a:spcAft>
            <a:buNone/>
          </a:pPr>
          <a:r>
            <a:rPr lang="en-US" sz="2300" kern="1200"/>
            <a:t>Objective: Compare Neural Network performance on classifying dog breeds from images</a:t>
          </a:r>
        </a:p>
      </dsp:txBody>
      <dsp:txXfrm>
        <a:off x="584641" y="2509534"/>
        <a:ext cx="7654677"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FB0DB-E7C5-43EF-848F-42CE4AE97AA4}">
      <dsp:nvSpPr>
        <dsp:cNvPr id="0" name=""/>
        <dsp:cNvSpPr/>
      </dsp:nvSpPr>
      <dsp:spPr>
        <a:xfrm>
          <a:off x="12703" y="468156"/>
          <a:ext cx="2792457" cy="837737"/>
        </a:xfrm>
        <a:prstGeom prst="chevron">
          <a:avLst>
            <a:gd name="adj" fmla="val 30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437" tIns="103437" rIns="103437" bIns="103437" numCol="1" spcCol="1270" anchor="ctr" anchorCtr="0">
          <a:noAutofit/>
        </a:bodyPr>
        <a:lstStyle/>
        <a:p>
          <a:pPr marL="0" lvl="0" indent="0" algn="ctr" defTabSz="1066800">
            <a:lnSpc>
              <a:spcPct val="90000"/>
            </a:lnSpc>
            <a:spcBef>
              <a:spcPct val="0"/>
            </a:spcBef>
            <a:spcAft>
              <a:spcPct val="35000"/>
            </a:spcAft>
            <a:buNone/>
          </a:pPr>
          <a:r>
            <a:rPr lang="en-US" sz="2400" kern="1200"/>
            <a:t>ResNet18</a:t>
          </a:r>
        </a:p>
      </dsp:txBody>
      <dsp:txXfrm>
        <a:off x="264024" y="468156"/>
        <a:ext cx="2289815" cy="837737"/>
      </dsp:txXfrm>
    </dsp:sp>
    <dsp:sp modelId="{D2A9A6F1-35F5-4364-9D65-008A2CD5C35F}">
      <dsp:nvSpPr>
        <dsp:cNvPr id="0" name=""/>
        <dsp:cNvSpPr/>
      </dsp:nvSpPr>
      <dsp:spPr>
        <a:xfrm>
          <a:off x="12703" y="1305893"/>
          <a:ext cx="2541136" cy="204023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0806" tIns="200806" rIns="200806" bIns="401613" numCol="1" spcCol="1270" anchor="t" anchorCtr="0">
          <a:noAutofit/>
        </a:bodyPr>
        <a:lstStyle/>
        <a:p>
          <a:pPr marL="0" lvl="0" indent="0" algn="l" defTabSz="488950">
            <a:lnSpc>
              <a:spcPct val="90000"/>
            </a:lnSpc>
            <a:spcBef>
              <a:spcPct val="0"/>
            </a:spcBef>
            <a:spcAft>
              <a:spcPct val="35000"/>
            </a:spcAft>
            <a:buNone/>
          </a:pPr>
          <a:r>
            <a:rPr lang="en-US" sz="1100" kern="1200" dirty="0"/>
            <a:t>The term "residual neural network" refers to a network that contains residual information the use of a residual learning framework can make it easier to train networks that are much deeper than those previously used. The output of one layer and the input of the previous layer are combined as the input of the next layer in a residual block.</a:t>
          </a:r>
        </a:p>
      </dsp:txBody>
      <dsp:txXfrm>
        <a:off x="12703" y="1305893"/>
        <a:ext cx="2541136" cy="2040231"/>
      </dsp:txXfrm>
    </dsp:sp>
    <dsp:sp modelId="{1F2CD4AF-1671-4069-98C9-6C3785E7F32F}">
      <dsp:nvSpPr>
        <dsp:cNvPr id="0" name=""/>
        <dsp:cNvSpPr/>
      </dsp:nvSpPr>
      <dsp:spPr>
        <a:xfrm>
          <a:off x="2750065" y="468156"/>
          <a:ext cx="2792457" cy="837737"/>
        </a:xfrm>
        <a:prstGeom prst="chevron">
          <a:avLst>
            <a:gd name="adj" fmla="val 30000"/>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437" tIns="103437" rIns="103437" bIns="103437" numCol="1" spcCol="1270" anchor="ctr" anchorCtr="0">
          <a:noAutofit/>
        </a:bodyPr>
        <a:lstStyle/>
        <a:p>
          <a:pPr marL="0" lvl="0" indent="0" algn="ctr" defTabSz="1066800">
            <a:lnSpc>
              <a:spcPct val="90000"/>
            </a:lnSpc>
            <a:spcBef>
              <a:spcPct val="0"/>
            </a:spcBef>
            <a:spcAft>
              <a:spcPct val="35000"/>
            </a:spcAft>
            <a:buNone/>
          </a:pPr>
          <a:r>
            <a:rPr lang="tr-TR" sz="2400" b="1" kern="1200" dirty="0"/>
            <a:t>AlexNet</a:t>
          </a:r>
          <a:endParaRPr lang="en-US" sz="2400" kern="1200" dirty="0"/>
        </a:p>
      </dsp:txBody>
      <dsp:txXfrm>
        <a:off x="3001386" y="468156"/>
        <a:ext cx="2289815" cy="837737"/>
      </dsp:txXfrm>
    </dsp:sp>
    <dsp:sp modelId="{AE562176-429B-42C9-B44A-B663D0521488}">
      <dsp:nvSpPr>
        <dsp:cNvPr id="0" name=""/>
        <dsp:cNvSpPr/>
      </dsp:nvSpPr>
      <dsp:spPr>
        <a:xfrm>
          <a:off x="2750065" y="1305893"/>
          <a:ext cx="2541136" cy="2040231"/>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0806" tIns="200806" rIns="200806" bIns="401613" numCol="1" spcCol="1270" anchor="t" anchorCtr="0">
          <a:noAutofit/>
        </a:bodyPr>
        <a:lstStyle/>
        <a:p>
          <a:pPr marL="0" lvl="0" indent="0" algn="l" defTabSz="488950">
            <a:lnSpc>
              <a:spcPct val="90000"/>
            </a:lnSpc>
            <a:spcBef>
              <a:spcPct val="0"/>
            </a:spcBef>
            <a:spcAft>
              <a:spcPct val="35000"/>
            </a:spcAft>
            <a:buNone/>
          </a:pPr>
          <a:r>
            <a:rPr lang="en-US" sz="1100" kern="1200" dirty="0" err="1"/>
            <a:t>AlexNet</a:t>
          </a:r>
          <a:r>
            <a:rPr lang="en-US" sz="1100" kern="1200" dirty="0"/>
            <a:t> consists of 5 convolutional layers, 3 full connected layer, few of them are max pooling layers and lastly with a final 1000-way SoftMax. It has 60 million parameter and 650000 neurons. To minimize overfitting in the fully connected layer Dropout is used.</a:t>
          </a:r>
        </a:p>
      </dsp:txBody>
      <dsp:txXfrm>
        <a:off x="2750065" y="1305893"/>
        <a:ext cx="2541136" cy="2040231"/>
      </dsp:txXfrm>
    </dsp:sp>
    <dsp:sp modelId="{8C4D131F-5A13-4193-8DBE-09467B3B23D8}">
      <dsp:nvSpPr>
        <dsp:cNvPr id="0" name=""/>
        <dsp:cNvSpPr/>
      </dsp:nvSpPr>
      <dsp:spPr>
        <a:xfrm>
          <a:off x="5487427" y="468156"/>
          <a:ext cx="2792457" cy="837737"/>
        </a:xfrm>
        <a:prstGeom prst="chevron">
          <a:avLst>
            <a:gd name="adj" fmla="val 30000"/>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437" tIns="103437" rIns="103437" bIns="103437" numCol="1" spcCol="1270" anchor="ctr" anchorCtr="0">
          <a:noAutofit/>
        </a:bodyPr>
        <a:lstStyle/>
        <a:p>
          <a:pPr marL="0" lvl="0" indent="0" algn="ctr" defTabSz="1066800">
            <a:lnSpc>
              <a:spcPct val="90000"/>
            </a:lnSpc>
            <a:spcBef>
              <a:spcPct val="0"/>
            </a:spcBef>
            <a:spcAft>
              <a:spcPct val="35000"/>
            </a:spcAft>
            <a:buNone/>
          </a:pPr>
          <a:r>
            <a:rPr lang="en-US" sz="2400" kern="1200" dirty="0"/>
            <a:t>Data augmentation</a:t>
          </a:r>
        </a:p>
      </dsp:txBody>
      <dsp:txXfrm>
        <a:off x="5738748" y="468156"/>
        <a:ext cx="2289815" cy="837737"/>
      </dsp:txXfrm>
    </dsp:sp>
    <dsp:sp modelId="{8C10E43D-6D4D-4A92-9D1A-EFBEFEA0B6F2}">
      <dsp:nvSpPr>
        <dsp:cNvPr id="0" name=""/>
        <dsp:cNvSpPr/>
      </dsp:nvSpPr>
      <dsp:spPr>
        <a:xfrm>
          <a:off x="5487427" y="1305893"/>
          <a:ext cx="2541136" cy="2040231"/>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0806" tIns="200806" rIns="200806" bIns="401613" numCol="1" spcCol="1270" anchor="t" anchorCtr="0">
          <a:noAutofit/>
        </a:bodyPr>
        <a:lstStyle/>
        <a:p>
          <a:pPr marL="0" lvl="0" indent="0" algn="l" defTabSz="488950">
            <a:lnSpc>
              <a:spcPct val="90000"/>
            </a:lnSpc>
            <a:spcBef>
              <a:spcPct val="0"/>
            </a:spcBef>
            <a:spcAft>
              <a:spcPct val="35000"/>
            </a:spcAft>
            <a:buNone/>
          </a:pPr>
          <a:r>
            <a:rPr lang="en-IN" sz="1100" kern="1200" dirty="0"/>
            <a:t>Data augmentation is common method for minimizing overfitting on data which is been trained by taking help of different transformations earlier than the feedforward pass while training.</a:t>
          </a:r>
          <a:endParaRPr lang="en-US" sz="1100" kern="1200" dirty="0"/>
        </a:p>
      </dsp:txBody>
      <dsp:txXfrm>
        <a:off x="5487427" y="1305893"/>
        <a:ext cx="2541136" cy="2040231"/>
      </dsp:txXfrm>
    </dsp:sp>
    <dsp:sp modelId="{F65F50E2-BDDE-48AF-BF47-C5C34046CABE}">
      <dsp:nvSpPr>
        <dsp:cNvPr id="0" name=""/>
        <dsp:cNvSpPr/>
      </dsp:nvSpPr>
      <dsp:spPr>
        <a:xfrm>
          <a:off x="8224789" y="468156"/>
          <a:ext cx="2792457" cy="837737"/>
        </a:xfrm>
        <a:prstGeom prst="chevron">
          <a:avLst>
            <a:gd name="adj" fmla="val 30000"/>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437" tIns="103437" rIns="103437" bIns="103437" numCol="1" spcCol="1270" anchor="ctr" anchorCtr="0">
          <a:noAutofit/>
        </a:bodyPr>
        <a:lstStyle/>
        <a:p>
          <a:pPr marL="0" lvl="0" indent="0" algn="ctr" defTabSz="1066800">
            <a:lnSpc>
              <a:spcPct val="90000"/>
            </a:lnSpc>
            <a:spcBef>
              <a:spcPct val="0"/>
            </a:spcBef>
            <a:spcAft>
              <a:spcPct val="35000"/>
            </a:spcAft>
            <a:buNone/>
          </a:pPr>
          <a:r>
            <a:rPr lang="tr-TR" sz="2400" b="1" kern="1200" dirty="0"/>
            <a:t>SGD</a:t>
          </a:r>
          <a:endParaRPr lang="en-US" sz="2400" kern="1200" dirty="0"/>
        </a:p>
      </dsp:txBody>
      <dsp:txXfrm>
        <a:off x="8476110" y="468156"/>
        <a:ext cx="2289815" cy="837737"/>
      </dsp:txXfrm>
    </dsp:sp>
    <dsp:sp modelId="{E517C891-E3FB-4F9A-A7B8-C8E4B5647FF4}">
      <dsp:nvSpPr>
        <dsp:cNvPr id="0" name=""/>
        <dsp:cNvSpPr/>
      </dsp:nvSpPr>
      <dsp:spPr>
        <a:xfrm>
          <a:off x="8224789" y="1305893"/>
          <a:ext cx="2541136" cy="2040231"/>
        </a:xfrm>
        <a:prstGeom prst="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0806" tIns="200806" rIns="200806" bIns="401613" numCol="1" spcCol="1270" anchor="t" anchorCtr="0">
          <a:noAutofit/>
        </a:bodyPr>
        <a:lstStyle/>
        <a:p>
          <a:pPr marL="0" lvl="0" indent="0" algn="l" defTabSz="488950">
            <a:lnSpc>
              <a:spcPct val="90000"/>
            </a:lnSpc>
            <a:spcBef>
              <a:spcPct val="0"/>
            </a:spcBef>
            <a:spcAft>
              <a:spcPct val="35000"/>
            </a:spcAft>
            <a:buNone/>
          </a:pPr>
          <a:r>
            <a:rPr lang="tr-TR" sz="1100" kern="1200" dirty="0"/>
            <a:t>Stochastic gradient descent is one of the well-known optimization algorithms. The SGD algorithm is a significant reduction in complexity.</a:t>
          </a:r>
          <a:endParaRPr lang="en-US" sz="1100" kern="1200" dirty="0"/>
        </a:p>
      </dsp:txBody>
      <dsp:txXfrm>
        <a:off x="8224789" y="1305893"/>
        <a:ext cx="2541136" cy="20402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C75C2-283C-4D79-A704-068A248BA4F5}">
      <dsp:nvSpPr>
        <dsp:cNvPr id="0" name=""/>
        <dsp:cNvSpPr/>
      </dsp:nvSpPr>
      <dsp:spPr>
        <a:xfrm>
          <a:off x="3010" y="703442"/>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61739C-8FC2-43B1-8F5E-45B7A27ED1C1}">
      <dsp:nvSpPr>
        <dsp:cNvPr id="0" name=""/>
        <dsp:cNvSpPr/>
      </dsp:nvSpPr>
      <dsp:spPr>
        <a:xfrm>
          <a:off x="3010" y="1950948"/>
          <a:ext cx="3290624" cy="6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We use the consensus of model’s method of to localize portions of the dog's face. </a:t>
          </a:r>
        </a:p>
      </dsp:txBody>
      <dsp:txXfrm>
        <a:off x="3010" y="1950948"/>
        <a:ext cx="3290624" cy="616992"/>
      </dsp:txXfrm>
    </dsp:sp>
    <dsp:sp modelId="{B9CA63EC-9700-406A-B2A3-BF1D51E555E0}">
      <dsp:nvSpPr>
        <dsp:cNvPr id="0" name=""/>
        <dsp:cNvSpPr/>
      </dsp:nvSpPr>
      <dsp:spPr>
        <a:xfrm>
          <a:off x="3010" y="2612492"/>
          <a:ext cx="3290624" cy="318550"/>
        </a:xfrm>
        <a:prstGeom prst="rect">
          <a:avLst/>
        </a:prstGeom>
        <a:noFill/>
        <a:ln>
          <a:noFill/>
        </a:ln>
        <a:effectLst/>
      </dsp:spPr>
      <dsp:style>
        <a:lnRef idx="0">
          <a:scrgbClr r="0" g="0" b="0"/>
        </a:lnRef>
        <a:fillRef idx="0">
          <a:scrgbClr r="0" g="0" b="0"/>
        </a:fillRef>
        <a:effectRef idx="0">
          <a:scrgbClr r="0" g="0" b="0"/>
        </a:effectRef>
        <a:fontRef idx="minor"/>
      </dsp:style>
    </dsp:sp>
    <dsp:sp modelId="{9EFD18A5-E255-45FE-BA02-F4C7CD8A4317}">
      <dsp:nvSpPr>
        <dsp:cNvPr id="0" name=""/>
        <dsp:cNvSpPr/>
      </dsp:nvSpPr>
      <dsp:spPr>
        <a:xfrm>
          <a:off x="3869495" y="703442"/>
          <a:ext cx="1151718" cy="1151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A6F69D-CBF7-4235-8171-83B272E3FA27}">
      <dsp:nvSpPr>
        <dsp:cNvPr id="0" name=""/>
        <dsp:cNvSpPr/>
      </dsp:nvSpPr>
      <dsp:spPr>
        <a:xfrm>
          <a:off x="3869495" y="1950948"/>
          <a:ext cx="3290624" cy="6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tr-TR" sz="1400" kern="1200"/>
            <a:t>The procedure accurately locates the eyes and nose</a:t>
          </a:r>
          <a:endParaRPr lang="en-US" sz="1400" kern="1200"/>
        </a:p>
      </dsp:txBody>
      <dsp:txXfrm>
        <a:off x="3869495" y="1950948"/>
        <a:ext cx="3290624" cy="616992"/>
      </dsp:txXfrm>
    </dsp:sp>
    <dsp:sp modelId="{0F68E07C-FCEF-4881-BDA6-04B7183B2090}">
      <dsp:nvSpPr>
        <dsp:cNvPr id="0" name=""/>
        <dsp:cNvSpPr/>
      </dsp:nvSpPr>
      <dsp:spPr>
        <a:xfrm>
          <a:off x="3869495" y="2612492"/>
          <a:ext cx="3290624" cy="318550"/>
        </a:xfrm>
        <a:prstGeom prst="rect">
          <a:avLst/>
        </a:prstGeom>
        <a:noFill/>
        <a:ln>
          <a:noFill/>
        </a:ln>
        <a:effectLst/>
      </dsp:spPr>
      <dsp:style>
        <a:lnRef idx="0">
          <a:scrgbClr r="0" g="0" b="0"/>
        </a:lnRef>
        <a:fillRef idx="0">
          <a:scrgbClr r="0" g="0" b="0"/>
        </a:fillRef>
        <a:effectRef idx="0">
          <a:scrgbClr r="0" g="0" b="0"/>
        </a:effectRef>
        <a:fontRef idx="minor"/>
      </dsp:style>
    </dsp:sp>
    <dsp:sp modelId="{4F5D7A70-69A5-4985-A394-DDFB23ECF27D}">
      <dsp:nvSpPr>
        <dsp:cNvPr id="0" name=""/>
        <dsp:cNvSpPr/>
      </dsp:nvSpPr>
      <dsp:spPr>
        <a:xfrm>
          <a:off x="7735979" y="703442"/>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D1604-5B87-4B33-B9D1-DDECD580C3C5}">
      <dsp:nvSpPr>
        <dsp:cNvPr id="0" name=""/>
        <dsp:cNvSpPr/>
      </dsp:nvSpPr>
      <dsp:spPr>
        <a:xfrm>
          <a:off x="7735979" y="1950948"/>
          <a:ext cx="3290624" cy="616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In some cases, it may happen that shape or size of the dog is not clearly visible in the image.</a:t>
          </a:r>
        </a:p>
      </dsp:txBody>
      <dsp:txXfrm>
        <a:off x="7735979" y="1950948"/>
        <a:ext cx="3290624" cy="616992"/>
      </dsp:txXfrm>
    </dsp:sp>
    <dsp:sp modelId="{66FE8328-D2BD-4F45-8704-1690C72BB6CA}">
      <dsp:nvSpPr>
        <dsp:cNvPr id="0" name=""/>
        <dsp:cNvSpPr/>
      </dsp:nvSpPr>
      <dsp:spPr>
        <a:xfrm>
          <a:off x="7735979" y="2612492"/>
          <a:ext cx="3290624" cy="31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For this, we have used SoftMax and cross entropy to evaluate the training and testing failure</a:t>
          </a:r>
        </a:p>
      </dsp:txBody>
      <dsp:txXfrm>
        <a:off x="7735979" y="2612492"/>
        <a:ext cx="3290624" cy="3185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AC990-A488-4071-8F91-FDFED5084F33}">
      <dsp:nvSpPr>
        <dsp:cNvPr id="0" name=""/>
        <dsp:cNvSpPr/>
      </dsp:nvSpPr>
      <dsp:spPr>
        <a:xfrm>
          <a:off x="0" y="0"/>
          <a:ext cx="8493061" cy="686570"/>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kern="1200"/>
            <a:t>Converted the raw image files into a functional collection of images for training and testing.</a:t>
          </a:r>
        </a:p>
      </dsp:txBody>
      <dsp:txXfrm>
        <a:off x="20109" y="20109"/>
        <a:ext cx="7671869" cy="646352"/>
      </dsp:txXfrm>
    </dsp:sp>
    <dsp:sp modelId="{8E3ED725-C53A-44D3-9D2D-6C94B0E7BCF8}">
      <dsp:nvSpPr>
        <dsp:cNvPr id="0" name=""/>
        <dsp:cNvSpPr/>
      </dsp:nvSpPr>
      <dsp:spPr>
        <a:xfrm>
          <a:off x="634222" y="781927"/>
          <a:ext cx="8493061" cy="686570"/>
        </a:xfrm>
        <a:prstGeom prst="roundRect">
          <a:avLst>
            <a:gd name="adj" fmla="val 10000"/>
          </a:avLst>
        </a:prstGeom>
        <a:solidFill>
          <a:schemeClr val="accent2">
            <a:hueOff val="-220674"/>
            <a:satOff val="1055"/>
            <a:lumOff val="147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kern="1200"/>
            <a:t>Resized all the resulting images to 256x256.</a:t>
          </a:r>
        </a:p>
      </dsp:txBody>
      <dsp:txXfrm>
        <a:off x="654331" y="802036"/>
        <a:ext cx="7372350" cy="646352"/>
      </dsp:txXfrm>
    </dsp:sp>
    <dsp:sp modelId="{21F71F93-AF3D-4367-82EC-74A9C26ADAB1}">
      <dsp:nvSpPr>
        <dsp:cNvPr id="0" name=""/>
        <dsp:cNvSpPr/>
      </dsp:nvSpPr>
      <dsp:spPr>
        <a:xfrm>
          <a:off x="1268444" y="1563855"/>
          <a:ext cx="8493061" cy="686570"/>
        </a:xfrm>
        <a:prstGeom prst="roundRect">
          <a:avLst>
            <a:gd name="adj" fmla="val 10000"/>
          </a:avLst>
        </a:prstGeom>
        <a:solidFill>
          <a:schemeClr val="accent2">
            <a:hueOff val="-441348"/>
            <a:satOff val="2109"/>
            <a:lumOff val="294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kern="1200"/>
            <a:t>Discarded all cropped images of one of the two dimensions less than 256 pixels.</a:t>
          </a:r>
        </a:p>
      </dsp:txBody>
      <dsp:txXfrm>
        <a:off x="1288553" y="1583964"/>
        <a:ext cx="7372350" cy="646352"/>
      </dsp:txXfrm>
    </dsp:sp>
    <dsp:sp modelId="{E8A3C10A-9B65-41A1-A800-0D8EFAF96E35}">
      <dsp:nvSpPr>
        <dsp:cNvPr id="0" name=""/>
        <dsp:cNvSpPr/>
      </dsp:nvSpPr>
      <dsp:spPr>
        <a:xfrm>
          <a:off x="1902666" y="2345782"/>
          <a:ext cx="8493061" cy="686570"/>
        </a:xfrm>
        <a:prstGeom prst="roundRect">
          <a:avLst>
            <a:gd name="adj" fmla="val 10000"/>
          </a:avLst>
        </a:prstGeom>
        <a:solidFill>
          <a:schemeClr val="accent2">
            <a:hueOff val="-662022"/>
            <a:satOff val="3164"/>
            <a:lumOff val="441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kern="1200"/>
            <a:t>There were 5678 training photos and 4007 research images at the end after this pre-processing.</a:t>
          </a:r>
        </a:p>
      </dsp:txBody>
      <dsp:txXfrm>
        <a:off x="1922775" y="2365891"/>
        <a:ext cx="7372350" cy="646352"/>
      </dsp:txXfrm>
    </dsp:sp>
    <dsp:sp modelId="{57D979BE-C302-4D2D-9852-920AF718FDC1}">
      <dsp:nvSpPr>
        <dsp:cNvPr id="0" name=""/>
        <dsp:cNvSpPr/>
      </dsp:nvSpPr>
      <dsp:spPr>
        <a:xfrm>
          <a:off x="2536888" y="3127710"/>
          <a:ext cx="8493061" cy="686570"/>
        </a:xfrm>
        <a:prstGeom prst="roundRect">
          <a:avLst>
            <a:gd name="adj" fmla="val 10000"/>
          </a:avLst>
        </a:prstGeom>
        <a:solidFill>
          <a:schemeClr val="accent2">
            <a:hueOff val="-882696"/>
            <a:satOff val="4218"/>
            <a:lumOff val="588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kern="1200"/>
            <a:t>we converted to LMDB format for use with Caffe.</a:t>
          </a:r>
        </a:p>
      </dsp:txBody>
      <dsp:txXfrm>
        <a:off x="2556997" y="3147819"/>
        <a:ext cx="7372350" cy="646352"/>
      </dsp:txXfrm>
    </dsp:sp>
    <dsp:sp modelId="{D84FB987-7BFF-4EBF-807F-036792793697}">
      <dsp:nvSpPr>
        <dsp:cNvPr id="0" name=""/>
        <dsp:cNvSpPr/>
      </dsp:nvSpPr>
      <dsp:spPr>
        <a:xfrm>
          <a:off x="8046790" y="501577"/>
          <a:ext cx="446270" cy="446270"/>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147201" y="501577"/>
        <a:ext cx="245448" cy="335818"/>
      </dsp:txXfrm>
    </dsp:sp>
    <dsp:sp modelId="{7D10B77A-A7B0-4050-B6A3-121606481A24}">
      <dsp:nvSpPr>
        <dsp:cNvPr id="0" name=""/>
        <dsp:cNvSpPr/>
      </dsp:nvSpPr>
      <dsp:spPr>
        <a:xfrm>
          <a:off x="8681012" y="1283505"/>
          <a:ext cx="446270" cy="446270"/>
        </a:xfrm>
        <a:prstGeom prst="downArrow">
          <a:avLst>
            <a:gd name="adj1" fmla="val 55000"/>
            <a:gd name="adj2" fmla="val 45000"/>
          </a:avLst>
        </a:prstGeom>
        <a:solidFill>
          <a:schemeClr val="accent2">
            <a:tint val="40000"/>
            <a:alpha val="90000"/>
            <a:hueOff val="-398147"/>
            <a:satOff val="4656"/>
            <a:lumOff val="512"/>
            <a:alphaOff val="0"/>
          </a:schemeClr>
        </a:solidFill>
        <a:ln w="22225" cap="rnd" cmpd="sng" algn="ctr">
          <a:solidFill>
            <a:schemeClr val="accent2">
              <a:tint val="40000"/>
              <a:alpha val="90000"/>
              <a:hueOff val="-398147"/>
              <a:satOff val="4656"/>
              <a:lumOff val="5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781423" y="1283505"/>
        <a:ext cx="245448" cy="335818"/>
      </dsp:txXfrm>
    </dsp:sp>
    <dsp:sp modelId="{F3CBD728-427F-4AC2-AACA-778CA1F33B43}">
      <dsp:nvSpPr>
        <dsp:cNvPr id="0" name=""/>
        <dsp:cNvSpPr/>
      </dsp:nvSpPr>
      <dsp:spPr>
        <a:xfrm>
          <a:off x="9315234" y="2053990"/>
          <a:ext cx="446270" cy="446270"/>
        </a:xfrm>
        <a:prstGeom prst="downArrow">
          <a:avLst>
            <a:gd name="adj1" fmla="val 55000"/>
            <a:gd name="adj2" fmla="val 45000"/>
          </a:avLst>
        </a:prstGeom>
        <a:solidFill>
          <a:schemeClr val="accent2">
            <a:tint val="40000"/>
            <a:alpha val="90000"/>
            <a:hueOff val="-796293"/>
            <a:satOff val="9313"/>
            <a:lumOff val="1023"/>
            <a:alphaOff val="0"/>
          </a:schemeClr>
        </a:solidFill>
        <a:ln w="22225" cap="rnd" cmpd="sng" algn="ctr">
          <a:solidFill>
            <a:schemeClr val="accent2">
              <a:tint val="40000"/>
              <a:alpha val="90000"/>
              <a:hueOff val="-796293"/>
              <a:satOff val="9313"/>
              <a:lumOff val="10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415645" y="2053990"/>
        <a:ext cx="245448" cy="335818"/>
      </dsp:txXfrm>
    </dsp:sp>
    <dsp:sp modelId="{0F373B86-B75A-4421-BF8E-FD709456CD15}">
      <dsp:nvSpPr>
        <dsp:cNvPr id="0" name=""/>
        <dsp:cNvSpPr/>
      </dsp:nvSpPr>
      <dsp:spPr>
        <a:xfrm>
          <a:off x="9949456" y="2843546"/>
          <a:ext cx="446270" cy="446270"/>
        </a:xfrm>
        <a:prstGeom prst="downArrow">
          <a:avLst>
            <a:gd name="adj1" fmla="val 55000"/>
            <a:gd name="adj2" fmla="val 45000"/>
          </a:avLst>
        </a:prstGeom>
        <a:solidFill>
          <a:schemeClr val="accent2">
            <a:tint val="40000"/>
            <a:alpha val="90000"/>
            <a:hueOff val="-1194440"/>
            <a:satOff val="13969"/>
            <a:lumOff val="1535"/>
            <a:alphaOff val="0"/>
          </a:schemeClr>
        </a:solidFill>
        <a:ln w="22225" cap="rnd" cmpd="sng" algn="ctr">
          <a:solidFill>
            <a:schemeClr val="accent2">
              <a:tint val="40000"/>
              <a:alpha val="90000"/>
              <a:hueOff val="-1194440"/>
              <a:satOff val="13969"/>
              <a:lumOff val="15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10049867" y="2843546"/>
        <a:ext cx="245448" cy="3358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BD14B-AADE-4E46-834F-1585075E576B}">
      <dsp:nvSpPr>
        <dsp:cNvPr id="0" name=""/>
        <dsp:cNvSpPr/>
      </dsp:nvSpPr>
      <dsp:spPr>
        <a:xfrm>
          <a:off x="0" y="37761"/>
          <a:ext cx="11029950" cy="1385280"/>
        </a:xfrm>
        <a:prstGeom prst="roundRect">
          <a:avLst/>
        </a:prstGeom>
        <a:solidFill>
          <a:srgbClr val="00B05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In this project we used only 5678 training images and 4007 testing images. </a:t>
          </a:r>
        </a:p>
      </dsp:txBody>
      <dsp:txXfrm>
        <a:off x="67624" y="105385"/>
        <a:ext cx="10894702" cy="1250032"/>
      </dsp:txXfrm>
    </dsp:sp>
    <dsp:sp modelId="{16CDD6EE-B65B-4FC8-BDD9-8006E771995E}">
      <dsp:nvSpPr>
        <dsp:cNvPr id="0" name=""/>
        <dsp:cNvSpPr/>
      </dsp:nvSpPr>
      <dsp:spPr>
        <a:xfrm>
          <a:off x="0" y="1529601"/>
          <a:ext cx="11029950" cy="1385280"/>
        </a:xfrm>
        <a:prstGeom prst="roundRect">
          <a:avLst/>
        </a:prstGeom>
        <a:solidFill>
          <a:srgbClr val="92D05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Accuracy is different on the basis of quality and clarity of image.</a:t>
          </a:r>
        </a:p>
      </dsp:txBody>
      <dsp:txXfrm>
        <a:off x="67624" y="1597225"/>
        <a:ext cx="10894702" cy="1250032"/>
      </dsp:txXfrm>
    </dsp:sp>
    <dsp:sp modelId="{B0F48F44-B08A-48C1-BB98-5D1CF9141E5B}">
      <dsp:nvSpPr>
        <dsp:cNvPr id="0" name=""/>
        <dsp:cNvSpPr/>
      </dsp:nvSpPr>
      <dsp:spPr>
        <a:xfrm>
          <a:off x="0" y="2914881"/>
          <a:ext cx="11029950" cy="86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201"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a:t>Like 97.15% for French Bulldog and only 18.06% for Saluki whose image was not clear and straight.</a:t>
          </a:r>
        </a:p>
      </dsp:txBody>
      <dsp:txXfrm>
        <a:off x="0" y="2914881"/>
        <a:ext cx="11029950" cy="8616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E8A07-1B8B-43F6-8F1D-81E07555B776}">
      <dsp:nvSpPr>
        <dsp:cNvPr id="0" name=""/>
        <dsp:cNvSpPr/>
      </dsp:nvSpPr>
      <dsp:spPr>
        <a:xfrm>
          <a:off x="0" y="590603"/>
          <a:ext cx="11029615" cy="1090345"/>
        </a:xfrm>
        <a:prstGeom prst="roundRect">
          <a:avLst>
            <a:gd name="adj" fmla="val 10000"/>
          </a:avLst>
        </a:prstGeom>
        <a:solidFill>
          <a:srgbClr val="92D050"/>
        </a:solidFill>
        <a:ln>
          <a:noFill/>
        </a:ln>
        <a:effectLst/>
      </dsp:spPr>
      <dsp:style>
        <a:lnRef idx="0">
          <a:scrgbClr r="0" g="0" b="0"/>
        </a:lnRef>
        <a:fillRef idx="1">
          <a:scrgbClr r="0" g="0" b="0"/>
        </a:fillRef>
        <a:effectRef idx="0">
          <a:scrgbClr r="0" g="0" b="0"/>
        </a:effectRef>
        <a:fontRef idx="minor"/>
      </dsp:style>
    </dsp:sp>
    <dsp:sp modelId="{E277CB1A-B311-4E9B-98EB-4DE2425AB3AA}">
      <dsp:nvSpPr>
        <dsp:cNvPr id="0" name=""/>
        <dsp:cNvSpPr/>
      </dsp:nvSpPr>
      <dsp:spPr>
        <a:xfrm>
          <a:off x="329829" y="835931"/>
          <a:ext cx="599690" cy="59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1B5B7D-F506-4400-9D57-B70A2E40F452}">
      <dsp:nvSpPr>
        <dsp:cNvPr id="0" name=""/>
        <dsp:cNvSpPr/>
      </dsp:nvSpPr>
      <dsp:spPr>
        <a:xfrm>
          <a:off x="1259349" y="590603"/>
          <a:ext cx="9770265" cy="1090345"/>
        </a:xfrm>
        <a:prstGeom prst="rect">
          <a:avLst/>
        </a:prstGeom>
        <a:solidFill>
          <a:srgbClr val="92D050"/>
        </a:solidFill>
        <a:ln>
          <a:noFill/>
        </a:ln>
        <a:effectLst/>
      </dsp:spPr>
      <dsp:style>
        <a:lnRef idx="0">
          <a:scrgbClr r="0" g="0" b="0"/>
        </a:lnRef>
        <a:fillRef idx="0">
          <a:scrgbClr r="0" g="0" b="0"/>
        </a:fillRef>
        <a:effectRef idx="0">
          <a:scrgbClr r="0" g="0" b="0"/>
        </a:effectRef>
        <a:fontRef idx="minor"/>
      </dsp:style>
      <dsp:txBody>
        <a:bodyPr spcFirstLastPara="0" vert="horz" wrap="square" lIns="115395" tIns="115395" rIns="115395" bIns="115395" numCol="1" spcCol="1270" anchor="ctr" anchorCtr="0">
          <a:noAutofit/>
        </a:bodyPr>
        <a:lstStyle/>
        <a:p>
          <a:pPr marL="0" lvl="0" indent="0" algn="l" defTabSz="844550">
            <a:lnSpc>
              <a:spcPct val="100000"/>
            </a:lnSpc>
            <a:spcBef>
              <a:spcPct val="0"/>
            </a:spcBef>
            <a:spcAft>
              <a:spcPct val="35000"/>
            </a:spcAft>
            <a:buNone/>
          </a:pPr>
          <a:r>
            <a:rPr lang="en-US" sz="1900" kern="1200" dirty="0"/>
            <a:t>One should use various image tools and mark them to add more images for training and testing, or use </a:t>
          </a:r>
          <a:r>
            <a:rPr lang="en-US" sz="1900" kern="1200" dirty="0" err="1"/>
            <a:t>NASNet</a:t>
          </a:r>
          <a:r>
            <a:rPr lang="en-US" sz="1900" kern="1200" dirty="0"/>
            <a:t>, </a:t>
          </a:r>
          <a:r>
            <a:rPr lang="en-US" sz="1900" kern="1200" dirty="0" err="1"/>
            <a:t>Xcaption</a:t>
          </a:r>
          <a:r>
            <a:rPr lang="en-US" sz="1900" kern="1200" dirty="0"/>
            <a:t>, </a:t>
          </a:r>
          <a:r>
            <a:rPr lang="en-US" sz="1900" kern="1200" dirty="0" err="1"/>
            <a:t>MobileNet</a:t>
          </a:r>
          <a:r>
            <a:rPr lang="en-US" sz="1900" kern="1200" dirty="0"/>
            <a:t>, </a:t>
          </a:r>
          <a:r>
            <a:rPr lang="en-US" sz="1900" kern="1200" dirty="0" err="1"/>
            <a:t>DenseNet</a:t>
          </a:r>
          <a:r>
            <a:rPr lang="en-US" sz="1900" kern="1200" dirty="0"/>
            <a:t>, and other templates for higher accuracy.</a:t>
          </a:r>
        </a:p>
      </dsp:txBody>
      <dsp:txXfrm>
        <a:off x="1259349" y="590603"/>
        <a:ext cx="9770265" cy="1090345"/>
      </dsp:txXfrm>
    </dsp:sp>
    <dsp:sp modelId="{61A1461F-4F1F-40D9-9496-F1502BF12A9A}">
      <dsp:nvSpPr>
        <dsp:cNvPr id="0" name=""/>
        <dsp:cNvSpPr/>
      </dsp:nvSpPr>
      <dsp:spPr>
        <a:xfrm>
          <a:off x="0" y="1953536"/>
          <a:ext cx="11029615" cy="10903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5E8F11-2E1A-4D8C-BAD1-56DA6BF14B77}">
      <dsp:nvSpPr>
        <dsp:cNvPr id="0" name=""/>
        <dsp:cNvSpPr/>
      </dsp:nvSpPr>
      <dsp:spPr>
        <a:xfrm>
          <a:off x="329829" y="2198864"/>
          <a:ext cx="599690" cy="59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E703D9-A472-4615-B730-F55F8DA0829B}">
      <dsp:nvSpPr>
        <dsp:cNvPr id="0" name=""/>
        <dsp:cNvSpPr/>
      </dsp:nvSpPr>
      <dsp:spPr>
        <a:xfrm>
          <a:off x="1259349" y="1953536"/>
          <a:ext cx="9770265" cy="109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95" tIns="115395" rIns="115395" bIns="115395" numCol="1" spcCol="1270" anchor="ctr" anchorCtr="0">
          <a:noAutofit/>
        </a:bodyPr>
        <a:lstStyle/>
        <a:p>
          <a:pPr marL="0" lvl="0" indent="0" algn="l" defTabSz="844550">
            <a:lnSpc>
              <a:spcPct val="100000"/>
            </a:lnSpc>
            <a:spcBef>
              <a:spcPct val="0"/>
            </a:spcBef>
            <a:spcAft>
              <a:spcPct val="35000"/>
            </a:spcAft>
            <a:buNone/>
          </a:pPr>
          <a:r>
            <a:rPr lang="en-US" sz="1900" kern="1200"/>
            <a:t>Obtain more labeled training data.</a:t>
          </a:r>
        </a:p>
      </dsp:txBody>
      <dsp:txXfrm>
        <a:off x="1259349" y="1953536"/>
        <a:ext cx="9770265" cy="10903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5/23/2021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6F76E-E60C-4C54-B47A-C2C406EC8F72}" type="slidenum">
              <a:rPr lang="en-US" smtClean="0"/>
              <a:t>1</a:t>
            </a:fld>
            <a:endParaRPr lang="en-US" dirty="0"/>
          </a:p>
        </p:txBody>
      </p:sp>
    </p:spTree>
    <p:extLst>
      <p:ext uri="{BB962C8B-B14F-4D97-AF65-F5344CB8AC3E}">
        <p14:creationId xmlns:p14="http://schemas.microsoft.com/office/powerpoint/2010/main" val="632018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7227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6964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5078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5912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3279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0374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973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569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733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48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8837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989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91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9693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434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3.png"/><Relationship Id="rId7" Type="http://schemas.openxmlformats.org/officeDocument/2006/relationships/diagramColors" Target="../diagrams/colors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3.png"/><Relationship Id="rId7" Type="http://schemas.openxmlformats.org/officeDocument/2006/relationships/diagramColors" Target="../diagrams/colors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2.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4.xml"/><Relationship Id="rId7" Type="http://schemas.openxmlformats.org/officeDocument/2006/relationships/diagramQuickStyle" Target="../diagrams/quickStyl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6.xml"/><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notesSlide" Target="../notesSlides/notesSlide7.xml"/><Relationship Id="rId7" Type="http://schemas.openxmlformats.org/officeDocument/2006/relationships/diagramQuickStyle" Target="../diagrams/quickStyle5.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notesSlide" Target="../notesSlides/notesSlide8.xml"/><Relationship Id="rId7" Type="http://schemas.openxmlformats.org/officeDocument/2006/relationships/diagramQuickStyle" Target="../diagrams/quickStyle6.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notesSlide" Target="../notesSlides/notesSlide9.xml"/><Relationship Id="rId7" Type="http://schemas.openxmlformats.org/officeDocument/2006/relationships/diagramQuickStyle" Target="../diagrams/quickStyle7.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png"/><Relationship Id="rId9" Type="http://schemas.microsoft.com/office/2007/relationships/diagramDrawing" Target="../diagrams/drawing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9" name="Picture 8" descr="A dog with its tongue out&#10;&#10;Description automatically generated with medium confidence">
            <a:extLst>
              <a:ext uri="{FF2B5EF4-FFF2-40B4-BE49-F238E27FC236}">
                <a16:creationId xmlns:a16="http://schemas.microsoft.com/office/drawing/2014/main" id="{B6CB2045-CD5D-4FED-B80A-2BB492D4ABD8}"/>
              </a:ext>
            </a:extLst>
          </p:cNvPr>
          <p:cNvPicPr>
            <a:picLocks noChangeAspect="1"/>
          </p:cNvPicPr>
          <p:nvPr/>
        </p:nvPicPr>
        <p:blipFill>
          <a:blip r:embed="rId4"/>
          <a:stretch>
            <a:fillRect/>
          </a:stretch>
        </p:blipFill>
        <p:spPr>
          <a:xfrm>
            <a:off x="0" y="-27102"/>
            <a:ext cx="12192000" cy="685800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73767" y="1020431"/>
            <a:ext cx="10780295" cy="2065335"/>
          </a:xfrm>
        </p:spPr>
        <p:txBody>
          <a:bodyPr>
            <a:normAutofit/>
          </a:bodyPr>
          <a:lstStyle/>
          <a:p>
            <a:r>
              <a:rPr lang="en-US" sz="5400" dirty="0">
                <a:solidFill>
                  <a:schemeClr val="tx1"/>
                </a:solidFill>
              </a:rPr>
              <a:t>An intelligent system for dog breed identification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37938" y="2972039"/>
            <a:ext cx="10225530" cy="590321"/>
          </a:xfrm>
        </p:spPr>
        <p:txBody>
          <a:bodyPr>
            <a:normAutofit/>
          </a:bodyPr>
          <a:lstStyle/>
          <a:p>
            <a:pPr algn="ctr"/>
            <a:r>
              <a:rPr lang="en-US" dirty="0">
                <a:solidFill>
                  <a:schemeClr val="tx1"/>
                </a:solidFill>
              </a:rPr>
              <a:t>Using convolutional neural network to classify dog breed from images</a:t>
            </a:r>
            <a:endParaRPr lang="en-US" sz="1600" dirty="0">
              <a:solidFill>
                <a:schemeClr val="tx1"/>
              </a:solidFill>
            </a:endParaRPr>
          </a:p>
        </p:txBody>
      </p:sp>
      <p:sp>
        <p:nvSpPr>
          <p:cNvPr id="4" name="TextBox 3">
            <a:extLst>
              <a:ext uri="{FF2B5EF4-FFF2-40B4-BE49-F238E27FC236}">
                <a16:creationId xmlns:a16="http://schemas.microsoft.com/office/drawing/2014/main" id="{A6F760E5-E93E-4D76-9971-6D4AAF454027}"/>
              </a:ext>
            </a:extLst>
          </p:cNvPr>
          <p:cNvSpPr txBox="1"/>
          <p:nvPr/>
        </p:nvSpPr>
        <p:spPr>
          <a:xfrm>
            <a:off x="673767" y="3980547"/>
            <a:ext cx="6221663" cy="2246769"/>
          </a:xfrm>
          <a:prstGeom prst="rect">
            <a:avLst/>
          </a:prstGeom>
          <a:noFill/>
        </p:spPr>
        <p:txBody>
          <a:bodyPr wrap="square" rtlCol="0">
            <a:spAutoFit/>
          </a:bodyPr>
          <a:lstStyle/>
          <a:p>
            <a:r>
              <a:rPr lang="en-US" sz="2800" dirty="0">
                <a:solidFill>
                  <a:schemeClr val="bg1">
                    <a:lumMod val="95000"/>
                    <a:lumOff val="5000"/>
                  </a:schemeClr>
                </a:solidFill>
              </a:rPr>
              <a:t>Purushottam Kumar           11807502</a:t>
            </a:r>
          </a:p>
          <a:p>
            <a:r>
              <a:rPr lang="en-US" sz="2800" dirty="0">
                <a:solidFill>
                  <a:schemeClr val="bg1">
                    <a:lumMod val="95000"/>
                    <a:lumOff val="5000"/>
                  </a:schemeClr>
                </a:solidFill>
              </a:rPr>
              <a:t>Manish Choubey		    11703625</a:t>
            </a:r>
          </a:p>
          <a:p>
            <a:r>
              <a:rPr lang="en-US" sz="2800" dirty="0" err="1">
                <a:solidFill>
                  <a:schemeClr val="bg1">
                    <a:lumMod val="95000"/>
                    <a:lumOff val="5000"/>
                  </a:schemeClr>
                </a:solidFill>
              </a:rPr>
              <a:t>Raunit</a:t>
            </a:r>
            <a:r>
              <a:rPr lang="en-US" sz="2800" dirty="0">
                <a:solidFill>
                  <a:schemeClr val="bg1">
                    <a:lumMod val="95000"/>
                    <a:lumOff val="5000"/>
                  </a:schemeClr>
                </a:solidFill>
              </a:rPr>
              <a:t> Anand 		    11808779</a:t>
            </a:r>
          </a:p>
          <a:p>
            <a:r>
              <a:rPr lang="en-US" sz="2800" dirty="0">
                <a:solidFill>
                  <a:schemeClr val="bg1">
                    <a:lumMod val="95000"/>
                    <a:lumOff val="5000"/>
                  </a:schemeClr>
                </a:solidFill>
              </a:rPr>
              <a:t>Abhimanyu Singh		    11800740</a:t>
            </a:r>
          </a:p>
          <a:p>
            <a:r>
              <a:rPr lang="en-US" sz="2800" dirty="0" err="1">
                <a:solidFill>
                  <a:schemeClr val="bg1">
                    <a:lumMod val="95000"/>
                    <a:lumOff val="5000"/>
                  </a:schemeClr>
                </a:solidFill>
              </a:rPr>
              <a:t>Shaktish</a:t>
            </a:r>
            <a:r>
              <a:rPr lang="en-US" sz="2800" dirty="0">
                <a:solidFill>
                  <a:schemeClr val="bg1">
                    <a:lumMod val="95000"/>
                    <a:lumOff val="5000"/>
                  </a:schemeClr>
                </a:solidFill>
              </a:rPr>
              <a:t> Prajapati		    11810947</a:t>
            </a:r>
          </a:p>
        </p:txBody>
      </p:sp>
      <p:sp>
        <p:nvSpPr>
          <p:cNvPr id="5" name="TextBox 4">
            <a:extLst>
              <a:ext uri="{FF2B5EF4-FFF2-40B4-BE49-F238E27FC236}">
                <a16:creationId xmlns:a16="http://schemas.microsoft.com/office/drawing/2014/main" id="{76CD2B24-0A4B-4896-87D0-26C570214A89}"/>
              </a:ext>
            </a:extLst>
          </p:cNvPr>
          <p:cNvSpPr txBox="1"/>
          <p:nvPr/>
        </p:nvSpPr>
        <p:spPr>
          <a:xfrm>
            <a:off x="673767" y="6337672"/>
            <a:ext cx="6910866" cy="400110"/>
          </a:xfrm>
          <a:prstGeom prst="rect">
            <a:avLst/>
          </a:prstGeom>
          <a:noFill/>
        </p:spPr>
        <p:txBody>
          <a:bodyPr wrap="none" rtlCol="0">
            <a:spAutoFit/>
          </a:bodyPr>
          <a:lstStyle/>
          <a:p>
            <a:r>
              <a:rPr lang="en-US" sz="2000" dirty="0">
                <a:solidFill>
                  <a:schemeClr val="bg1">
                    <a:lumMod val="95000"/>
                    <a:lumOff val="5000"/>
                  </a:schemeClr>
                </a:solidFill>
              </a:rPr>
              <a:t>4</a:t>
            </a:r>
            <a:r>
              <a:rPr lang="en-US" sz="2000" baseline="30000" dirty="0">
                <a:solidFill>
                  <a:schemeClr val="bg1">
                    <a:lumMod val="95000"/>
                    <a:lumOff val="5000"/>
                  </a:schemeClr>
                </a:solidFill>
              </a:rPr>
              <a:t>th</a:t>
            </a:r>
            <a:r>
              <a:rPr lang="en-US" sz="2000" dirty="0">
                <a:solidFill>
                  <a:schemeClr val="bg1">
                    <a:lumMod val="95000"/>
                    <a:lumOff val="5000"/>
                  </a:schemeClr>
                </a:solidFill>
              </a:rPr>
              <a:t> year, CSE, Lovely Professional University, Phagwara, Punjab</a:t>
            </a:r>
            <a:endParaRPr lang="en-US" dirty="0">
              <a:solidFill>
                <a:schemeClr val="bg1">
                  <a:lumMod val="95000"/>
                  <a:lumOff val="5000"/>
                </a:schemeClr>
              </a:solidFill>
            </a:endParaRPr>
          </a:p>
        </p:txBody>
      </p:sp>
      <p:sp>
        <p:nvSpPr>
          <p:cNvPr id="6" name="TextBox 5">
            <a:extLst>
              <a:ext uri="{FF2B5EF4-FFF2-40B4-BE49-F238E27FC236}">
                <a16:creationId xmlns:a16="http://schemas.microsoft.com/office/drawing/2014/main" id="{ABBCC9CF-0194-43DF-92A6-C50B268B55B4}"/>
              </a:ext>
            </a:extLst>
          </p:cNvPr>
          <p:cNvSpPr txBox="1"/>
          <p:nvPr/>
        </p:nvSpPr>
        <p:spPr>
          <a:xfrm>
            <a:off x="8845166" y="4871672"/>
            <a:ext cx="3346814" cy="2000548"/>
          </a:xfrm>
          <a:prstGeom prst="rect">
            <a:avLst/>
          </a:prstGeom>
          <a:noFill/>
        </p:spPr>
        <p:txBody>
          <a:bodyPr wrap="none" rtlCol="0">
            <a:spAutoFit/>
          </a:bodyPr>
          <a:lstStyle/>
          <a:p>
            <a:r>
              <a:rPr lang="en-US" sz="2000" dirty="0">
                <a:solidFill>
                  <a:schemeClr val="bg1">
                    <a:lumMod val="95000"/>
                    <a:lumOff val="5000"/>
                  </a:schemeClr>
                </a:solidFill>
              </a:rPr>
              <a:t>Guided by : </a:t>
            </a:r>
          </a:p>
          <a:p>
            <a:r>
              <a:rPr lang="en-US" sz="2400" dirty="0">
                <a:solidFill>
                  <a:schemeClr val="bg1">
                    <a:lumMod val="95000"/>
                    <a:lumOff val="5000"/>
                  </a:schemeClr>
                </a:solidFill>
              </a:rPr>
              <a:t>DR. MOIN HASAN</a:t>
            </a:r>
            <a:r>
              <a:rPr lang="en-US" sz="1100" dirty="0">
                <a:solidFill>
                  <a:schemeClr val="bg1">
                    <a:lumMod val="95000"/>
                    <a:lumOff val="5000"/>
                  </a:schemeClr>
                </a:solidFill>
              </a:rPr>
              <a:t>  </a:t>
            </a:r>
            <a:r>
              <a:rPr lang="en-US" sz="1600" dirty="0">
                <a:solidFill>
                  <a:schemeClr val="bg1">
                    <a:lumMod val="95000"/>
                    <a:lumOff val="5000"/>
                  </a:schemeClr>
                </a:solidFill>
              </a:rPr>
              <a:t>(25676)</a:t>
            </a:r>
            <a:endParaRPr lang="en-US" sz="2400" dirty="0">
              <a:solidFill>
                <a:schemeClr val="bg1">
                  <a:lumMod val="95000"/>
                  <a:lumOff val="5000"/>
                </a:schemeClr>
              </a:solidFill>
            </a:endParaRPr>
          </a:p>
          <a:p>
            <a:r>
              <a:rPr lang="en-US" sz="2000" dirty="0">
                <a:solidFill>
                  <a:schemeClr val="bg1">
                    <a:lumMod val="95000"/>
                    <a:lumOff val="5000"/>
                  </a:schemeClr>
                </a:solidFill>
              </a:rPr>
              <a:t>Assistant Professor</a:t>
            </a:r>
          </a:p>
          <a:p>
            <a:r>
              <a:rPr lang="en-US" sz="2000" dirty="0">
                <a:solidFill>
                  <a:schemeClr val="bg1">
                    <a:lumMod val="95000"/>
                    <a:lumOff val="5000"/>
                  </a:schemeClr>
                </a:solidFill>
              </a:rPr>
              <a:t>Dept. of CSE</a:t>
            </a:r>
          </a:p>
          <a:p>
            <a:r>
              <a:rPr lang="en-US" sz="2000" dirty="0">
                <a:solidFill>
                  <a:schemeClr val="bg1">
                    <a:lumMod val="95000"/>
                    <a:lumOff val="5000"/>
                  </a:schemeClr>
                </a:solidFill>
              </a:rPr>
              <a:t>Lovely Professional University</a:t>
            </a:r>
          </a:p>
          <a:p>
            <a:r>
              <a:rPr lang="en-US" sz="2000" dirty="0">
                <a:solidFill>
                  <a:schemeClr val="bg1">
                    <a:lumMod val="95000"/>
                    <a:lumOff val="5000"/>
                  </a:schemeClr>
                </a:solidFill>
              </a:rPr>
              <a:t>Phagwara, Punjab</a:t>
            </a:r>
          </a:p>
        </p:txBody>
      </p:sp>
      <p:pic>
        <p:nvPicPr>
          <p:cNvPr id="11" name="Picture 10" descr="Text&#10;&#10;Description automatically generated with medium confidence">
            <a:extLst>
              <a:ext uri="{FF2B5EF4-FFF2-40B4-BE49-F238E27FC236}">
                <a16:creationId xmlns:a16="http://schemas.microsoft.com/office/drawing/2014/main" id="{4773FE41-A93C-4BAA-94FC-D407B3C1386C}"/>
              </a:ext>
            </a:extLst>
          </p:cNvPr>
          <p:cNvPicPr>
            <a:picLocks noChangeAspect="1"/>
          </p:cNvPicPr>
          <p:nvPr/>
        </p:nvPicPr>
        <p:blipFill>
          <a:blip r:embed="rId5"/>
          <a:stretch>
            <a:fillRect/>
          </a:stretch>
        </p:blipFill>
        <p:spPr>
          <a:xfrm>
            <a:off x="140592" y="116653"/>
            <a:ext cx="2418204" cy="843878"/>
          </a:xfrm>
          <a:prstGeom prst="rect">
            <a:avLst/>
          </a:prstGeom>
        </p:spPr>
      </p:pic>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601255" y="702155"/>
            <a:ext cx="3409783" cy="1300365"/>
          </a:xfrm>
        </p:spPr>
        <p:txBody>
          <a:bodyPr>
            <a:normAutofit/>
          </a:bodyPr>
          <a:lstStyle/>
          <a:p>
            <a:r>
              <a:rPr lang="en-US">
                <a:solidFill>
                  <a:srgbClr val="FFFFFF"/>
                </a:solidFill>
              </a:rPr>
              <a:t>Data analysis</a:t>
            </a:r>
          </a:p>
        </p:txBody>
      </p:sp>
      <p:sp>
        <p:nvSpPr>
          <p:cNvPr id="9" name="Content Placeholder 8">
            <a:extLst>
              <a:ext uri="{FF2B5EF4-FFF2-40B4-BE49-F238E27FC236}">
                <a16:creationId xmlns:a16="http://schemas.microsoft.com/office/drawing/2014/main" id="{2EBEBED9-B229-4E0C-B226-71F7836C05D6}"/>
              </a:ext>
            </a:extLst>
          </p:cNvPr>
          <p:cNvSpPr>
            <a:spLocks noGrp="1"/>
          </p:cNvSpPr>
          <p:nvPr>
            <p:ph idx="1"/>
          </p:nvPr>
        </p:nvSpPr>
        <p:spPr>
          <a:xfrm>
            <a:off x="652047" y="1911314"/>
            <a:ext cx="3409782" cy="541538"/>
          </a:xfrm>
        </p:spPr>
        <p:txBody>
          <a:bodyPr>
            <a:normAutofit/>
          </a:bodyPr>
          <a:lstStyle/>
          <a:p>
            <a:pPr marL="0" indent="0">
              <a:buNone/>
            </a:pPr>
            <a:r>
              <a:rPr lang="en-US" dirty="0">
                <a:solidFill>
                  <a:srgbClr val="FFFFFF"/>
                </a:solidFill>
              </a:rPr>
              <a:t>Count of imaged per breed.</a:t>
            </a:r>
          </a:p>
        </p:txBody>
      </p:sp>
      <p:pic>
        <p:nvPicPr>
          <p:cNvPr id="5" name="Content Placeholder 4">
            <a:extLst>
              <a:ext uri="{FF2B5EF4-FFF2-40B4-BE49-F238E27FC236}">
                <a16:creationId xmlns:a16="http://schemas.microsoft.com/office/drawing/2014/main" id="{AB8ABD47-95B6-41D3-AB75-E21EBA88AD71}"/>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4149854" y="1908012"/>
            <a:ext cx="8042146" cy="3214404"/>
          </a:xfrm>
          <a:prstGeom prst="rect">
            <a:avLst/>
          </a:prstGeom>
          <a:noFill/>
        </p:spPr>
      </p:pic>
      <p:pic>
        <p:nvPicPr>
          <p:cNvPr id="4" name="Picture 3">
            <a:extLst>
              <a:ext uri="{FF2B5EF4-FFF2-40B4-BE49-F238E27FC236}">
                <a16:creationId xmlns:a16="http://schemas.microsoft.com/office/drawing/2014/main" id="{70794341-F5DC-410B-9C7E-D5B0B18AB665}"/>
              </a:ext>
            </a:extLst>
          </p:cNvPr>
          <p:cNvPicPr>
            <a:picLocks noChangeAspect="1"/>
          </p:cNvPicPr>
          <p:nvPr/>
        </p:nvPicPr>
        <p:blipFill>
          <a:blip r:embed="rId4"/>
          <a:stretch>
            <a:fillRect/>
          </a:stretch>
        </p:blipFill>
        <p:spPr>
          <a:xfrm>
            <a:off x="118872" y="0"/>
            <a:ext cx="1066350" cy="1061123"/>
          </a:xfrm>
          <a:prstGeom prst="rect">
            <a:avLst/>
          </a:prstGeom>
        </p:spPr>
      </p:pic>
    </p:spTree>
    <p:extLst>
      <p:ext uri="{BB962C8B-B14F-4D97-AF65-F5344CB8AC3E}">
        <p14:creationId xmlns:p14="http://schemas.microsoft.com/office/powerpoint/2010/main" val="381577976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672280" y="944752"/>
            <a:ext cx="3259016" cy="1462692"/>
          </a:xfrm>
        </p:spPr>
        <p:txBody>
          <a:bodyPr>
            <a:normAutofit/>
          </a:bodyPr>
          <a:lstStyle/>
          <a:p>
            <a:r>
              <a:rPr lang="en-US">
                <a:solidFill>
                  <a:srgbClr val="FFFFFF"/>
                </a:solidFill>
              </a:rPr>
              <a:t>Loss Analysıs And Accuracy</a:t>
            </a:r>
          </a:p>
        </p:txBody>
      </p:sp>
      <p:sp>
        <p:nvSpPr>
          <p:cNvPr id="16" name="Rectangle 15">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0" name="Rectangle 19">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30A52F0-0F31-4F2E-B50B-8577ED7C574F}"/>
              </a:ext>
            </a:extLst>
          </p:cNvPr>
          <p:cNvSpPr>
            <a:spLocks noGrp="1"/>
          </p:cNvSpPr>
          <p:nvPr>
            <p:ph idx="1"/>
          </p:nvPr>
        </p:nvSpPr>
        <p:spPr>
          <a:xfrm>
            <a:off x="671513" y="2536031"/>
            <a:ext cx="3412215" cy="3671936"/>
          </a:xfrm>
        </p:spPr>
        <p:txBody>
          <a:bodyPr anchor="t">
            <a:normAutofit/>
          </a:bodyPr>
          <a:lstStyle/>
          <a:p>
            <a:pPr marL="0" indent="0">
              <a:buNone/>
            </a:pPr>
            <a:r>
              <a:rPr lang="en-US" dirty="0">
                <a:solidFill>
                  <a:srgbClr val="FFFFFF"/>
                </a:solidFill>
              </a:rPr>
              <a:t>Training loss and validation loss.</a:t>
            </a:r>
          </a:p>
        </p:txBody>
      </p:sp>
      <p:pic>
        <p:nvPicPr>
          <p:cNvPr id="5" name="Content Placeholder 4" descr="Chart, line chart&#10;&#10;Description automatically generated">
            <a:extLst>
              <a:ext uri="{FF2B5EF4-FFF2-40B4-BE49-F238E27FC236}">
                <a16:creationId xmlns:a16="http://schemas.microsoft.com/office/drawing/2014/main" id="{B94A1A67-4512-4E26-9407-AAA65A1FDB76}"/>
              </a:ext>
            </a:extLst>
          </p:cNvPr>
          <p:cNvPicPr>
            <a:picLocks/>
          </p:cNvPicPr>
          <p:nvPr/>
        </p:nvPicPr>
        <p:blipFill rotWithShape="1">
          <a:blip r:embed="rId3">
            <a:extLst>
              <a:ext uri="{28A0092B-C50C-407E-A947-70E740481C1C}">
                <a14:useLocalDpi xmlns:a14="http://schemas.microsoft.com/office/drawing/2010/main" val="0"/>
              </a:ext>
            </a:extLst>
          </a:blip>
          <a:srcRect l="11273" r="4481" b="1"/>
          <a:stretch/>
        </p:blipFill>
        <p:spPr bwMode="auto">
          <a:xfrm>
            <a:off x="4241830" y="601200"/>
            <a:ext cx="7503636" cy="5789365"/>
          </a:xfrm>
          <a:prstGeom prst="rect">
            <a:avLst/>
          </a:prstGeom>
          <a:noFill/>
        </p:spPr>
      </p:pic>
      <p:pic>
        <p:nvPicPr>
          <p:cNvPr id="4" name="Picture 3" descr="Logo, company name&#10;&#10;Description automatically generated">
            <a:extLst>
              <a:ext uri="{FF2B5EF4-FFF2-40B4-BE49-F238E27FC236}">
                <a16:creationId xmlns:a16="http://schemas.microsoft.com/office/drawing/2014/main" id="{70794341-F5DC-410B-9C7E-D5B0B18AB665}"/>
              </a:ext>
            </a:extLst>
          </p:cNvPr>
          <p:cNvPicPr>
            <a:picLocks noChangeAspect="1"/>
          </p:cNvPicPr>
          <p:nvPr/>
        </p:nvPicPr>
        <p:blipFill>
          <a:blip r:embed="rId4"/>
          <a:stretch>
            <a:fillRect/>
          </a:stretch>
        </p:blipFill>
        <p:spPr>
          <a:xfrm>
            <a:off x="118872" y="0"/>
            <a:ext cx="1066350" cy="1061123"/>
          </a:xfrm>
          <a:prstGeom prst="rect">
            <a:avLst/>
          </a:prstGeom>
        </p:spPr>
      </p:pic>
    </p:spTree>
    <p:extLst>
      <p:ext uri="{BB962C8B-B14F-4D97-AF65-F5344CB8AC3E}">
        <p14:creationId xmlns:p14="http://schemas.microsoft.com/office/powerpoint/2010/main" val="275048329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672280" y="944752"/>
            <a:ext cx="3259016" cy="1462692"/>
          </a:xfrm>
        </p:spPr>
        <p:txBody>
          <a:bodyPr>
            <a:normAutofit/>
          </a:bodyPr>
          <a:lstStyle/>
          <a:p>
            <a:r>
              <a:rPr lang="en-US">
                <a:solidFill>
                  <a:srgbClr val="FFFFFF"/>
                </a:solidFill>
              </a:rPr>
              <a:t>Loss Analysıs And Accuracy</a:t>
            </a:r>
          </a:p>
        </p:txBody>
      </p:sp>
      <p:sp>
        <p:nvSpPr>
          <p:cNvPr id="19" name="Rectangle 18">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3" name="Rectangle 22">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36A92398-2626-48E9-8A72-D2D3C92B4DEC}"/>
              </a:ext>
            </a:extLst>
          </p:cNvPr>
          <p:cNvSpPr>
            <a:spLocks noGrp="1"/>
          </p:cNvSpPr>
          <p:nvPr>
            <p:ph idx="1"/>
          </p:nvPr>
        </p:nvSpPr>
        <p:spPr>
          <a:xfrm>
            <a:off x="671513" y="2536031"/>
            <a:ext cx="3123783" cy="3671936"/>
          </a:xfrm>
        </p:spPr>
        <p:txBody>
          <a:bodyPr anchor="t">
            <a:normAutofit/>
          </a:bodyPr>
          <a:lstStyle/>
          <a:p>
            <a:pPr marL="0" indent="0">
              <a:buNone/>
            </a:pPr>
            <a:r>
              <a:rPr lang="en-US" dirty="0">
                <a:solidFill>
                  <a:srgbClr val="FFFFFF"/>
                </a:solidFill>
              </a:rPr>
              <a:t>Training and validation accuracy</a:t>
            </a:r>
          </a:p>
        </p:txBody>
      </p:sp>
      <p:pic>
        <p:nvPicPr>
          <p:cNvPr id="8" name="Content Placeholder 7">
            <a:extLst>
              <a:ext uri="{FF2B5EF4-FFF2-40B4-BE49-F238E27FC236}">
                <a16:creationId xmlns:a16="http://schemas.microsoft.com/office/drawing/2014/main" id="{941D5139-B45D-47FB-BAFE-14DA6ADAB03D}"/>
              </a:ext>
            </a:extLst>
          </p:cNvPr>
          <p:cNvPicPr>
            <a:picLocks/>
          </p:cNvPicPr>
          <p:nvPr/>
        </p:nvPicPr>
        <p:blipFill rotWithShape="1">
          <a:blip r:embed="rId3">
            <a:extLst>
              <a:ext uri="{28A0092B-C50C-407E-A947-70E740481C1C}">
                <a14:useLocalDpi xmlns:a14="http://schemas.microsoft.com/office/drawing/2010/main" val="0"/>
              </a:ext>
            </a:extLst>
          </a:blip>
          <a:srcRect l="2469" r="13285" b="1"/>
          <a:stretch/>
        </p:blipFill>
        <p:spPr bwMode="auto">
          <a:xfrm>
            <a:off x="4241830" y="601200"/>
            <a:ext cx="7503636" cy="5789365"/>
          </a:xfrm>
          <a:prstGeom prst="rect">
            <a:avLst/>
          </a:prstGeom>
          <a:noFill/>
        </p:spPr>
      </p:pic>
      <p:pic>
        <p:nvPicPr>
          <p:cNvPr id="4" name="Picture 3">
            <a:extLst>
              <a:ext uri="{FF2B5EF4-FFF2-40B4-BE49-F238E27FC236}">
                <a16:creationId xmlns:a16="http://schemas.microsoft.com/office/drawing/2014/main" id="{70794341-F5DC-410B-9C7E-D5B0B18AB665}"/>
              </a:ext>
            </a:extLst>
          </p:cNvPr>
          <p:cNvPicPr>
            <a:picLocks noChangeAspect="1"/>
          </p:cNvPicPr>
          <p:nvPr/>
        </p:nvPicPr>
        <p:blipFill>
          <a:blip r:embed="rId4"/>
          <a:stretch>
            <a:fillRect/>
          </a:stretch>
        </p:blipFill>
        <p:spPr>
          <a:xfrm>
            <a:off x="118872" y="0"/>
            <a:ext cx="1066350" cy="1061123"/>
          </a:xfrm>
          <a:prstGeom prst="rect">
            <a:avLst/>
          </a:prstGeom>
        </p:spPr>
      </p:pic>
    </p:spTree>
    <p:extLst>
      <p:ext uri="{BB962C8B-B14F-4D97-AF65-F5344CB8AC3E}">
        <p14:creationId xmlns:p14="http://schemas.microsoft.com/office/powerpoint/2010/main" val="127839144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Accuracy –  (system snapshots)</a:t>
            </a:r>
          </a:p>
        </p:txBody>
      </p:sp>
      <p:pic>
        <p:nvPicPr>
          <p:cNvPr id="4" name="Picture 3">
            <a:extLst>
              <a:ext uri="{FF2B5EF4-FFF2-40B4-BE49-F238E27FC236}">
                <a16:creationId xmlns:a16="http://schemas.microsoft.com/office/drawing/2014/main" id="{70794341-F5DC-410B-9C7E-D5B0B18AB665}"/>
              </a:ext>
            </a:extLst>
          </p:cNvPr>
          <p:cNvPicPr>
            <a:picLocks noChangeAspect="1"/>
          </p:cNvPicPr>
          <p:nvPr/>
        </p:nvPicPr>
        <p:blipFill>
          <a:blip r:embed="rId3"/>
          <a:stretch>
            <a:fillRect/>
          </a:stretch>
        </p:blipFill>
        <p:spPr>
          <a:xfrm>
            <a:off x="118872" y="0"/>
            <a:ext cx="1066350" cy="1061123"/>
          </a:xfrm>
          <a:prstGeom prst="rect">
            <a:avLst/>
          </a:prstGeom>
        </p:spPr>
      </p:pic>
      <p:pic>
        <p:nvPicPr>
          <p:cNvPr id="5" name="Content Placeholder 4">
            <a:extLst>
              <a:ext uri="{FF2B5EF4-FFF2-40B4-BE49-F238E27FC236}">
                <a16:creationId xmlns:a16="http://schemas.microsoft.com/office/drawing/2014/main" id="{AA52AD3A-735A-44C3-A756-1947FF636784}"/>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81192" y="2245321"/>
            <a:ext cx="5096586" cy="695422"/>
          </a:xfrm>
          <a:prstGeom prst="rect">
            <a:avLst/>
          </a:prstGeom>
          <a:noFill/>
          <a:ln>
            <a:noFill/>
          </a:ln>
        </p:spPr>
      </p:pic>
      <p:pic>
        <p:nvPicPr>
          <p:cNvPr id="7" name="Picture 6">
            <a:extLst>
              <a:ext uri="{FF2B5EF4-FFF2-40B4-BE49-F238E27FC236}">
                <a16:creationId xmlns:a16="http://schemas.microsoft.com/office/drawing/2014/main" id="{CAB5171F-3F02-4628-9F8C-0D5A3D62689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81192" y="3295188"/>
            <a:ext cx="4421114" cy="2860656"/>
          </a:xfrm>
          <a:prstGeom prst="rect">
            <a:avLst/>
          </a:prstGeom>
          <a:noFill/>
          <a:ln>
            <a:noFill/>
          </a:ln>
        </p:spPr>
      </p:pic>
      <p:pic>
        <p:nvPicPr>
          <p:cNvPr id="8" name="Picture 7">
            <a:extLst>
              <a:ext uri="{FF2B5EF4-FFF2-40B4-BE49-F238E27FC236}">
                <a16:creationId xmlns:a16="http://schemas.microsoft.com/office/drawing/2014/main" id="{F7DF9F7E-EE51-4ED8-95F5-0C04163BD1B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514224" y="2208222"/>
            <a:ext cx="4785360" cy="769620"/>
          </a:xfrm>
          <a:prstGeom prst="rect">
            <a:avLst/>
          </a:prstGeom>
          <a:noFill/>
          <a:ln>
            <a:noFill/>
          </a:ln>
        </p:spPr>
      </p:pic>
      <p:pic>
        <p:nvPicPr>
          <p:cNvPr id="9" name="Picture 8">
            <a:extLst>
              <a:ext uri="{FF2B5EF4-FFF2-40B4-BE49-F238E27FC236}">
                <a16:creationId xmlns:a16="http://schemas.microsoft.com/office/drawing/2014/main" id="{22F8163E-A34C-4B99-A163-7172FB7E5EC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514224" y="3401540"/>
            <a:ext cx="4785360" cy="2754303"/>
          </a:xfrm>
          <a:prstGeom prst="rect">
            <a:avLst/>
          </a:prstGeom>
          <a:noFill/>
          <a:ln>
            <a:noFill/>
          </a:ln>
        </p:spPr>
      </p:pic>
    </p:spTree>
    <p:extLst>
      <p:ext uri="{BB962C8B-B14F-4D97-AF65-F5344CB8AC3E}">
        <p14:creationId xmlns:p14="http://schemas.microsoft.com/office/powerpoint/2010/main" val="30541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Accuracy –  (system snapshots)</a:t>
            </a:r>
          </a:p>
        </p:txBody>
      </p:sp>
      <p:pic>
        <p:nvPicPr>
          <p:cNvPr id="4" name="Picture 3">
            <a:extLst>
              <a:ext uri="{FF2B5EF4-FFF2-40B4-BE49-F238E27FC236}">
                <a16:creationId xmlns:a16="http://schemas.microsoft.com/office/drawing/2014/main" id="{70794341-F5DC-410B-9C7E-D5B0B18AB665}"/>
              </a:ext>
            </a:extLst>
          </p:cNvPr>
          <p:cNvPicPr>
            <a:picLocks noChangeAspect="1"/>
          </p:cNvPicPr>
          <p:nvPr/>
        </p:nvPicPr>
        <p:blipFill>
          <a:blip r:embed="rId3"/>
          <a:stretch>
            <a:fillRect/>
          </a:stretch>
        </p:blipFill>
        <p:spPr>
          <a:xfrm>
            <a:off x="118872" y="0"/>
            <a:ext cx="1066350" cy="1061123"/>
          </a:xfrm>
          <a:prstGeom prst="rect">
            <a:avLst/>
          </a:prstGeom>
        </p:spPr>
      </p:pic>
      <p:pic>
        <p:nvPicPr>
          <p:cNvPr id="5" name="Picture 4">
            <a:extLst>
              <a:ext uri="{FF2B5EF4-FFF2-40B4-BE49-F238E27FC236}">
                <a16:creationId xmlns:a16="http://schemas.microsoft.com/office/drawing/2014/main" id="{B7BA32EA-F734-4A64-8473-7457FA186C1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1999" y="2340864"/>
            <a:ext cx="5334000" cy="685800"/>
          </a:xfrm>
          <a:prstGeom prst="rect">
            <a:avLst/>
          </a:prstGeom>
          <a:noFill/>
          <a:ln>
            <a:noFill/>
          </a:ln>
        </p:spPr>
      </p:pic>
      <p:pic>
        <p:nvPicPr>
          <p:cNvPr id="7" name="Picture 6">
            <a:extLst>
              <a:ext uri="{FF2B5EF4-FFF2-40B4-BE49-F238E27FC236}">
                <a16:creationId xmlns:a16="http://schemas.microsoft.com/office/drawing/2014/main" id="{AA00391E-A405-43BB-800D-8C6ED21BA99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2046" y="3023256"/>
            <a:ext cx="4332329" cy="3198459"/>
          </a:xfrm>
          <a:prstGeom prst="rect">
            <a:avLst/>
          </a:prstGeom>
          <a:noFill/>
          <a:ln>
            <a:noFill/>
          </a:ln>
        </p:spPr>
      </p:pic>
      <p:pic>
        <p:nvPicPr>
          <p:cNvPr id="8" name="Picture 7">
            <a:extLst>
              <a:ext uri="{FF2B5EF4-FFF2-40B4-BE49-F238E27FC236}">
                <a16:creationId xmlns:a16="http://schemas.microsoft.com/office/drawing/2014/main" id="{105FEBB1-184B-445C-8A64-34070E3D97E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600937" y="2369729"/>
            <a:ext cx="4655820" cy="640080"/>
          </a:xfrm>
          <a:prstGeom prst="rect">
            <a:avLst/>
          </a:prstGeom>
          <a:noFill/>
          <a:ln>
            <a:noFill/>
          </a:ln>
        </p:spPr>
      </p:pic>
      <p:pic>
        <p:nvPicPr>
          <p:cNvPr id="9" name="Picture 8">
            <a:extLst>
              <a:ext uri="{FF2B5EF4-FFF2-40B4-BE49-F238E27FC236}">
                <a16:creationId xmlns:a16="http://schemas.microsoft.com/office/drawing/2014/main" id="{A4940612-6A6E-446D-8DAA-4F90D9338FC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600936" y="3274058"/>
            <a:ext cx="4655819" cy="3198459"/>
          </a:xfrm>
          <a:prstGeom prst="rect">
            <a:avLst/>
          </a:prstGeom>
          <a:noFill/>
          <a:ln>
            <a:noFill/>
          </a:ln>
        </p:spPr>
      </p:pic>
    </p:spTree>
    <p:extLst>
      <p:ext uri="{BB962C8B-B14F-4D97-AF65-F5344CB8AC3E}">
        <p14:creationId xmlns:p14="http://schemas.microsoft.com/office/powerpoint/2010/main" val="2482250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581192" y="702156"/>
            <a:ext cx="11029616" cy="1188720"/>
          </a:xfrm>
        </p:spPr>
        <p:txBody>
          <a:bodyPr>
            <a:normAutofit/>
          </a:bodyPr>
          <a:lstStyle/>
          <a:p>
            <a:r>
              <a:rPr lang="en-US" dirty="0"/>
              <a:t>conclusion</a:t>
            </a:r>
          </a:p>
        </p:txBody>
      </p:sp>
      <p:pic>
        <p:nvPicPr>
          <p:cNvPr id="4" name="Picture 3" descr="Logo, company name&#10;&#10;Description automatically generated">
            <a:extLst>
              <a:ext uri="{FF2B5EF4-FFF2-40B4-BE49-F238E27FC236}">
                <a16:creationId xmlns:a16="http://schemas.microsoft.com/office/drawing/2014/main" id="{70794341-F5DC-410B-9C7E-D5B0B18AB665}"/>
              </a:ext>
            </a:extLst>
          </p:cNvPr>
          <p:cNvPicPr>
            <a:picLocks noChangeAspect="1"/>
          </p:cNvPicPr>
          <p:nvPr/>
        </p:nvPicPr>
        <p:blipFill>
          <a:blip r:embed="rId3"/>
          <a:stretch>
            <a:fillRect/>
          </a:stretch>
        </p:blipFill>
        <p:spPr>
          <a:xfrm>
            <a:off x="118872" y="0"/>
            <a:ext cx="1066350" cy="1061123"/>
          </a:xfrm>
          <a:prstGeom prst="rect">
            <a:avLst/>
          </a:prstGeom>
        </p:spPr>
      </p:pic>
      <p:graphicFrame>
        <p:nvGraphicFramePr>
          <p:cNvPr id="8" name="Content Placeholder 5">
            <a:extLst>
              <a:ext uri="{FF2B5EF4-FFF2-40B4-BE49-F238E27FC236}">
                <a16:creationId xmlns:a16="http://schemas.microsoft.com/office/drawing/2014/main" id="{77DD6163-90BC-4679-8396-E1BDF3C3FF79}"/>
              </a:ext>
            </a:extLst>
          </p:cNvPr>
          <p:cNvGraphicFramePr>
            <a:graphicFrameLocks noGrp="1"/>
          </p:cNvGraphicFramePr>
          <p:nvPr>
            <p:ph idx="1"/>
            <p:extLst>
              <p:ext uri="{D42A27DB-BD31-4B8C-83A1-F6EECF244321}">
                <p14:modId xmlns:p14="http://schemas.microsoft.com/office/powerpoint/2010/main" val="28832774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9419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a:t>Future work</a:t>
            </a:r>
            <a:endParaRPr lang="en-US" dirty="0"/>
          </a:p>
        </p:txBody>
      </p:sp>
      <p:pic>
        <p:nvPicPr>
          <p:cNvPr id="4" name="Picture 3" descr="Logo, company name&#10;&#10;Description automatically generated">
            <a:extLst>
              <a:ext uri="{FF2B5EF4-FFF2-40B4-BE49-F238E27FC236}">
                <a16:creationId xmlns:a16="http://schemas.microsoft.com/office/drawing/2014/main" id="{70794341-F5DC-410B-9C7E-D5B0B18AB665}"/>
              </a:ext>
            </a:extLst>
          </p:cNvPr>
          <p:cNvPicPr>
            <a:picLocks noChangeAspect="1"/>
          </p:cNvPicPr>
          <p:nvPr/>
        </p:nvPicPr>
        <p:blipFill>
          <a:blip r:embed="rId3"/>
          <a:stretch>
            <a:fillRect/>
          </a:stretch>
        </p:blipFill>
        <p:spPr>
          <a:xfrm>
            <a:off x="118872" y="0"/>
            <a:ext cx="1066350" cy="1061123"/>
          </a:xfrm>
          <a:prstGeom prst="rect">
            <a:avLst/>
          </a:prstGeom>
        </p:spPr>
      </p:pic>
      <p:graphicFrame>
        <p:nvGraphicFramePr>
          <p:cNvPr id="25" name="Content Placeholder 5">
            <a:extLst>
              <a:ext uri="{FF2B5EF4-FFF2-40B4-BE49-F238E27FC236}">
                <a16:creationId xmlns:a16="http://schemas.microsoft.com/office/drawing/2014/main" id="{8AED1FFC-8CF1-4475-86E6-D7C7E0A501B2}"/>
              </a:ext>
            </a:extLst>
          </p:cNvPr>
          <p:cNvGraphicFramePr>
            <a:graphicFrameLocks noGrp="1"/>
          </p:cNvGraphicFramePr>
          <p:nvPr>
            <p:ph idx="1"/>
            <p:extLst>
              <p:ext uri="{D42A27DB-BD31-4B8C-83A1-F6EECF244321}">
                <p14:modId xmlns:p14="http://schemas.microsoft.com/office/powerpoint/2010/main" val="1109081909"/>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30410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Title Lorem Ipsum </a:t>
            </a:r>
          </a:p>
        </p:txBody>
      </p:sp>
      <p:pic>
        <p:nvPicPr>
          <p:cNvPr id="4" name="Picture 3">
            <a:extLst>
              <a:ext uri="{FF2B5EF4-FFF2-40B4-BE49-F238E27FC236}">
                <a16:creationId xmlns:a16="http://schemas.microsoft.com/office/drawing/2014/main" id="{70794341-F5DC-410B-9C7E-D5B0B18AB665}"/>
              </a:ext>
            </a:extLst>
          </p:cNvPr>
          <p:cNvPicPr>
            <a:picLocks noChangeAspect="1"/>
          </p:cNvPicPr>
          <p:nvPr/>
        </p:nvPicPr>
        <p:blipFill>
          <a:blip r:embed="rId3"/>
          <a:stretch>
            <a:fillRect/>
          </a:stretch>
        </p:blipFill>
        <p:spPr>
          <a:xfrm>
            <a:off x="118872" y="0"/>
            <a:ext cx="1066350" cy="1061123"/>
          </a:xfrm>
          <a:prstGeom prst="rect">
            <a:avLst/>
          </a:prstGeom>
        </p:spPr>
      </p:pic>
      <p:sp>
        <p:nvSpPr>
          <p:cNvPr id="6" name="Content Placeholder 5">
            <a:extLst>
              <a:ext uri="{FF2B5EF4-FFF2-40B4-BE49-F238E27FC236}">
                <a16:creationId xmlns:a16="http://schemas.microsoft.com/office/drawing/2014/main" id="{C96FD4A0-697B-45E0-AC54-F5D1908A205E}"/>
              </a:ext>
            </a:extLst>
          </p:cNvPr>
          <p:cNvSpPr>
            <a:spLocks noGrp="1"/>
          </p:cNvSpPr>
          <p:nvPr>
            <p:ph idx="1"/>
          </p:nvPr>
        </p:nvSpPr>
        <p:spPr/>
        <p:txBody>
          <a:bodyPr>
            <a:normAutofit/>
          </a:bodyPr>
          <a:lstStyle/>
          <a:p>
            <a:endParaRPr lang="en-US" sz="1800" dirty="0"/>
          </a:p>
        </p:txBody>
      </p:sp>
    </p:spTree>
    <p:extLst>
      <p:ext uri="{BB962C8B-B14F-4D97-AF65-F5344CB8AC3E}">
        <p14:creationId xmlns:p14="http://schemas.microsoft.com/office/powerpoint/2010/main" val="102165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581192" y="702156"/>
            <a:ext cx="11029616" cy="1188720"/>
          </a:xfrm>
        </p:spPr>
        <p:txBody>
          <a:bodyPr>
            <a:normAutofit/>
          </a:bodyPr>
          <a:lstStyle/>
          <a:p>
            <a:r>
              <a:rPr lang="en-US"/>
              <a:t>Why DOGS</a:t>
            </a:r>
            <a:endParaRPr lang="en-US" dirty="0"/>
          </a:p>
        </p:txBody>
      </p:sp>
      <p:pic>
        <p:nvPicPr>
          <p:cNvPr id="4" name="Picture 3" descr="Logo, company name&#10;&#10;Description automatically generated">
            <a:extLst>
              <a:ext uri="{FF2B5EF4-FFF2-40B4-BE49-F238E27FC236}">
                <a16:creationId xmlns:a16="http://schemas.microsoft.com/office/drawing/2014/main" id="{70794341-F5DC-410B-9C7E-D5B0B18AB665}"/>
              </a:ext>
            </a:extLst>
          </p:cNvPr>
          <p:cNvPicPr>
            <a:picLocks noChangeAspect="1"/>
          </p:cNvPicPr>
          <p:nvPr/>
        </p:nvPicPr>
        <p:blipFill>
          <a:blip r:embed="rId4"/>
          <a:stretch>
            <a:fillRect/>
          </a:stretch>
        </p:blipFill>
        <p:spPr>
          <a:xfrm>
            <a:off x="118872" y="0"/>
            <a:ext cx="1066350" cy="1061123"/>
          </a:xfrm>
          <a:prstGeom prst="rect">
            <a:avLst/>
          </a:prstGeom>
        </p:spPr>
      </p:pic>
      <p:graphicFrame>
        <p:nvGraphicFramePr>
          <p:cNvPr id="27" name="Content Placeholder 5">
            <a:extLst>
              <a:ext uri="{FF2B5EF4-FFF2-40B4-BE49-F238E27FC236}">
                <a16:creationId xmlns:a16="http://schemas.microsoft.com/office/drawing/2014/main" id="{C576B498-BC97-45FC-A346-8593AD47B34B}"/>
              </a:ext>
            </a:extLst>
          </p:cNvPr>
          <p:cNvGraphicFramePr>
            <a:graphicFrameLocks noGrp="1"/>
          </p:cNvGraphicFramePr>
          <p:nvPr>
            <p:ph idx="1"/>
            <p:extLst>
              <p:ext uri="{D42A27DB-BD31-4B8C-83A1-F6EECF244321}">
                <p14:modId xmlns:p14="http://schemas.microsoft.com/office/powerpoint/2010/main" val="194480175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327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HOW CAN THIS project HELP</a:t>
            </a:r>
          </a:p>
        </p:txBody>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70794341-F5DC-410B-9C7E-D5B0B18AB665}"/>
              </a:ext>
            </a:extLst>
          </p:cNvPr>
          <p:cNvPicPr>
            <a:picLocks noChangeAspect="1"/>
          </p:cNvPicPr>
          <p:nvPr/>
        </p:nvPicPr>
        <p:blipFill>
          <a:blip r:embed="rId9"/>
          <a:stretch>
            <a:fillRect/>
          </a:stretch>
        </p:blipFill>
        <p:spPr>
          <a:xfrm>
            <a:off x="118872" y="0"/>
            <a:ext cx="1066350" cy="1061123"/>
          </a:xfrm>
          <a:prstGeom prst="rect">
            <a:avLst/>
          </a:prstGeom>
        </p:spPr>
      </p:pic>
    </p:spTree>
    <p:extLst>
      <p:ext uri="{BB962C8B-B14F-4D97-AF65-F5344CB8AC3E}">
        <p14:creationId xmlns:p14="http://schemas.microsoft.com/office/powerpoint/2010/main" val="347421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Introduction to image dataset</a:t>
            </a:r>
          </a:p>
        </p:txBody>
      </p:sp>
      <p:pic>
        <p:nvPicPr>
          <p:cNvPr id="4" name="Picture 3">
            <a:extLst>
              <a:ext uri="{FF2B5EF4-FFF2-40B4-BE49-F238E27FC236}">
                <a16:creationId xmlns:a16="http://schemas.microsoft.com/office/drawing/2014/main" id="{70794341-F5DC-410B-9C7E-D5B0B18AB665}"/>
              </a:ext>
            </a:extLst>
          </p:cNvPr>
          <p:cNvPicPr>
            <a:picLocks noChangeAspect="1"/>
          </p:cNvPicPr>
          <p:nvPr/>
        </p:nvPicPr>
        <p:blipFill>
          <a:blip r:embed="rId4"/>
          <a:stretch>
            <a:fillRect/>
          </a:stretch>
        </p:blipFill>
        <p:spPr>
          <a:xfrm>
            <a:off x="118872" y="0"/>
            <a:ext cx="1066350" cy="1061123"/>
          </a:xfrm>
          <a:prstGeom prst="rect">
            <a:avLst/>
          </a:prstGeom>
        </p:spPr>
      </p:pic>
      <p:graphicFrame>
        <p:nvGraphicFramePr>
          <p:cNvPr id="20" name="Content Placeholder 5">
            <a:extLst>
              <a:ext uri="{FF2B5EF4-FFF2-40B4-BE49-F238E27FC236}">
                <a16:creationId xmlns:a16="http://schemas.microsoft.com/office/drawing/2014/main" id="{61B1D838-9CCA-42EA-AD12-7ADD6E6A4D81}"/>
              </a:ext>
            </a:extLst>
          </p:cNvPr>
          <p:cNvGraphicFramePr>
            <a:graphicFrameLocks noGrp="1"/>
          </p:cNvGraphicFramePr>
          <p:nvPr>
            <p:ph idx="1"/>
            <p:extLst>
              <p:ext uri="{D42A27DB-BD31-4B8C-83A1-F6EECF244321}">
                <p14:modId xmlns:p14="http://schemas.microsoft.com/office/powerpoint/2010/main" val="377650609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44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Methods</a:t>
            </a:r>
          </a:p>
        </p:txBody>
      </p:sp>
      <p:pic>
        <p:nvPicPr>
          <p:cNvPr id="4" name="Picture 3">
            <a:extLst>
              <a:ext uri="{FF2B5EF4-FFF2-40B4-BE49-F238E27FC236}">
                <a16:creationId xmlns:a16="http://schemas.microsoft.com/office/drawing/2014/main" id="{70794341-F5DC-410B-9C7E-D5B0B18AB665}"/>
              </a:ext>
            </a:extLst>
          </p:cNvPr>
          <p:cNvPicPr>
            <a:picLocks noChangeAspect="1"/>
          </p:cNvPicPr>
          <p:nvPr/>
        </p:nvPicPr>
        <p:blipFill>
          <a:blip r:embed="rId4"/>
          <a:stretch>
            <a:fillRect/>
          </a:stretch>
        </p:blipFill>
        <p:spPr>
          <a:xfrm>
            <a:off x="118872" y="0"/>
            <a:ext cx="1066350" cy="1061123"/>
          </a:xfrm>
          <a:prstGeom prst="rect">
            <a:avLst/>
          </a:prstGeom>
        </p:spPr>
      </p:pic>
      <p:sp>
        <p:nvSpPr>
          <p:cNvPr id="7" name="Oval 6">
            <a:extLst>
              <a:ext uri="{FF2B5EF4-FFF2-40B4-BE49-F238E27FC236}">
                <a16:creationId xmlns:a16="http://schemas.microsoft.com/office/drawing/2014/main" id="{51625C3E-1817-43DA-9DE5-44C443EF1828}"/>
              </a:ext>
            </a:extLst>
          </p:cNvPr>
          <p:cNvSpPr/>
          <p:nvPr/>
        </p:nvSpPr>
        <p:spPr>
          <a:xfrm>
            <a:off x="1429305" y="3053918"/>
            <a:ext cx="1997476" cy="1913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Preparation</a:t>
            </a:r>
          </a:p>
        </p:txBody>
      </p:sp>
      <p:sp>
        <p:nvSpPr>
          <p:cNvPr id="8" name="Oval 7">
            <a:extLst>
              <a:ext uri="{FF2B5EF4-FFF2-40B4-BE49-F238E27FC236}">
                <a16:creationId xmlns:a16="http://schemas.microsoft.com/office/drawing/2014/main" id="{2851389A-9828-4DDC-B031-9E57E3A33E62}"/>
              </a:ext>
            </a:extLst>
          </p:cNvPr>
          <p:cNvSpPr/>
          <p:nvPr/>
        </p:nvSpPr>
        <p:spPr>
          <a:xfrm>
            <a:off x="4915269" y="3053916"/>
            <a:ext cx="1997476" cy="1913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p:txBody>
      </p:sp>
      <p:sp>
        <p:nvSpPr>
          <p:cNvPr id="9" name="Oval 8">
            <a:extLst>
              <a:ext uri="{FF2B5EF4-FFF2-40B4-BE49-F238E27FC236}">
                <a16:creationId xmlns:a16="http://schemas.microsoft.com/office/drawing/2014/main" id="{72F82D8F-1D0B-486A-974E-EE4F673943CE}"/>
              </a:ext>
            </a:extLst>
          </p:cNvPr>
          <p:cNvSpPr/>
          <p:nvPr/>
        </p:nvSpPr>
        <p:spPr>
          <a:xfrm>
            <a:off x="8401234" y="3053916"/>
            <a:ext cx="1997476" cy="1913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0" name="Arrow: Right 9">
            <a:extLst>
              <a:ext uri="{FF2B5EF4-FFF2-40B4-BE49-F238E27FC236}">
                <a16:creationId xmlns:a16="http://schemas.microsoft.com/office/drawing/2014/main" id="{1C5C926B-07B8-47F8-BA72-F1C29B270E58}"/>
              </a:ext>
            </a:extLst>
          </p:cNvPr>
          <p:cNvSpPr/>
          <p:nvPr/>
        </p:nvSpPr>
        <p:spPr>
          <a:xfrm>
            <a:off x="3426781" y="3897297"/>
            <a:ext cx="1488488" cy="18643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3CB83CE2-E27B-464E-BF8A-11F4A7587386}"/>
              </a:ext>
            </a:extLst>
          </p:cNvPr>
          <p:cNvSpPr/>
          <p:nvPr/>
        </p:nvSpPr>
        <p:spPr>
          <a:xfrm>
            <a:off x="6912745" y="3851578"/>
            <a:ext cx="1488488" cy="18643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6617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approach</a:t>
            </a:r>
          </a:p>
        </p:txBody>
      </p:sp>
      <p:pic>
        <p:nvPicPr>
          <p:cNvPr id="4" name="Picture 3" descr="Logo, company name&#10;&#10;Description automatically generated">
            <a:extLst>
              <a:ext uri="{FF2B5EF4-FFF2-40B4-BE49-F238E27FC236}">
                <a16:creationId xmlns:a16="http://schemas.microsoft.com/office/drawing/2014/main" id="{70794341-F5DC-410B-9C7E-D5B0B18AB665}"/>
              </a:ext>
            </a:extLst>
          </p:cNvPr>
          <p:cNvPicPr>
            <a:picLocks noChangeAspect="1"/>
          </p:cNvPicPr>
          <p:nvPr/>
        </p:nvPicPr>
        <p:blipFill>
          <a:blip r:embed="rId4"/>
          <a:stretch>
            <a:fillRect/>
          </a:stretch>
        </p:blipFill>
        <p:spPr>
          <a:xfrm>
            <a:off x="118872" y="0"/>
            <a:ext cx="1066350" cy="1061123"/>
          </a:xfrm>
          <a:prstGeom prst="rect">
            <a:avLst/>
          </a:prstGeom>
        </p:spPr>
      </p:pic>
      <p:graphicFrame>
        <p:nvGraphicFramePr>
          <p:cNvPr id="8" name="Content Placeholder 5">
            <a:extLst>
              <a:ext uri="{FF2B5EF4-FFF2-40B4-BE49-F238E27FC236}">
                <a16:creationId xmlns:a16="http://schemas.microsoft.com/office/drawing/2014/main" id="{197D6C24-FF0D-4FDC-9086-11539619EE56}"/>
              </a:ext>
            </a:extLst>
          </p:cNvPr>
          <p:cNvGraphicFramePr>
            <a:graphicFrameLocks noGrp="1"/>
          </p:cNvGraphicFramePr>
          <p:nvPr>
            <p:ph idx="1"/>
            <p:extLst>
              <p:ext uri="{D42A27DB-BD31-4B8C-83A1-F6EECF244321}">
                <p14:modId xmlns:p14="http://schemas.microsoft.com/office/powerpoint/2010/main" val="101058103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3081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FRAMEWORKS</a:t>
            </a:r>
            <a:endParaRPr lang="en-US" dirty="0">
              <a:solidFill>
                <a:schemeClr val="tx1">
                  <a:lumMod val="85000"/>
                  <a:lumOff val="15000"/>
                </a:schemeClr>
              </a:solidFill>
            </a:endParaRPr>
          </a:p>
        </p:txBody>
      </p:sp>
      <p:sp>
        <p:nvSpPr>
          <p:cNvPr id="15" name="Rectangle 14">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70794341-F5DC-410B-9C7E-D5B0B18AB665}"/>
              </a:ext>
            </a:extLst>
          </p:cNvPr>
          <p:cNvPicPr>
            <a:picLocks noChangeAspect="1"/>
          </p:cNvPicPr>
          <p:nvPr/>
        </p:nvPicPr>
        <p:blipFill>
          <a:blip r:embed="rId4"/>
          <a:stretch>
            <a:fillRect/>
          </a:stretch>
        </p:blipFill>
        <p:spPr>
          <a:xfrm>
            <a:off x="118872" y="0"/>
            <a:ext cx="1066350" cy="1061123"/>
          </a:xfrm>
          <a:prstGeom prst="rect">
            <a:avLst/>
          </a:prstGeom>
        </p:spPr>
      </p:pic>
      <p:graphicFrame>
        <p:nvGraphicFramePr>
          <p:cNvPr id="9" name="Content Placeholder 6">
            <a:extLst>
              <a:ext uri="{FF2B5EF4-FFF2-40B4-BE49-F238E27FC236}">
                <a16:creationId xmlns:a16="http://schemas.microsoft.com/office/drawing/2014/main" id="{D4944512-9989-469E-8F70-A78B5C215E56}"/>
              </a:ext>
            </a:extLst>
          </p:cNvPr>
          <p:cNvGraphicFramePr>
            <a:graphicFrameLocks noGrp="1"/>
          </p:cNvGraphicFramePr>
          <p:nvPr>
            <p:ph idx="1"/>
            <p:extLst>
              <p:ext uri="{D42A27DB-BD31-4B8C-83A1-F6EECF244321}">
                <p14:modId xmlns:p14="http://schemas.microsoft.com/office/powerpoint/2010/main" val="349683886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661531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a:t>Face part localization </a:t>
            </a:r>
            <a:endParaRPr lang="en-US" dirty="0"/>
          </a:p>
        </p:txBody>
      </p:sp>
      <p:pic>
        <p:nvPicPr>
          <p:cNvPr id="4" name="Picture 3">
            <a:extLst>
              <a:ext uri="{FF2B5EF4-FFF2-40B4-BE49-F238E27FC236}">
                <a16:creationId xmlns:a16="http://schemas.microsoft.com/office/drawing/2014/main" id="{70794341-F5DC-410B-9C7E-D5B0B18AB665}"/>
              </a:ext>
            </a:extLst>
          </p:cNvPr>
          <p:cNvPicPr>
            <a:picLocks noChangeAspect="1"/>
          </p:cNvPicPr>
          <p:nvPr/>
        </p:nvPicPr>
        <p:blipFill>
          <a:blip r:embed="rId4"/>
          <a:stretch>
            <a:fillRect/>
          </a:stretch>
        </p:blipFill>
        <p:spPr>
          <a:xfrm>
            <a:off x="118872" y="0"/>
            <a:ext cx="1066350" cy="1061123"/>
          </a:xfrm>
          <a:prstGeom prst="rect">
            <a:avLst/>
          </a:prstGeom>
        </p:spPr>
      </p:pic>
      <p:graphicFrame>
        <p:nvGraphicFramePr>
          <p:cNvPr id="8" name="Content Placeholder 5">
            <a:extLst>
              <a:ext uri="{FF2B5EF4-FFF2-40B4-BE49-F238E27FC236}">
                <a16:creationId xmlns:a16="http://schemas.microsoft.com/office/drawing/2014/main" id="{45CBCC1C-3706-4263-AA44-F27BA5D5AA51}"/>
              </a:ext>
            </a:extLst>
          </p:cNvPr>
          <p:cNvGraphicFramePr>
            <a:graphicFrameLocks noGrp="1"/>
          </p:cNvGraphicFramePr>
          <p:nvPr>
            <p:ph idx="1"/>
            <p:extLst>
              <p:ext uri="{D42A27DB-BD31-4B8C-83A1-F6EECF244321}">
                <p14:modId xmlns:p14="http://schemas.microsoft.com/office/powerpoint/2010/main" val="1111250617"/>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6021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581192" y="702156"/>
            <a:ext cx="11029616" cy="1188720"/>
          </a:xfrm>
        </p:spPr>
        <p:txBody>
          <a:bodyPr>
            <a:normAutofit/>
          </a:bodyPr>
          <a:lstStyle/>
          <a:p>
            <a:r>
              <a:rPr lang="en-US"/>
              <a:t>Working on images</a:t>
            </a:r>
            <a:endParaRPr lang="en-US" dirty="0"/>
          </a:p>
        </p:txBody>
      </p:sp>
      <p:pic>
        <p:nvPicPr>
          <p:cNvPr id="4" name="Picture 3">
            <a:extLst>
              <a:ext uri="{FF2B5EF4-FFF2-40B4-BE49-F238E27FC236}">
                <a16:creationId xmlns:a16="http://schemas.microsoft.com/office/drawing/2014/main" id="{70794341-F5DC-410B-9C7E-D5B0B18AB665}"/>
              </a:ext>
            </a:extLst>
          </p:cNvPr>
          <p:cNvPicPr>
            <a:picLocks noChangeAspect="1"/>
          </p:cNvPicPr>
          <p:nvPr/>
        </p:nvPicPr>
        <p:blipFill>
          <a:blip r:embed="rId4"/>
          <a:stretch>
            <a:fillRect/>
          </a:stretch>
        </p:blipFill>
        <p:spPr>
          <a:xfrm>
            <a:off x="118872" y="0"/>
            <a:ext cx="1066350" cy="1061123"/>
          </a:xfrm>
          <a:prstGeom prst="rect">
            <a:avLst/>
          </a:prstGeom>
        </p:spPr>
      </p:pic>
      <p:graphicFrame>
        <p:nvGraphicFramePr>
          <p:cNvPr id="21" name="Content Placeholder 4">
            <a:extLst>
              <a:ext uri="{FF2B5EF4-FFF2-40B4-BE49-F238E27FC236}">
                <a16:creationId xmlns:a16="http://schemas.microsoft.com/office/drawing/2014/main" id="{B5AA6984-234C-4D25-8626-5FE0DBB62C9D}"/>
              </a:ext>
            </a:extLst>
          </p:cNvPr>
          <p:cNvGraphicFramePr>
            <a:graphicFrameLocks noGrp="1"/>
          </p:cNvGraphicFramePr>
          <p:nvPr>
            <p:ph idx="1"/>
            <p:extLst>
              <p:ext uri="{D42A27DB-BD31-4B8C-83A1-F6EECF244321}">
                <p14:modId xmlns:p14="http://schemas.microsoft.com/office/powerpoint/2010/main" val="17114398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57742277"/>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16C154-5A0F-4CDC-8C15-D2E2158464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2279</TotalTime>
  <Words>702</Words>
  <Application>Microsoft Office PowerPoint</Application>
  <PresentationFormat>Widescreen</PresentationFormat>
  <Paragraphs>90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Franklin Gothic Book</vt:lpstr>
      <vt:lpstr>Franklin Gothic Demi</vt:lpstr>
      <vt:lpstr>Gill Sans MT</vt:lpstr>
      <vt:lpstr>Wingdings 2</vt:lpstr>
      <vt:lpstr>DividendVTI</vt:lpstr>
      <vt:lpstr>An intelligent system for dog breed identification</vt:lpstr>
      <vt:lpstr>Why DOGS</vt:lpstr>
      <vt:lpstr>HOW CAN THIS project HELP</vt:lpstr>
      <vt:lpstr>Introduction to image dataset</vt:lpstr>
      <vt:lpstr>Methods</vt:lpstr>
      <vt:lpstr>approach</vt:lpstr>
      <vt:lpstr>FRAMEWORKS</vt:lpstr>
      <vt:lpstr>Face part localization </vt:lpstr>
      <vt:lpstr>Working on images</vt:lpstr>
      <vt:lpstr>Data analysis</vt:lpstr>
      <vt:lpstr>Loss Analysıs And Accuracy</vt:lpstr>
      <vt:lpstr>Loss Analysıs And Accuracy</vt:lpstr>
      <vt:lpstr>Accuracy –  (system snapshots)</vt:lpstr>
      <vt:lpstr>Accuracy –  (system snapshots)</vt:lpstr>
      <vt:lpstr>conclusion</vt:lpstr>
      <vt:lpstr>Future work</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intelligent system for dog breed identification</dc:title>
  <dc:creator>Purushottam Kumar</dc:creator>
  <cp:lastModifiedBy>Purushottam Kumar</cp:lastModifiedBy>
  <cp:revision>25</cp:revision>
  <dcterms:created xsi:type="dcterms:W3CDTF">2021-05-23T05:30:13Z</dcterms:created>
  <dcterms:modified xsi:type="dcterms:W3CDTF">2021-05-24T19:32:02Z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