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8" r:id="rId3"/>
  </p:sldMasterIdLst>
  <p:notesMasterIdLst>
    <p:notesMasterId r:id="rId28"/>
  </p:notesMasterIdLst>
  <p:handoutMasterIdLst>
    <p:handoutMasterId r:id="rId29"/>
  </p:handoutMasterIdLst>
  <p:sldIdLst>
    <p:sldId id="282" r:id="rId4"/>
    <p:sldId id="280" r:id="rId5"/>
    <p:sldId id="283" r:id="rId6"/>
    <p:sldId id="310" r:id="rId7"/>
    <p:sldId id="311" r:id="rId8"/>
    <p:sldId id="312" r:id="rId9"/>
    <p:sldId id="316" r:id="rId10"/>
    <p:sldId id="317" r:id="rId11"/>
    <p:sldId id="318" r:id="rId12"/>
    <p:sldId id="319" r:id="rId13"/>
    <p:sldId id="285" r:id="rId14"/>
    <p:sldId id="286" r:id="rId15"/>
    <p:sldId id="287" r:id="rId16"/>
    <p:sldId id="288" r:id="rId17"/>
    <p:sldId id="289" r:id="rId18"/>
    <p:sldId id="298" r:id="rId19"/>
    <p:sldId id="308" r:id="rId20"/>
    <p:sldId id="297" r:id="rId21"/>
    <p:sldId id="299" r:id="rId22"/>
    <p:sldId id="290" r:id="rId23"/>
    <p:sldId id="292" r:id="rId24"/>
    <p:sldId id="293" r:id="rId25"/>
    <p:sldId id="309" r:id="rId26"/>
    <p:sldId id="296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68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12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C"/>
    <a:srgbClr val="000092"/>
    <a:srgbClr val="990000"/>
    <a:srgbClr val="EE8E00"/>
    <a:srgbClr val="993300"/>
    <a:srgbClr val="DDDDDD"/>
    <a:srgbClr val="9933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6E11A-5413-40C5-A912-D9900C9E74D2}" v="957" dt="2020-06-08T14:15:12.983"/>
    <p1510:client id="{4BD835A4-1651-4E3A-87B4-16AA4191C5C6}" v="858" dt="2020-06-09T15:32:27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6" autoAdjust="0"/>
    <p:restoredTop sz="88455" autoAdjust="0"/>
  </p:normalViewPr>
  <p:slideViewPr>
    <p:cSldViewPr>
      <p:cViewPr varScale="1">
        <p:scale>
          <a:sx n="62" d="100"/>
          <a:sy n="62" d="100"/>
        </p:scale>
        <p:origin x="1536" y="72"/>
      </p:cViewPr>
      <p:guideLst>
        <p:guide orient="horz" pos="768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430" y="90"/>
      </p:cViewPr>
      <p:guideLst>
        <p:guide orient="horz" pos="2880"/>
        <p:guide pos="12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59E64ED-4040-4C00-B5A1-97D41E061B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Maven                                                                                               Introduction to Maven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00AD5852-D622-422F-BA1F-56680938DF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AC1D551D-56E3-494A-98BC-D54CD684F52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8F5BF72-E96F-47AA-93AB-7E263C356D1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E033485-5297-460B-94D4-6A65951D2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D1041DF8-D95B-432F-A930-5DE68FFB580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81200" y="839788"/>
            <a:ext cx="4343400" cy="3503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BE86A5B-13AF-43AE-91DE-B674D879FCD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81200" y="4570413"/>
            <a:ext cx="4343400" cy="381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47C4EBEC-CCCB-4AB2-9FE3-3C4D63920D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57600" y="8382000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ndara" panose="020E0502030303020204" pitchFamily="34" charset="0"/>
              </a:defRPr>
            </a:lvl1pPr>
          </a:lstStyle>
          <a:p>
            <a:r>
              <a:rPr lang="en-US" altLang="en-US"/>
              <a:t>Page 01-</a:t>
            </a:r>
            <a:fld id="{F630EEE3-AFC5-4408-9C1E-BAE4507B47A7}" type="slidenum">
              <a:rPr lang="en-US" altLang="en-US"/>
              <a:pPr/>
              <a:t>‹#›</a:t>
            </a:fld>
            <a:r>
              <a:rPr lang="en-US" altLang="en-US"/>
              <a:t> </a:t>
            </a:r>
          </a:p>
        </p:txBody>
      </p:sp>
      <p:sp>
        <p:nvSpPr>
          <p:cNvPr id="18437" name="Line 8">
            <a:extLst>
              <a:ext uri="{FF2B5EF4-FFF2-40B4-BE49-F238E27FC236}">
                <a16:creationId xmlns:a16="http://schemas.microsoft.com/office/drawing/2014/main" id="{63EFB05A-2A1B-411C-9A2C-7CCA13331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Text Box 9">
            <a:extLst>
              <a:ext uri="{FF2B5EF4-FFF2-40B4-BE49-F238E27FC236}">
                <a16:creationId xmlns:a16="http://schemas.microsoft.com/office/drawing/2014/main" id="{B628C921-AD0F-465B-92B9-7D8BFDE72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1600200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/>
              <a:t>Instructor Notes:</a:t>
            </a:r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4167F688-0B75-4D34-9874-813FC6DF4F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2400" y="152400"/>
            <a:ext cx="624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Candar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Maven                                                                                                                            Introduction to Maven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2C77FAC9-3433-48C5-B148-F7F4F38793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817688" y="839788"/>
            <a:ext cx="4670425" cy="3503612"/>
          </a:xfrm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5E132C0F-876B-462E-B6EA-53CB891F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Text Box 9">
            <a:extLst>
              <a:ext uri="{FF2B5EF4-FFF2-40B4-BE49-F238E27FC236}">
                <a16:creationId xmlns:a16="http://schemas.microsoft.com/office/drawing/2014/main" id="{5F5411EF-B6C2-4CBE-B7CC-B020F3B6D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2855CD3-6632-4A8C-B894-E09E3CB247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817688" y="839788"/>
            <a:ext cx="4670425" cy="3503612"/>
          </a:xfrm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E4C4099-3764-4366-9370-4C87F2147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Text Box 9">
            <a:extLst>
              <a:ext uri="{FF2B5EF4-FFF2-40B4-BE49-F238E27FC236}">
                <a16:creationId xmlns:a16="http://schemas.microsoft.com/office/drawing/2014/main" id="{8F3F5331-FC48-48EF-A6B8-A95B41EFD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oleObject" Target="../embeddings/oleObject12.bin"/><Relationship Id="rId2" Type="http://schemas.openxmlformats.org/officeDocument/2006/relationships/tags" Target="../tags/tag45.xml"/><Relationship Id="rId1" Type="http://schemas.openxmlformats.org/officeDocument/2006/relationships/vmlDrawing" Target="../drawings/vmlDrawing10.vml"/><Relationship Id="rId6" Type="http://schemas.openxmlformats.org/officeDocument/2006/relationships/tags" Target="../tags/tag49.xml"/><Relationship Id="rId11" Type="http://schemas.openxmlformats.org/officeDocument/2006/relationships/image" Target="../media/image2.jpeg"/><Relationship Id="rId5" Type="http://schemas.openxmlformats.org/officeDocument/2006/relationships/tags" Target="../tags/tag48.xml"/><Relationship Id="rId10" Type="http://schemas.openxmlformats.org/officeDocument/2006/relationships/image" Target="../media/image1.emf"/><Relationship Id="rId4" Type="http://schemas.openxmlformats.org/officeDocument/2006/relationships/tags" Target="../tags/tag47.xml"/><Relationship Id="rId9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oleObject" Target="../embeddings/oleObject14.bin"/><Relationship Id="rId2" Type="http://schemas.openxmlformats.org/officeDocument/2006/relationships/tags" Target="../tags/tag51.xml"/><Relationship Id="rId1" Type="http://schemas.openxmlformats.org/officeDocument/2006/relationships/vmlDrawing" Target="../drawings/vmlDrawing11.vml"/><Relationship Id="rId6" Type="http://schemas.openxmlformats.org/officeDocument/2006/relationships/tags" Target="../tags/tag55.xml"/><Relationship Id="rId11" Type="http://schemas.openxmlformats.org/officeDocument/2006/relationships/image" Target="../media/image2.jpeg"/><Relationship Id="rId5" Type="http://schemas.openxmlformats.org/officeDocument/2006/relationships/tags" Target="../tags/tag54.xml"/><Relationship Id="rId10" Type="http://schemas.openxmlformats.org/officeDocument/2006/relationships/image" Target="../media/image1.emf"/><Relationship Id="rId4" Type="http://schemas.openxmlformats.org/officeDocument/2006/relationships/tags" Target="../tags/tag53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oleObject" Target="../embeddings/oleObject16.bin"/><Relationship Id="rId2" Type="http://schemas.openxmlformats.org/officeDocument/2006/relationships/tags" Target="../tags/tag57.xml"/><Relationship Id="rId1" Type="http://schemas.openxmlformats.org/officeDocument/2006/relationships/vmlDrawing" Target="../drawings/vmlDrawing12.vml"/><Relationship Id="rId6" Type="http://schemas.openxmlformats.org/officeDocument/2006/relationships/tags" Target="../tags/tag61.xml"/><Relationship Id="rId11" Type="http://schemas.openxmlformats.org/officeDocument/2006/relationships/image" Target="../media/image2.jpeg"/><Relationship Id="rId5" Type="http://schemas.openxmlformats.org/officeDocument/2006/relationships/tags" Target="../tags/tag60.xml"/><Relationship Id="rId10" Type="http://schemas.openxmlformats.org/officeDocument/2006/relationships/image" Target="../media/image1.emf"/><Relationship Id="rId4" Type="http://schemas.openxmlformats.org/officeDocument/2006/relationships/tags" Target="../tags/tag59.xml"/><Relationship Id="rId9" Type="http://schemas.openxmlformats.org/officeDocument/2006/relationships/oleObject" Target="../embeddings/oleObject15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tags" Target="../tags/tag6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3.xml"/><Relationship Id="rId1" Type="http://schemas.openxmlformats.org/officeDocument/2006/relationships/vmlDrawing" Target="../drawings/vmlDrawing13.vml"/><Relationship Id="rId6" Type="http://schemas.openxmlformats.org/officeDocument/2006/relationships/tags" Target="../tags/tag67.xml"/><Relationship Id="rId11" Type="http://schemas.openxmlformats.org/officeDocument/2006/relationships/image" Target="../media/image8.png"/><Relationship Id="rId5" Type="http://schemas.openxmlformats.org/officeDocument/2006/relationships/tags" Target="../tags/tag66.xml"/><Relationship Id="rId10" Type="http://schemas.openxmlformats.org/officeDocument/2006/relationships/image" Target="../media/image2.jpeg"/><Relationship Id="rId4" Type="http://schemas.openxmlformats.org/officeDocument/2006/relationships/tags" Target="../tags/tag65.xml"/><Relationship Id="rId9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oleObject" Target="../embeddings/oleObject19.bin"/><Relationship Id="rId2" Type="http://schemas.openxmlformats.org/officeDocument/2006/relationships/tags" Target="../tags/tag68.xml"/><Relationship Id="rId1" Type="http://schemas.openxmlformats.org/officeDocument/2006/relationships/vmlDrawing" Target="../drawings/vmlDrawing14.vml"/><Relationship Id="rId6" Type="http://schemas.openxmlformats.org/officeDocument/2006/relationships/tags" Target="../tags/tag72.xml"/><Relationship Id="rId11" Type="http://schemas.openxmlformats.org/officeDocument/2006/relationships/image" Target="../media/image2.jpeg"/><Relationship Id="rId5" Type="http://schemas.openxmlformats.org/officeDocument/2006/relationships/tags" Target="../tags/tag71.xml"/><Relationship Id="rId10" Type="http://schemas.openxmlformats.org/officeDocument/2006/relationships/image" Target="../media/image1.emf"/><Relationship Id="rId4" Type="http://schemas.openxmlformats.org/officeDocument/2006/relationships/tags" Target="../tags/tag70.xml"/><Relationship Id="rId9" Type="http://schemas.openxmlformats.org/officeDocument/2006/relationships/oleObject" Target="../embeddings/oleObject18.bin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7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10" Type="http://schemas.openxmlformats.org/officeDocument/2006/relationships/image" Target="../media/image2.jpeg"/><Relationship Id="rId4" Type="http://schemas.openxmlformats.org/officeDocument/2006/relationships/tags" Target="../tags/tag76.xml"/><Relationship Id="rId9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11.png"/><Relationship Id="rId3" Type="http://schemas.openxmlformats.org/officeDocument/2006/relationships/tags" Target="../tags/tag81.xml"/><Relationship Id="rId7" Type="http://schemas.openxmlformats.org/officeDocument/2006/relationships/slideMaster" Target="../slideMasters/slideMaster1.xml"/><Relationship Id="rId12" Type="http://schemas.openxmlformats.org/officeDocument/2006/relationships/image" Target="../media/image10.png"/><Relationship Id="rId2" Type="http://schemas.openxmlformats.org/officeDocument/2006/relationships/tags" Target="../tags/tag80.xml"/><Relationship Id="rId1" Type="http://schemas.openxmlformats.org/officeDocument/2006/relationships/vmlDrawing" Target="../drawings/vmlDrawing17.vml"/><Relationship Id="rId6" Type="http://schemas.openxmlformats.org/officeDocument/2006/relationships/tags" Target="../tags/tag84.xml"/><Relationship Id="rId11" Type="http://schemas.openxmlformats.org/officeDocument/2006/relationships/image" Target="../media/image9.png"/><Relationship Id="rId5" Type="http://schemas.openxmlformats.org/officeDocument/2006/relationships/tags" Target="../tags/tag83.xml"/><Relationship Id="rId10" Type="http://schemas.openxmlformats.org/officeDocument/2006/relationships/image" Target="../media/image2.jpeg"/><Relationship Id="rId4" Type="http://schemas.openxmlformats.org/officeDocument/2006/relationships/tags" Target="../tags/tag82.xml"/><Relationship Id="rId9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oleObject" Target="../embeddings/oleObject4.bin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tags" Target="../tags/tag13.xml"/><Relationship Id="rId11" Type="http://schemas.openxmlformats.org/officeDocument/2006/relationships/image" Target="../media/image2.jpeg"/><Relationship Id="rId5" Type="http://schemas.openxmlformats.org/officeDocument/2006/relationships/tags" Target="../tags/tag12.xml"/><Relationship Id="rId10" Type="http://schemas.openxmlformats.org/officeDocument/2006/relationships/image" Target="../media/image1.emf"/><Relationship Id="rId4" Type="http://schemas.openxmlformats.org/officeDocument/2006/relationships/tags" Target="../tags/tag11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tags" Target="../tags/tag19.xml"/><Relationship Id="rId11" Type="http://schemas.openxmlformats.org/officeDocument/2006/relationships/image" Target="../media/image3.jpeg"/><Relationship Id="rId5" Type="http://schemas.openxmlformats.org/officeDocument/2006/relationships/tags" Target="../tags/tag18.xml"/><Relationship Id="rId10" Type="http://schemas.openxmlformats.org/officeDocument/2006/relationships/image" Target="../media/image2.jpeg"/><Relationship Id="rId4" Type="http://schemas.openxmlformats.org/officeDocument/2006/relationships/tags" Target="../tags/tag17.xml"/><Relationship Id="rId9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6" Type="http://schemas.openxmlformats.org/officeDocument/2006/relationships/tags" Target="../tags/tag24.xml"/><Relationship Id="rId11" Type="http://schemas.openxmlformats.org/officeDocument/2006/relationships/image" Target="../media/image4.png"/><Relationship Id="rId5" Type="http://schemas.openxmlformats.org/officeDocument/2006/relationships/tags" Target="../tags/tag23.xml"/><Relationship Id="rId10" Type="http://schemas.openxmlformats.org/officeDocument/2006/relationships/image" Target="../media/image2.jpeg"/><Relationship Id="rId4" Type="http://schemas.openxmlformats.org/officeDocument/2006/relationships/tags" Target="../tags/tag22.xml"/><Relationship Id="rId9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2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tags" Target="../tags/tag29.xml"/><Relationship Id="rId11" Type="http://schemas.openxmlformats.org/officeDocument/2006/relationships/image" Target="../media/image5.jpeg"/><Relationship Id="rId5" Type="http://schemas.openxmlformats.org/officeDocument/2006/relationships/tags" Target="../tags/tag28.xml"/><Relationship Id="rId10" Type="http://schemas.openxmlformats.org/officeDocument/2006/relationships/image" Target="../media/image2.jpeg"/><Relationship Id="rId4" Type="http://schemas.openxmlformats.org/officeDocument/2006/relationships/tags" Target="../tags/tag27.xml"/><Relationship Id="rId9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7.vml"/><Relationship Id="rId6" Type="http://schemas.openxmlformats.org/officeDocument/2006/relationships/tags" Target="../tags/tag34.xml"/><Relationship Id="rId11" Type="http://schemas.openxmlformats.org/officeDocument/2006/relationships/image" Target="../media/image6.png"/><Relationship Id="rId5" Type="http://schemas.openxmlformats.org/officeDocument/2006/relationships/tags" Target="../tags/tag33.xml"/><Relationship Id="rId10" Type="http://schemas.openxmlformats.org/officeDocument/2006/relationships/image" Target="../media/image2.jpeg"/><Relationship Id="rId4" Type="http://schemas.openxmlformats.org/officeDocument/2006/relationships/tags" Target="../tags/tag32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tags" Target="../tags/tag39.xml"/><Relationship Id="rId11" Type="http://schemas.openxmlformats.org/officeDocument/2006/relationships/image" Target="../media/image7.png"/><Relationship Id="rId5" Type="http://schemas.openxmlformats.org/officeDocument/2006/relationships/tags" Target="../tags/tag38.xml"/><Relationship Id="rId10" Type="http://schemas.openxmlformats.org/officeDocument/2006/relationships/image" Target="../media/image2.jpeg"/><Relationship Id="rId4" Type="http://schemas.openxmlformats.org/officeDocument/2006/relationships/tags" Target="../tags/tag37.xml"/><Relationship Id="rId9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4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9.vml"/><Relationship Id="rId6" Type="http://schemas.openxmlformats.org/officeDocument/2006/relationships/tags" Target="../tags/tag44.xml"/><Relationship Id="rId11" Type="http://schemas.openxmlformats.org/officeDocument/2006/relationships/image" Target="../media/image7.png"/><Relationship Id="rId5" Type="http://schemas.openxmlformats.org/officeDocument/2006/relationships/tags" Target="../tags/tag43.xml"/><Relationship Id="rId10" Type="http://schemas.openxmlformats.org/officeDocument/2006/relationships/image" Target="../media/image2.jpeg"/><Relationship Id="rId4" Type="http://schemas.openxmlformats.org/officeDocument/2006/relationships/tags" Target="../tags/tag42.xml"/><Relationship Id="rId9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9" hidden="1">
            <a:extLst>
              <a:ext uri="{FF2B5EF4-FFF2-40B4-BE49-F238E27FC236}">
                <a16:creationId xmlns:a16="http://schemas.microsoft.com/office/drawing/2014/main" id="{2C530160-BC4F-4E7A-8323-D03AA068E4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4" name="Object 9" hidden="1">
                        <a:extLst>
                          <a:ext uri="{FF2B5EF4-FFF2-40B4-BE49-F238E27FC236}">
                            <a16:creationId xmlns:a16="http://schemas.microsoft.com/office/drawing/2014/main" id="{2C530160-BC4F-4E7A-8323-D03AA068E4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59926"/>
            <a:ext cx="5035137" cy="1098157"/>
          </a:xfrm>
        </p:spPr>
        <p:txBody>
          <a:bodyPr lIns="720000" r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731978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 hidden="1">
            <a:extLst>
              <a:ext uri="{FF2B5EF4-FFF2-40B4-BE49-F238E27FC236}">
                <a16:creationId xmlns:a16="http://schemas.microsoft.com/office/drawing/2014/main" id="{A8FBED2E-69B2-4CAF-B2B4-4C1BB7334D9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5" name="Object 7" hidden="1">
                        <a:extLst>
                          <a:ext uri="{FF2B5EF4-FFF2-40B4-BE49-F238E27FC236}">
                            <a16:creationId xmlns:a16="http://schemas.microsoft.com/office/drawing/2014/main" id="{A8FBED2E-69B2-4CAF-B2B4-4C1BB7334D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F2B670-1DB0-4ED7-B77D-A9405189371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38E0389-91F9-4079-B798-27B807586527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11C90B37-F7E3-474C-996C-93386A0722D2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288E39D1-9040-4BB6-A54B-0DF4A6D68DD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C7E1E665-62AC-4857-9A41-73AA50E9E683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3" descr="Capgemini_logo.jpg">
            <a:extLst>
              <a:ext uri="{FF2B5EF4-FFF2-40B4-BE49-F238E27FC236}">
                <a16:creationId xmlns:a16="http://schemas.microsoft.com/office/drawing/2014/main" id="{B7A7A1B1-5EDD-426F-B61E-57A41FCEA0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9" hidden="1">
            <a:extLst>
              <a:ext uri="{FF2B5EF4-FFF2-40B4-BE49-F238E27FC236}">
                <a16:creationId xmlns:a16="http://schemas.microsoft.com/office/drawing/2014/main" id="{C06151A1-8F3B-4FA8-96D6-80B1C6F7F548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136525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12" name="Object 9" hidden="1">
                        <a:extLst>
                          <a:ext uri="{FF2B5EF4-FFF2-40B4-BE49-F238E27FC236}">
                            <a16:creationId xmlns:a16="http://schemas.microsoft.com/office/drawing/2014/main" id="{C06151A1-8F3B-4FA8-96D6-80B1C6F7F5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525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170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 hidden="1">
            <a:extLst>
              <a:ext uri="{FF2B5EF4-FFF2-40B4-BE49-F238E27FC236}">
                <a16:creationId xmlns:a16="http://schemas.microsoft.com/office/drawing/2014/main" id="{AE82AF5F-590A-44EF-BECA-58B924BE0AB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5" name="Object 7" hidden="1">
                        <a:extLst>
                          <a:ext uri="{FF2B5EF4-FFF2-40B4-BE49-F238E27FC236}">
                            <a16:creationId xmlns:a16="http://schemas.microsoft.com/office/drawing/2014/main" id="{AE82AF5F-590A-44EF-BECA-58B924BE0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448464-17C1-4F06-9CC9-DBFEF812B8B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E613C70A-7884-425D-BDC7-3587442FB67C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0182CA2D-368B-4718-AE6B-88D94180092E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A657ABA-5AAB-4055-B9CE-01E415CB9BF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C943BDB0-5669-4BCF-9138-0B3FCF017B88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3" descr="Capgemini_logo.jpg">
            <a:extLst>
              <a:ext uri="{FF2B5EF4-FFF2-40B4-BE49-F238E27FC236}">
                <a16:creationId xmlns:a16="http://schemas.microsoft.com/office/drawing/2014/main" id="{6E7D9052-9023-4887-8D80-1043687BB5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9" hidden="1">
            <a:extLst>
              <a:ext uri="{FF2B5EF4-FFF2-40B4-BE49-F238E27FC236}">
                <a16:creationId xmlns:a16="http://schemas.microsoft.com/office/drawing/2014/main" id="{A7AC01BE-F1D2-41C2-838C-471DF74601D3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12" name="Object 9" hidden="1">
                        <a:extLst>
                          <a:ext uri="{FF2B5EF4-FFF2-40B4-BE49-F238E27FC236}">
                            <a16:creationId xmlns:a16="http://schemas.microsoft.com/office/drawing/2014/main" id="{A7AC01BE-F1D2-41C2-838C-471DF74601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0971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9" hidden="1">
            <a:extLst>
              <a:ext uri="{FF2B5EF4-FFF2-40B4-BE49-F238E27FC236}">
                <a16:creationId xmlns:a16="http://schemas.microsoft.com/office/drawing/2014/main" id="{1E791E1E-D177-47C1-800D-AAB20ACD0C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8" name="Object 9" hidden="1">
                        <a:extLst>
                          <a:ext uri="{FF2B5EF4-FFF2-40B4-BE49-F238E27FC236}">
                            <a16:creationId xmlns:a16="http://schemas.microsoft.com/office/drawing/2014/main" id="{1E791E1E-D177-47C1-800D-AAB20ACD0C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9A92E2-E317-421F-8068-4A11F2EB44E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950061E-E33F-4AD5-B2E4-E198B23CFF5D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390C2C36-26DC-4430-8D49-806E0D27B4E7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04E279-28D5-4902-8912-CA03A1B3797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5B5B0BD2-E254-46DE-A147-B959BD25566C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>
            <a:extLst>
              <a:ext uri="{FF2B5EF4-FFF2-40B4-BE49-F238E27FC236}">
                <a16:creationId xmlns:a16="http://schemas.microsoft.com/office/drawing/2014/main" id="{2292CCAD-B261-4BA5-9289-1E20B8A6CC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Object 9" hidden="1">
            <a:extLst>
              <a:ext uri="{FF2B5EF4-FFF2-40B4-BE49-F238E27FC236}">
                <a16:creationId xmlns:a16="http://schemas.microsoft.com/office/drawing/2014/main" id="{0BC93685-F3DE-4295-94D7-C1FD05149BAB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15" name="Object 9" hidden="1">
                        <a:extLst>
                          <a:ext uri="{FF2B5EF4-FFF2-40B4-BE49-F238E27FC236}">
                            <a16:creationId xmlns:a16="http://schemas.microsoft.com/office/drawing/2014/main" id="{0BC93685-F3DE-4295-94D7-C1FD05149B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2147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45720" rIns="91440" bIns="45720" anchor="ctr" anchorCtr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45720" rIns="91440" bIns="45720" anchor="ctr" anchorCtr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4321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 hidden="1">
            <a:extLst>
              <a:ext uri="{FF2B5EF4-FFF2-40B4-BE49-F238E27FC236}">
                <a16:creationId xmlns:a16="http://schemas.microsoft.com/office/drawing/2014/main" id="{17CF8465-E0E9-442F-BC68-8D38A5018F2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5" name="Object 7" hidden="1">
                        <a:extLst>
                          <a:ext uri="{FF2B5EF4-FFF2-40B4-BE49-F238E27FC236}">
                            <a16:creationId xmlns:a16="http://schemas.microsoft.com/office/drawing/2014/main" id="{17CF8465-E0E9-442F-BC68-8D38A5018F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51E00F-2D12-4262-A0AA-FBAD7DF3385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EF6C044A-3719-4C49-B6DA-685E93AC78A0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00119705-69C2-4456-AC9E-19DD614FADB3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1D40BE8-7BB5-4AB2-82ED-F82F96E0D13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ABF8AE36-60DE-4CC5-AD09-EBB69EACC0BF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13" descr="Capgemini_logo.jpg">
            <a:extLst>
              <a:ext uri="{FF2B5EF4-FFF2-40B4-BE49-F238E27FC236}">
                <a16:creationId xmlns:a16="http://schemas.microsoft.com/office/drawing/2014/main" id="{E70AC554-181A-4C13-9192-CEA0AC95D5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E877EF6B-D9FD-4E57-95F8-330A50E42A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828800"/>
            <a:ext cx="169386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0281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 hidden="1">
            <a:extLst>
              <a:ext uri="{FF2B5EF4-FFF2-40B4-BE49-F238E27FC236}">
                <a16:creationId xmlns:a16="http://schemas.microsoft.com/office/drawing/2014/main" id="{1276CA46-13EA-4F89-BCC6-0190F5E7A43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3" name="Object 7" hidden="1">
                        <a:extLst>
                          <a:ext uri="{FF2B5EF4-FFF2-40B4-BE49-F238E27FC236}">
                            <a16:creationId xmlns:a16="http://schemas.microsoft.com/office/drawing/2014/main" id="{1276CA46-13EA-4F89-BCC6-0190F5E7A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660BFEC-D99A-4C7B-ACF8-F95A837A8A7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3930F318-979D-47D3-A76E-13E32AB4FC4F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AD464038-2B1B-4660-A4C4-8CAA567330D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F2F3A74-51A2-415E-9107-E6AD7A7800B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BEFE4B23-31C9-42B5-A871-68E3B5443039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13" descr="Capgemini_logo.jpg">
            <a:extLst>
              <a:ext uri="{FF2B5EF4-FFF2-40B4-BE49-F238E27FC236}">
                <a16:creationId xmlns:a16="http://schemas.microsoft.com/office/drawing/2014/main" id="{13BBC24C-BBFB-4EDD-B130-1569F8DFF6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9" hidden="1">
            <a:extLst>
              <a:ext uri="{FF2B5EF4-FFF2-40B4-BE49-F238E27FC236}">
                <a16:creationId xmlns:a16="http://schemas.microsoft.com/office/drawing/2014/main" id="{B7B0CB7E-8910-42C3-8D4A-91E83B267D1F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9" name="Object 9" hidden="1">
                        <a:extLst>
                          <a:ext uri="{FF2B5EF4-FFF2-40B4-BE49-F238E27FC236}">
                            <a16:creationId xmlns:a16="http://schemas.microsoft.com/office/drawing/2014/main" id="{B7B0CB7E-8910-42C3-8D4A-91E83B267D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087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 hidden="1">
            <a:extLst>
              <a:ext uri="{FF2B5EF4-FFF2-40B4-BE49-F238E27FC236}">
                <a16:creationId xmlns:a16="http://schemas.microsoft.com/office/drawing/2014/main" id="{B915A172-A07A-4157-BC79-06C0D32AA00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4" name="Object 7" hidden="1">
                        <a:extLst>
                          <a:ext uri="{FF2B5EF4-FFF2-40B4-BE49-F238E27FC236}">
                            <a16:creationId xmlns:a16="http://schemas.microsoft.com/office/drawing/2014/main" id="{B915A172-A07A-4157-BC79-06C0D32AA0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383405-146C-42D9-9E9D-0107A944F75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F236B57-DFFD-42C2-BF50-2A8978A30E5F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66A7DF08-29C0-462E-BEA3-20A91B37234D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6E66371-7B92-4B6A-99C4-175BD17578A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D97C8507-2D93-4301-A3A5-766FDCF3D70A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3" descr="Capgemini_logo.jpg">
            <a:extLst>
              <a:ext uri="{FF2B5EF4-FFF2-40B4-BE49-F238E27FC236}">
                <a16:creationId xmlns:a16="http://schemas.microsoft.com/office/drawing/2014/main" id="{028105DA-A386-43DA-B1CC-7BD04CF457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56B3DEA-CDBC-41AE-845D-EF39F624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A4239C8-6863-4CF3-9B3E-DAA54B44DA79}" type="datetimeFigureOut">
              <a:rPr lang="en-US"/>
              <a:pPr>
                <a:defRPr/>
              </a:pPr>
              <a:t>6/9/2020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7726AAA-C925-479C-BB15-6D0D59F5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5C63B95-02B0-4D68-9AD7-DD6379F4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273F01B-CAD4-42DF-918E-E74B84D7A0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109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 hidden="1">
            <a:extLst>
              <a:ext uri="{FF2B5EF4-FFF2-40B4-BE49-F238E27FC236}">
                <a16:creationId xmlns:a16="http://schemas.microsoft.com/office/drawing/2014/main" id="{A5C54BB5-7FF3-4AD9-999D-7B001B3E5C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36525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2" name="Object 9" hidden="1">
                        <a:extLst>
                          <a:ext uri="{FF2B5EF4-FFF2-40B4-BE49-F238E27FC236}">
                            <a16:creationId xmlns:a16="http://schemas.microsoft.com/office/drawing/2014/main" id="{A5C54BB5-7FF3-4AD9-999D-7B001B3E5C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525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1455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 hidden="1">
            <a:extLst>
              <a:ext uri="{FF2B5EF4-FFF2-40B4-BE49-F238E27FC236}">
                <a16:creationId xmlns:a16="http://schemas.microsoft.com/office/drawing/2014/main" id="{B1AA3F26-FCA5-4316-BD22-1D024A31DC8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2" name="Object 7" hidden="1">
                        <a:extLst>
                          <a:ext uri="{FF2B5EF4-FFF2-40B4-BE49-F238E27FC236}">
                            <a16:creationId xmlns:a16="http://schemas.microsoft.com/office/drawing/2014/main" id="{B1AA3F26-FCA5-4316-BD22-1D024A31DC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41EE2D-BE6E-4CC1-AAE6-E1CCD185D6E6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5C534928-1CC5-4E98-9F9F-5CC5BE9D59A4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6BA3041-CE62-4755-8796-53F5D0604F8D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C8968B1-01A7-4514-B407-09B71207FB5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CDFF16-52FF-4D5A-B95F-7D767C52A311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 13" descr="Capgemini_logo.jpg">
            <a:extLst>
              <a:ext uri="{FF2B5EF4-FFF2-40B4-BE49-F238E27FC236}">
                <a16:creationId xmlns:a16="http://schemas.microsoft.com/office/drawing/2014/main" id="{C7054BD9-E3D8-4D26-AC7A-9E607DFC09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60CBA0-1D5A-4FAA-9AA6-B4381B80DA0D}"/>
              </a:ext>
            </a:extLst>
          </p:cNvPr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57867B04-38DE-4282-BF32-6EBBB6D1BF4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mlates\Capgemini_logo_pms.png">
            <a:extLst>
              <a:ext uri="{FF2B5EF4-FFF2-40B4-BE49-F238E27FC236}">
                <a16:creationId xmlns:a16="http://schemas.microsoft.com/office/drawing/2014/main" id="{CCFC94CC-0345-4434-A4FB-4261C91EC5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5770563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394E18D3-7A0E-4F63-9731-F24A30015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8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 hidden="1">
            <a:extLst>
              <a:ext uri="{FF2B5EF4-FFF2-40B4-BE49-F238E27FC236}">
                <a16:creationId xmlns:a16="http://schemas.microsoft.com/office/drawing/2014/main" id="{DE19D4D3-4D61-466F-8E83-431B3A75914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4" name="Object 7" hidden="1">
                        <a:extLst>
                          <a:ext uri="{FF2B5EF4-FFF2-40B4-BE49-F238E27FC236}">
                            <a16:creationId xmlns:a16="http://schemas.microsoft.com/office/drawing/2014/main" id="{DE19D4D3-4D61-466F-8E83-431B3A7591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49B36F-42EB-42B7-9FF2-88E7C74D273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3BA341B0-7C5B-4BB3-B234-6753BD9A11CE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757F58BF-EDA5-43C0-8C73-3B5DD9299F0A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A51B6A9-ECF6-4B07-A08A-44882D157E2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B2768E87-D6F1-4B2C-B25F-ABF50D706BF3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3" descr="Capgemini_logo.jpg">
            <a:extLst>
              <a:ext uri="{FF2B5EF4-FFF2-40B4-BE49-F238E27FC236}">
                <a16:creationId xmlns:a16="http://schemas.microsoft.com/office/drawing/2014/main" id="{9C62E95E-ECAA-4905-891B-449095C49D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16" hidden="1">
            <a:extLst>
              <a:ext uri="{FF2B5EF4-FFF2-40B4-BE49-F238E27FC236}">
                <a16:creationId xmlns:a16="http://schemas.microsoft.com/office/drawing/2014/main" id="{FA7D7227-3CFC-4079-AE64-FAFDE572ED97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136525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10" name="Object 16" hidden="1">
                        <a:extLst>
                          <a:ext uri="{FF2B5EF4-FFF2-40B4-BE49-F238E27FC236}">
                            <a16:creationId xmlns:a16="http://schemas.microsoft.com/office/drawing/2014/main" id="{FA7D7227-3CFC-4079-AE64-FAFDE572ED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525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8383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 hidden="1">
            <a:extLst>
              <a:ext uri="{FF2B5EF4-FFF2-40B4-BE49-F238E27FC236}">
                <a16:creationId xmlns:a16="http://schemas.microsoft.com/office/drawing/2014/main" id="{940E558E-61ED-49A7-8B0A-50F8A068AB9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5" name="Object 7" hidden="1">
                        <a:extLst>
                          <a:ext uri="{FF2B5EF4-FFF2-40B4-BE49-F238E27FC236}">
                            <a16:creationId xmlns:a16="http://schemas.microsoft.com/office/drawing/2014/main" id="{940E558E-61ED-49A7-8B0A-50F8A068AB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ED2BC4-3A04-4850-8C70-B4B1923030E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F8B3C8A-A630-4FD2-AD04-3F0554BCE64F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23B484CD-6984-47E6-A99E-F023F8CB4AB4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6B60189-C666-41A2-8E7B-E108568C8CD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92726D82-801D-4BA5-86F1-0380C3DF4FC6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13" descr="Capgemini_logo.jpg">
            <a:extLst>
              <a:ext uri="{FF2B5EF4-FFF2-40B4-BE49-F238E27FC236}">
                <a16:creationId xmlns:a16="http://schemas.microsoft.com/office/drawing/2014/main" id="{C1C1960E-6E5C-4F2F-9448-C2C65DDDBE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A5D0E1F0-81FF-4738-9497-6AEE0E59CF1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828800"/>
            <a:ext cx="2001838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340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 hidden="1">
            <a:extLst>
              <a:ext uri="{FF2B5EF4-FFF2-40B4-BE49-F238E27FC236}">
                <a16:creationId xmlns:a16="http://schemas.microsoft.com/office/drawing/2014/main" id="{7502DF5E-C7E7-4D59-8ED1-3D89ECA3504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5" name="Object 7" hidden="1">
                        <a:extLst>
                          <a:ext uri="{FF2B5EF4-FFF2-40B4-BE49-F238E27FC236}">
                            <a16:creationId xmlns:a16="http://schemas.microsoft.com/office/drawing/2014/main" id="{7502DF5E-C7E7-4D59-8ED1-3D89ECA35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B399CD-5FBE-4B7D-A790-5C2E8F3387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E675CAE8-12C5-4298-9193-845675F8CFC7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B936217-3E3A-4CEE-97BB-37CC8CCEAF52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AAE3E433-E639-469B-8261-36D61CF32B2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E7C9EDDD-0BAD-47D6-8E41-DE5284FAA0CC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13" descr="Capgemini_logo.jpg">
            <a:extLst>
              <a:ext uri="{FF2B5EF4-FFF2-40B4-BE49-F238E27FC236}">
                <a16:creationId xmlns:a16="http://schemas.microsoft.com/office/drawing/2014/main" id="{44710DBE-CDAE-4738-8BD0-6231CED74B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359B0F5-EC53-4124-AADA-B3F8B46569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828800"/>
            <a:ext cx="2103438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2565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 hidden="1">
            <a:extLst>
              <a:ext uri="{FF2B5EF4-FFF2-40B4-BE49-F238E27FC236}">
                <a16:creationId xmlns:a16="http://schemas.microsoft.com/office/drawing/2014/main" id="{3174F526-6F3F-4A2C-AA0D-40FEECA90D4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5" name="Object 7" hidden="1">
                        <a:extLst>
                          <a:ext uri="{FF2B5EF4-FFF2-40B4-BE49-F238E27FC236}">
                            <a16:creationId xmlns:a16="http://schemas.microsoft.com/office/drawing/2014/main" id="{3174F526-6F3F-4A2C-AA0D-40FEECA90D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FAE284-89F0-4471-A51C-84FBA2E35E02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4D042D38-CB94-4B29-8A9F-8F6B212F21E2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28E5356C-D761-4F0C-B5C3-7CABF27B8ADA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46DD761-E1C2-4DC7-A8BA-8C320FEE873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FAB7F46C-3AE8-409B-8123-EAA44C364AC2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13" descr="Capgemini_logo.jpg">
            <a:extLst>
              <a:ext uri="{FF2B5EF4-FFF2-40B4-BE49-F238E27FC236}">
                <a16:creationId xmlns:a16="http://schemas.microsoft.com/office/drawing/2014/main" id="{2F9A9AB4-09B4-4795-A904-E7343812DB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27FB979-5765-471D-9FA5-1D13DD16A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20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 hidden="1">
            <a:extLst>
              <a:ext uri="{FF2B5EF4-FFF2-40B4-BE49-F238E27FC236}">
                <a16:creationId xmlns:a16="http://schemas.microsoft.com/office/drawing/2014/main" id="{BC4189B7-C2BD-4090-B548-0A04119085F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5" name="Object 7" hidden="1">
                        <a:extLst>
                          <a:ext uri="{FF2B5EF4-FFF2-40B4-BE49-F238E27FC236}">
                            <a16:creationId xmlns:a16="http://schemas.microsoft.com/office/drawing/2014/main" id="{BC4189B7-C2BD-4090-B548-0A04119085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1810CF-D39C-40F2-ABEF-DFC59B75D0B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0937F2A-802E-4F8F-B630-78DF7B6F6389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2600378D-ADC9-418B-BB29-C1A3426431A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D0D2763E-8E27-4CCC-B6B1-113566D726C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2E295266-8143-4E7C-87D1-337E34F3EE94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13" descr="Capgemini_logo.jpg">
            <a:extLst>
              <a:ext uri="{FF2B5EF4-FFF2-40B4-BE49-F238E27FC236}">
                <a16:creationId xmlns:a16="http://schemas.microsoft.com/office/drawing/2014/main" id="{D91B7A99-DB20-4F0D-9CCA-D1E51F6858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ttp://www.strategic-resume.com/wp-content/uploads/2015/08/SummaryIcon.png">
            <a:extLst>
              <a:ext uri="{FF2B5EF4-FFF2-40B4-BE49-F238E27FC236}">
                <a16:creationId xmlns:a16="http://schemas.microsoft.com/office/drawing/2014/main" id="{2775C3F6-7B74-4E97-97EE-AB67653CD2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1495425"/>
            <a:ext cx="16383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999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 hidden="1">
            <a:extLst>
              <a:ext uri="{FF2B5EF4-FFF2-40B4-BE49-F238E27FC236}">
                <a16:creationId xmlns:a16="http://schemas.microsoft.com/office/drawing/2014/main" id="{CB5BBB33-3134-46AF-AF51-72CCF9C974C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5" name="Object 7" hidden="1">
                        <a:extLst>
                          <a:ext uri="{FF2B5EF4-FFF2-40B4-BE49-F238E27FC236}">
                            <a16:creationId xmlns:a16="http://schemas.microsoft.com/office/drawing/2014/main" id="{CB5BBB33-3134-46AF-AF51-72CCF9C974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8D0056-074D-4C1A-91E4-081C5FB1E7F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5EC3B56-09E7-4D81-AE0F-97013787B5FD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9B5425BD-D71F-4664-88B1-C94297DC3277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B6B0C84-7033-4ECF-AB61-F9D9665CC54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2F04F235-62BB-4EF0-8F42-A09A81F6A1A9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13" descr="Capgemini_logo.jpg">
            <a:extLst>
              <a:ext uri="{FF2B5EF4-FFF2-40B4-BE49-F238E27FC236}">
                <a16:creationId xmlns:a16="http://schemas.microsoft.com/office/drawing/2014/main" id="{9E0FFB2A-9E53-47F6-B5EE-5E5CF42A33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D4CF3A7-2594-4EAD-9171-650A9E0595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828800"/>
            <a:ext cx="18288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604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 hidden="1">
            <a:extLst>
              <a:ext uri="{FF2B5EF4-FFF2-40B4-BE49-F238E27FC236}">
                <a16:creationId xmlns:a16="http://schemas.microsoft.com/office/drawing/2014/main" id="{7BC8C23B-CAC9-49AC-99D3-ED354D9532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3" name="Object 7" hidden="1">
                        <a:extLst>
                          <a:ext uri="{FF2B5EF4-FFF2-40B4-BE49-F238E27FC236}">
                            <a16:creationId xmlns:a16="http://schemas.microsoft.com/office/drawing/2014/main" id="{7BC8C23B-CAC9-49AC-99D3-ED354D953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C4C558C-D693-4AB9-A05D-4D0F77FA109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49DE2C56-57C5-4AE3-85CB-4A920D35ECD5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2956D04B-8F8B-4AFF-8AA2-0F7EFDAA7C3C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096A26C-AC57-4ED0-B2E9-041B43C62A8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BC488007-F5A2-460C-A269-CE336A4C4CEA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13" descr="Capgemini_logo.jpg">
            <a:extLst>
              <a:ext uri="{FF2B5EF4-FFF2-40B4-BE49-F238E27FC236}">
                <a16:creationId xmlns:a16="http://schemas.microsoft.com/office/drawing/2014/main" id="{490711C0-B5D9-4A9E-8840-66AA13790D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F0AF2C4-397B-4F6B-A8A2-9248CBB37D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828800"/>
            <a:ext cx="18288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358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399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tags" Target="../tags/tag7.xml"/><Relationship Id="rId30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7" hidden="1">
            <a:extLst>
              <a:ext uri="{FF2B5EF4-FFF2-40B4-BE49-F238E27FC236}">
                <a16:creationId xmlns:a16="http://schemas.microsoft.com/office/drawing/2014/main" id="{645283ED-1616-4CF2-A4A8-A162CFA3DBD8}"/>
              </a:ext>
            </a:extLst>
          </p:cNvPr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1026" name="Object 7" hidden="1">
                        <a:extLst>
                          <a:ext uri="{FF2B5EF4-FFF2-40B4-BE49-F238E27FC236}">
                            <a16:creationId xmlns:a16="http://schemas.microsoft.com/office/drawing/2014/main" id="{645283ED-1616-4CF2-A4A8-A162CFA3DB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9DCAA798-BFA3-474A-A6F8-2EC03FD578EA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 bwMode="auto">
          <a:xfrm>
            <a:off x="0" y="0"/>
            <a:ext cx="9144000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7529" tIns="33059" rIns="165294" bIns="330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 style du titre</a:t>
            </a:r>
            <a:endParaRPr lang="en-US" altLang="en-US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039C2931-AFAC-4ED0-9023-04C99DAE86F8}"/>
              </a:ext>
            </a:extLst>
          </p:cNvPr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 bwMode="auto">
          <a:xfrm>
            <a:off x="298450" y="1501775"/>
            <a:ext cx="8712200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72000" rIns="72000" bIns="72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Text style level 2</a:t>
            </a:r>
          </a:p>
          <a:p>
            <a:pPr lvl="2"/>
            <a:r>
              <a:rPr lang="en-US" altLang="en-US"/>
              <a:t>Text style level 3</a:t>
            </a:r>
          </a:p>
          <a:p>
            <a:pPr lvl="3"/>
            <a:r>
              <a:rPr lang="en-US" altLang="en-US"/>
              <a:t>Text style level 4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35510538-930E-4E24-986D-4A050E981A85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6D1CBAF-522B-44A8-9179-B8A3065BA3E9}" type="slidenum">
              <a:rPr lang="en-US" altLang="en-US" sz="700">
                <a:solidFill>
                  <a:schemeClr val="tx2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chemeClr val="tx2"/>
              </a:solidFill>
            </a:endParaRP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F108F449-A4DF-4656-ABEF-14F11E8348EB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47718D8D-113C-4904-BFFB-DF386AC6A64E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3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>
                <a:solidFill>
                  <a:schemeClr val="tx2"/>
                </a:solidFill>
                <a:ea typeface="Helvetica Ligh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id="{1321C8DC-A210-4DF7-8301-446DA901A90C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3" name="Image 13" descr="Capgemini_logo.jpg">
            <a:extLst>
              <a:ext uri="{FF2B5EF4-FFF2-40B4-BE49-F238E27FC236}">
                <a16:creationId xmlns:a16="http://schemas.microsoft.com/office/drawing/2014/main" id="{2F4765F0-6076-440A-A2A9-FDEBBF4DE5C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98" r:id="rId1"/>
    <p:sldLayoutId id="2147484399" r:id="rId2"/>
    <p:sldLayoutId id="2147484400" r:id="rId3"/>
    <p:sldLayoutId id="2147484401" r:id="rId4"/>
    <p:sldLayoutId id="2147484402" r:id="rId5"/>
    <p:sldLayoutId id="2147484403" r:id="rId6"/>
    <p:sldLayoutId id="2147484404" r:id="rId7"/>
    <p:sldLayoutId id="2147484405" r:id="rId8"/>
    <p:sldLayoutId id="2147484396" r:id="rId9"/>
    <p:sldLayoutId id="2147484406" r:id="rId10"/>
    <p:sldLayoutId id="2147484407" r:id="rId11"/>
    <p:sldLayoutId id="2147484408" r:id="rId12"/>
    <p:sldLayoutId id="2147484397" r:id="rId13"/>
    <p:sldLayoutId id="2147484409" r:id="rId14"/>
    <p:sldLayoutId id="2147484410" r:id="rId15"/>
    <p:sldLayoutId id="2147484411" r:id="rId16"/>
    <p:sldLayoutId id="2147484412" r:id="rId17"/>
    <p:sldLayoutId id="2147484413" r:id="rId18"/>
  </p:sldLayoutIdLst>
  <p:hf sldNum="0" hdr="0" dt="0"/>
  <p:txStyles>
    <p:titleStyle>
      <a:lvl1pPr algn="l" defTabSz="9128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defTabSz="9128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defTabSz="9128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defTabSz="9128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165100" indent="-165100" algn="l" defTabSz="912813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0098CC"/>
        </a:buClr>
        <a:buFont typeface="Wingdings" panose="05000000000000000000" pitchFamily="2" charset="2"/>
        <a:buChar char="§"/>
        <a:defRPr sz="2200" kern="1200">
          <a:solidFill>
            <a:srgbClr val="484848"/>
          </a:solidFill>
          <a:latin typeface="+mn-lt"/>
          <a:ea typeface="+mn-ea"/>
          <a:cs typeface="+mn-cs"/>
        </a:defRPr>
      </a:lvl1pPr>
      <a:lvl2pPr marL="355600" indent="-180975" algn="l" defTabSz="912813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B70132"/>
        </a:buClr>
        <a:buFont typeface="Wingdings" panose="05000000000000000000" pitchFamily="2" charset="2"/>
        <a:buChar char="§"/>
        <a:defRPr sz="2800" kern="1200">
          <a:solidFill>
            <a:srgbClr val="484848"/>
          </a:solidFill>
          <a:latin typeface="+mn-lt"/>
          <a:ea typeface="+mn-ea"/>
          <a:cs typeface="+mn-cs"/>
        </a:defRPr>
      </a:lvl2pPr>
      <a:lvl3pPr marL="536575" indent="-165100" algn="l" defTabSz="912813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484848"/>
          </a:solidFill>
          <a:latin typeface="+mn-lt"/>
          <a:ea typeface="+mn-ea"/>
          <a:cs typeface="+mn-cs"/>
        </a:defRPr>
      </a:lvl3pPr>
      <a:lvl4pPr marL="711200" indent="-165100" algn="l" defTabSz="912813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–"/>
        <a:defRPr sz="1400" kern="1200">
          <a:solidFill>
            <a:srgbClr val="484848"/>
          </a:solidFill>
          <a:latin typeface="+mn-lt"/>
          <a:ea typeface="+mn-ea"/>
          <a:cs typeface="+mn-cs"/>
        </a:defRPr>
      </a:lvl4pPr>
      <a:lvl5pPr marL="1608138" indent="-192088" algn="l" defTabSz="912813" rtl="0" eaLnBrk="0" fontAlgn="base" hangingPunct="0">
        <a:spcBef>
          <a:spcPct val="0"/>
        </a:spcBef>
        <a:spcAft>
          <a:spcPct val="0"/>
        </a:spcAft>
        <a:buClr>
          <a:srgbClr val="B1B1B1"/>
        </a:buClr>
        <a:buFont typeface="Arial" panose="020B0604020202020204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0">
            <a:extLst>
              <a:ext uri="{FF2B5EF4-FFF2-40B4-BE49-F238E27FC236}">
                <a16:creationId xmlns:a16="http://schemas.microsoft.com/office/drawing/2014/main" id="{854E2081-96D4-4932-8CC9-1DC12642121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28650" y="1066800"/>
            <a:ext cx="8305800" cy="1098550"/>
          </a:xfrm>
        </p:spPr>
        <p:txBody>
          <a:bodyPr/>
          <a:lstStyle/>
          <a:p>
            <a:r>
              <a:rPr lang="en-US" altLang="en-US" sz="3600" b="1" dirty="0">
                <a:latin typeface="Times New Roman"/>
                <a:cs typeface="Times New Roman"/>
              </a:rPr>
              <a:t>ASSET MANAGEMENT SYSTEM 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4CF8268-341E-4B3B-87DD-211A8256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5" y="3048000"/>
            <a:ext cx="4192588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>
              <a:lnSpc>
                <a:spcPct val="90000"/>
              </a:lnSpc>
              <a:spcAft>
                <a:spcPts val="600"/>
              </a:spcAft>
              <a:buClr>
                <a:srgbClr val="0098CC"/>
              </a:buClr>
              <a:buFont typeface="Wingdings" panose="05000000000000000000" pitchFamily="2" charset="2"/>
              <a:buChar char="§"/>
              <a:defRPr sz="2200">
                <a:solidFill>
                  <a:srgbClr val="484848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Aft>
                <a:spcPts val="600"/>
              </a:spcAft>
              <a:buClr>
                <a:srgbClr val="B70132"/>
              </a:buClr>
              <a:buFont typeface="Wingdings" panose="05000000000000000000" pitchFamily="2" charset="2"/>
              <a:buChar char="§"/>
              <a:defRPr sz="2800">
                <a:solidFill>
                  <a:srgbClr val="484848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rgbClr val="484848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400">
                <a:solidFill>
                  <a:srgbClr val="484848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B1B1B1"/>
              </a:buClr>
              <a:buFont typeface="Arial" panose="020B0604020202020204" pitchFamily="34" charset="0"/>
              <a:buChar char="–"/>
              <a:defRPr sz="1700">
                <a:solidFill>
                  <a:srgbClr val="49494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1B1B1"/>
              </a:buClr>
              <a:buFont typeface="Arial" panose="020B0604020202020204" pitchFamily="34" charset="0"/>
              <a:buChar char="–"/>
              <a:defRPr sz="1700">
                <a:solidFill>
                  <a:srgbClr val="49494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1B1B1"/>
              </a:buClr>
              <a:buFont typeface="Arial" panose="020B0604020202020204" pitchFamily="34" charset="0"/>
              <a:buChar char="–"/>
              <a:defRPr sz="1700">
                <a:solidFill>
                  <a:srgbClr val="49494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1B1B1"/>
              </a:buClr>
              <a:buFont typeface="Arial" panose="020B0604020202020204" pitchFamily="34" charset="0"/>
              <a:buChar char="–"/>
              <a:defRPr sz="1700">
                <a:solidFill>
                  <a:srgbClr val="49494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1B1B1"/>
              </a:buClr>
              <a:buFont typeface="Arial" panose="020B0604020202020204" pitchFamily="34" charset="0"/>
              <a:buChar char="–"/>
              <a:defRPr sz="1700">
                <a:solidFill>
                  <a:srgbClr val="49494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Team Members:</a:t>
            </a:r>
          </a:p>
          <a:p>
            <a:pPr eaLnBrk="1" hangingPunct="1">
              <a:spcAft>
                <a:spcPct val="0"/>
              </a:spcAft>
              <a:buClr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Abhishek Mishra </a:t>
            </a:r>
            <a:endParaRPr lang="en-US" altLang="en-US" sz="2000" b="1" dirty="0" err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0"/>
              </a:spcAft>
              <a:buClrTx/>
              <a:buNone/>
            </a:pPr>
            <a:r>
              <a:rPr lang="en-US" altLang="en-US" sz="20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Samiran</a:t>
            </a:r>
            <a:r>
              <a:rPr lang="en-US" altLang="en-US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Kosambe</a:t>
            </a:r>
          </a:p>
          <a:p>
            <a:pPr eaLnBrk="1" hangingPunct="1">
              <a:spcAft>
                <a:spcPct val="0"/>
              </a:spcAft>
              <a:buClrTx/>
              <a:buNone/>
            </a:pPr>
            <a:r>
              <a:rPr lang="en-US" altLang="en-US" sz="20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Amarsinh</a:t>
            </a:r>
            <a:r>
              <a:rPr lang="en-US" altLang="en-US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Dhepe</a:t>
            </a:r>
            <a:endParaRPr lang="en-US" altLang="en-US" sz="2000" b="1" dirty="0" err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en-US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eaLnBrk="1" hangingPunct="1">
              <a:spcAft>
                <a:spcPct val="0"/>
              </a:spcAft>
              <a:buClr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Mentor</a:t>
            </a:r>
            <a:r>
              <a:rPr lang="en-US" altLang="en-US" sz="2000" b="1" dirty="0">
                <a:solidFill>
                  <a:srgbClr val="000000"/>
                </a:solidFill>
                <a:latin typeface="Candara"/>
                <a:cs typeface="Arial"/>
              </a:rPr>
              <a:t> :Vaishali Shrivastava</a:t>
            </a:r>
            <a:endParaRPr lang="en-US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BB63-3222-41A5-B8AC-F14890D1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cs typeface="Arial"/>
              </a:rPr>
              <a:t>AssetManagementSystemConsumer</a:t>
            </a:r>
            <a:r>
              <a:rPr lang="en-US" sz="2800" dirty="0">
                <a:cs typeface="Arial"/>
              </a:rPr>
              <a:t> Class Diagram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81795D0-CDA6-46F7-9E91-50282F291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809" y="1494766"/>
            <a:ext cx="4053575" cy="4643751"/>
          </a:xfrm>
        </p:spPr>
      </p:pic>
    </p:spTree>
    <p:extLst>
      <p:ext uri="{BB962C8B-B14F-4D97-AF65-F5344CB8AC3E}">
        <p14:creationId xmlns:p14="http://schemas.microsoft.com/office/powerpoint/2010/main" val="140861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AA8551E-4102-430C-BC89-D8CA4235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USED 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605582C7-6430-4E5C-8B20-475D385A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25" y="1524000"/>
            <a:ext cx="8845550" cy="4643438"/>
          </a:xfrm>
        </p:spPr>
        <p:txBody>
          <a:bodyPr/>
          <a:lstStyle/>
          <a:p>
            <a:pPr marL="546100" lvl="3" indent="0">
              <a:lnSpc>
                <a:spcPct val="100000"/>
              </a:lnSpc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solidFill>
                  <a:schemeClr val="tx1"/>
                </a:solidFill>
              </a:rPr>
              <a:t>Business Logic Components and Services </a:t>
            </a:r>
            <a:r>
              <a:rPr lang="en-US" sz="2400" b="1" i="1" dirty="0">
                <a:solidFill>
                  <a:schemeClr val="tx1"/>
                </a:solidFill>
              </a:rPr>
              <a:t>:- </a:t>
            </a:r>
            <a:endParaRPr lang="en-US" sz="2400" b="1">
              <a:solidFill>
                <a:schemeClr val="tx1"/>
              </a:solidFill>
              <a:cs typeface="Arial"/>
            </a:endParaRPr>
          </a:p>
          <a:p>
            <a:pPr marL="546100" lvl="3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-Spring Boot</a:t>
            </a:r>
          </a:p>
          <a:p>
            <a:pPr marL="546100" lvl="3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-Microservices</a:t>
            </a:r>
          </a:p>
          <a:p>
            <a:pPr marL="546100" lvl="3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solidFill>
                  <a:schemeClr val="tx1"/>
                </a:solidFill>
              </a:rPr>
              <a:t>Databases:-</a:t>
            </a:r>
            <a:endParaRPr lang="en-US" sz="2400" b="1" dirty="0">
              <a:solidFill>
                <a:schemeClr val="tx1"/>
              </a:solidFill>
              <a:cs typeface="Arial"/>
            </a:endParaRPr>
          </a:p>
          <a:p>
            <a:pPr marL="546100" lvl="3" indent="0">
              <a:lnSpc>
                <a:spcPct val="100000"/>
              </a:lnSpc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-H2 Database</a:t>
            </a:r>
            <a:endParaRPr lang="en-US" sz="2400" dirty="0">
              <a:solidFill>
                <a:schemeClr val="tx1"/>
              </a:solidFill>
              <a:cs typeface="Arial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defRPr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B97B67ED-AC30-4E33-9A00-B2F7E1F8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EXECUTION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D5116E6A-65F4-4240-8E0F-C4C0C1F1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38" y="1371600"/>
            <a:ext cx="8845550" cy="4643438"/>
          </a:xfrm>
        </p:spPr>
        <p:txBody>
          <a:bodyPr/>
          <a:lstStyle/>
          <a:p>
            <a:pPr>
              <a:defRPr/>
            </a:pPr>
            <a:endParaRPr lang="en-US" altLang="en-US" sz="2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Login Module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Manager Module</a:t>
            </a:r>
            <a:endParaRPr lang="en-US" altLang="en-US" sz="2400" dirty="0">
              <a:solidFill>
                <a:schemeClr val="tx1"/>
              </a:solidFill>
              <a:cs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Admin  Module</a:t>
            </a:r>
            <a:endParaRPr lang="en-US" altLang="en-US" sz="2400" dirty="0">
              <a:solidFill>
                <a:schemeClr val="tx1"/>
              </a:solidFill>
              <a:cs typeface="Arial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8755938-E6B7-4256-A181-CB1696F2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LOGIN MODULE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64449188-E64D-4F07-9AFE-ACCD8D7BA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25" y="1447800"/>
            <a:ext cx="8845550" cy="46434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Login:</a:t>
            </a:r>
            <a:r>
              <a:rPr lang="en-US" sz="3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Manager can login into the portal through his/her login credentials.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Admin can also login into the portal.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ABD0180C-408D-4554-926F-693D7543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3" y="0"/>
            <a:ext cx="9144000" cy="1001713"/>
          </a:xfrm>
        </p:spPr>
        <p:txBody>
          <a:bodyPr/>
          <a:lstStyle/>
          <a:p>
            <a:pPr algn="ctr"/>
            <a:r>
              <a:rPr lang="en-IN" altLang="en-US" sz="3600" b="1" dirty="0">
                <a:solidFill>
                  <a:srgbClr val="002060"/>
                </a:solidFill>
                <a:latin typeface="Times New Roman"/>
                <a:cs typeface="Times New Roman"/>
              </a:rPr>
              <a:t>MANAGER</a:t>
            </a:r>
            <a:r>
              <a:rPr lang="en-IN" altLang="en-US" b="1" dirty="0">
                <a:solidFill>
                  <a:srgbClr val="002060"/>
                </a:solidFill>
              </a:rPr>
              <a:t> MODULE</a:t>
            </a:r>
            <a:endParaRPr lang="en-US" altLang="en-US" dirty="0">
              <a:solidFill>
                <a:srgbClr val="002060"/>
              </a:solidFill>
              <a:cs typeface="Arial"/>
            </a:endParaRP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3E35EB2D-8E95-4DA2-A59C-043A3645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038" y="1600200"/>
            <a:ext cx="8845550" cy="46434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3200" b="1" dirty="0">
                <a:solidFill>
                  <a:srgbClr val="002060"/>
                </a:solidFill>
                <a:latin typeface="Times New Roman"/>
                <a:cs typeface="Times New Roman"/>
              </a:rPr>
              <a:t>Manager:</a:t>
            </a:r>
            <a:endParaRPr lang="en-US" sz="3200" u="sng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Raise request for his/her employee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View status of the raised request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ECA3D55-5805-405C-BE51-D2A64939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3600" b="1" dirty="0">
                <a:solidFill>
                  <a:srgbClr val="002060"/>
                </a:solidFill>
                <a:latin typeface="Times New Roman"/>
                <a:cs typeface="Times New Roman"/>
              </a:rPr>
              <a:t>ADMIN MODULE</a:t>
            </a:r>
            <a:endParaRPr lang="en-US" altLang="en-US" sz="3600" b="1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2128015-2544-425B-8295-FAFE9BA2B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495425"/>
            <a:ext cx="8845550" cy="46434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Admin Module:</a:t>
            </a:r>
            <a:endParaRPr lang="en-US" sz="2400" u="sng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Add new asset/ modify asset details from the inventory. 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Approve/Reject an asset request raised by Manager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F5965422-FE93-4E27-B0D0-8A61E1EC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  <a:endParaRPr lang="en-US" altLang="en-US" b="1">
              <a:solidFill>
                <a:srgbClr val="002060"/>
              </a:solidFill>
            </a:endParaRP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D107A5EE-62A3-4F90-9D8B-A9D89F2F6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25" y="1600200"/>
            <a:ext cx="8845550" cy="4643438"/>
          </a:xfrm>
        </p:spPr>
        <p:txBody>
          <a:bodyPr/>
          <a:lstStyle/>
          <a:p>
            <a:pPr>
              <a:buNone/>
              <a:defRPr/>
            </a:pPr>
            <a:r>
              <a:rPr lang="en-US" alt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Manager Module</a:t>
            </a:r>
            <a:r>
              <a:rPr lang="en-US" altLang="en-US" sz="2500" b="1" dirty="0">
                <a:solidFill>
                  <a:schemeClr val="tx1"/>
                </a:solidFill>
                <a:cs typeface="Arial"/>
              </a:rPr>
              <a:t>:</a:t>
            </a:r>
            <a:endParaRPr lang="en-US" altLang="en-US" sz="2500" u="sng" dirty="0">
              <a:solidFill>
                <a:schemeClr val="tx1"/>
              </a:solidFill>
              <a:cs typeface="Arial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500" u="sng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  <a:cs typeface="Arial"/>
              </a:rPr>
              <a:t>   Login module is common for both manager and  admin. </a:t>
            </a:r>
            <a:endParaRPr lang="en-US" altLang="en-US" sz="2800" dirty="0">
              <a:solidFill>
                <a:schemeClr val="tx1"/>
              </a:solidFill>
              <a:cs typeface="Arial" charset="0"/>
            </a:endParaRP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  <a:cs typeface="Arial"/>
              </a:rPr>
              <a:t>   Take login credentials from the manager.</a:t>
            </a:r>
            <a:endParaRPr lang="en-US" altLang="en-US" sz="2400" dirty="0">
              <a:solidFill>
                <a:schemeClr val="tx1"/>
              </a:solidFill>
              <a:cs typeface="Arial" charset="0"/>
            </a:endParaRP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  <a:cs typeface="Arial"/>
              </a:rPr>
              <a:t>   If login credentials are wrong, will give error message .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  <a:cs typeface="Arial"/>
              </a:rPr>
              <a:t>   If login is successful, will navigate to manager portal.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rgbClr val="002060"/>
                </a:solidFill>
              </a:rPr>
              <a:t>       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400" u="sng" dirty="0">
              <a:solidFill>
                <a:srgbClr val="00206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50333A10-38EC-4F90-9F4A-F9390120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5A69379E-FBF2-49E4-8B2F-C6DA7F2F4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495425"/>
            <a:ext cx="8845550" cy="46434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Times New Roman"/>
                <a:cs typeface="Times New Roman"/>
              </a:rPr>
              <a:t>Admin Module:</a:t>
            </a:r>
            <a:endParaRPr lang="en-US" altLang="en-US" sz="2800" b="1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en-US" altLang="en-US" sz="2400" u="sng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  Take login credentials from the admin.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 login credentials are wrong, will give error message .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  If login is successful, will navigate to admin porta</a:t>
            </a:r>
            <a:r>
              <a:rPr lang="en-US" altLang="en-US" sz="2400" dirty="0">
                <a:solidFill>
                  <a:schemeClr val="tx1"/>
                </a:solidFill>
                <a:cs typeface="Arial"/>
              </a:rPr>
              <a:t>l</a:t>
            </a:r>
            <a:r>
              <a:rPr lang="en-US" altLang="en-US" sz="24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rgbClr val="002060"/>
                </a:solidFill>
              </a:rPr>
              <a:t>           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u="sng" dirty="0"/>
              <a:t> </a:t>
            </a:r>
          </a:p>
          <a:p>
            <a:pPr>
              <a:defRPr/>
            </a:pPr>
            <a:endParaRPr lang="en-US" altLang="en-US" sz="2400" u="sng" dirty="0"/>
          </a:p>
          <a:p>
            <a:pPr>
              <a:defRPr/>
            </a:pPr>
            <a:endParaRPr lang="en-US" altLang="en-US" sz="2400" u="sng" dirty="0"/>
          </a:p>
          <a:p>
            <a:pPr>
              <a:defRPr/>
            </a:pPr>
            <a:endParaRPr lang="en-US" altLang="en-US" sz="2400" u="sng" dirty="0"/>
          </a:p>
          <a:p>
            <a:pPr>
              <a:defRPr/>
            </a:pPr>
            <a:endParaRPr lang="en-US" altLang="en-US" sz="2400" u="sn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BF989A84-AF32-4F14-BE18-AEEB7E68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Times New Roman"/>
                <a:cs typeface="Times New Roman"/>
              </a:rPr>
              <a:t>MANAGER MODULE	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BED6997-85F1-40AE-93AB-9CF14431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495425"/>
            <a:ext cx="8845550" cy="4643438"/>
          </a:xfrm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cs typeface="Arial" charset="0"/>
              </a:rPr>
              <a:t>	</a:t>
            </a:r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    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Manager can raise a request for allocation of asset to an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employee. 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    Manager have to fill up the asset requisition form while raising a request for an asset.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    Manager can view the status of raised request.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cs typeface="Arial" charset="0"/>
              </a:rPr>
              <a:t>	</a:t>
            </a:r>
          </a:p>
          <a:p>
            <a:pPr>
              <a:defRPr/>
            </a:pPr>
            <a:endParaRPr lang="en-US" altLang="en-US" sz="2400" u="sng" dirty="0">
              <a:solidFill>
                <a:schemeClr val="tx1"/>
              </a:solidFill>
              <a:cs typeface="Arial" charset="0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DF33015E-CE88-4F8E-9EA9-83549711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Times New Roman"/>
                <a:cs typeface="Times New Roman"/>
              </a:rPr>
              <a:t>ADMIN MODULES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4D1FAAD3-82A5-45C5-BCBB-0814DF081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495425"/>
            <a:ext cx="8845550" cy="4643438"/>
          </a:xfrm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 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/>
                <a:cs typeface="Arial"/>
              </a:rPr>
              <a:t>Admin can add new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asset.</a:t>
            </a:r>
            <a:endParaRPr lang="en-US" sz="2400" dirty="0">
              <a:solidFill>
                <a:schemeClr val="tx1"/>
              </a:solidFill>
              <a:latin typeface="Times New Roman"/>
              <a:cs typeface="Arial"/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  Admin can modify details of an existing asset.</a:t>
            </a:r>
            <a:endParaRPr lang="en-US" sz="2400">
              <a:solidFill>
                <a:schemeClr val="tx1"/>
              </a:solidFill>
              <a:latin typeface="Times New Roman"/>
              <a:cs typeface="Arial"/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  Admin can Approve/Reject a request for asset.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>
            <a:extLst>
              <a:ext uri="{FF2B5EF4-FFF2-40B4-BE49-F238E27FC236}">
                <a16:creationId xmlns:a16="http://schemas.microsoft.com/office/drawing/2014/main" id="{3A3CF222-8CAF-499A-9EC2-31BA615D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C7F5D340-2573-49CC-B352-B5D3CAC52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371600"/>
            <a:ext cx="808355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Aft>
                <a:spcPts val="600"/>
              </a:spcAft>
              <a:buClr>
                <a:srgbClr val="0098CC"/>
              </a:buClr>
              <a:buFont typeface="Wingdings" panose="05000000000000000000" pitchFamily="2" charset="2"/>
              <a:buChar char="§"/>
              <a:defRPr sz="2200">
                <a:solidFill>
                  <a:srgbClr val="484848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Aft>
                <a:spcPts val="600"/>
              </a:spcAft>
              <a:buClr>
                <a:srgbClr val="B70132"/>
              </a:buClr>
              <a:buFont typeface="Wingdings" panose="05000000000000000000" pitchFamily="2" charset="2"/>
              <a:buChar char="§"/>
              <a:defRPr sz="2800">
                <a:solidFill>
                  <a:srgbClr val="484848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rgbClr val="484848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400">
                <a:solidFill>
                  <a:srgbClr val="484848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B1B1B1"/>
              </a:buClr>
              <a:buFont typeface="Arial" panose="020B0604020202020204" pitchFamily="34" charset="0"/>
              <a:buChar char="–"/>
              <a:defRPr sz="1700">
                <a:solidFill>
                  <a:srgbClr val="49494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1B1B1"/>
              </a:buClr>
              <a:buFont typeface="Arial" panose="020B0604020202020204" pitchFamily="34" charset="0"/>
              <a:buChar char="–"/>
              <a:defRPr sz="1700">
                <a:solidFill>
                  <a:srgbClr val="49494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1B1B1"/>
              </a:buClr>
              <a:buFont typeface="Arial" panose="020B0604020202020204" pitchFamily="34" charset="0"/>
              <a:buChar char="–"/>
              <a:defRPr sz="1700">
                <a:solidFill>
                  <a:srgbClr val="49494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1B1B1"/>
              </a:buClr>
              <a:buFont typeface="Arial" panose="020B0604020202020204" pitchFamily="34" charset="0"/>
              <a:buChar char="–"/>
              <a:defRPr sz="1700">
                <a:solidFill>
                  <a:srgbClr val="49494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1B1B1"/>
              </a:buClr>
              <a:buFont typeface="Arial" panose="020B0604020202020204" pitchFamily="34" charset="0"/>
              <a:buChar char="–"/>
              <a:defRPr sz="1700">
                <a:solidFill>
                  <a:srgbClr val="49494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A1E4"/>
              </a:buClr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Understanding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A1E4"/>
              </a:buClr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used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A1E4"/>
              </a:buClr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Execution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A1E4"/>
              </a:buClr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A1E4"/>
              </a:buClr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A1E4"/>
              </a:buClr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A1E4"/>
              </a:buClr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 for improvement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632EC80-E487-4867-9888-80506099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284775D0-E9E4-47E2-A011-8ABABECF9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447800"/>
            <a:ext cx="8845550" cy="464343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en-US" altLang="en-US" sz="2400" dirty="0">
              <a:solidFill>
                <a:schemeClr val="tx1">
                  <a:lumMod val="90000"/>
                  <a:lumOff val="10000"/>
                </a:schemeClr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We have implemented the Asset Management System project, using Spring boot framework with JPA, Microservice.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learned to work as a team.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 and division of work.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Supporting team members in the work</a:t>
            </a:r>
            <a:r>
              <a:rPr lang="en-US" alt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>
              <a:solidFill>
                <a:schemeClr val="tx1">
                  <a:lumMod val="90000"/>
                  <a:lumOff val="10000"/>
                </a:schemeClr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826F43D5-9CC9-4F10-9A95-F0169C8B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7A62F160-3BA3-4018-A6CD-9BB00D6C1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495425"/>
            <a:ext cx="8845550" cy="464343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en-US" sz="24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 placing comments in appropriate places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 naming conventions.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 proper indentation.</a:t>
            </a:r>
          </a:p>
          <a:p>
            <a:pPr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1C79F4E8-E0E2-4A39-A6DE-D2BB3043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 FOR IMPROVEMENT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46BDD2D4-06C0-42A8-A0A7-A2F08E7C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495425"/>
            <a:ext cx="8845550" cy="4643438"/>
          </a:xfrm>
        </p:spPr>
        <p:txBody>
          <a:bodyPr/>
          <a:lstStyle/>
          <a:p>
            <a:pPr>
              <a:defRPr/>
            </a:pP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features can be further implemented to improve the project:-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of document status to employee through messages.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chemeClr val="tx1"/>
                </a:solidFill>
              </a:rPr>
              <a:t>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C89B72C-7C05-4ABD-971C-63D665B9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25" y="11113"/>
            <a:ext cx="9144000" cy="1001712"/>
          </a:xfrm>
        </p:spPr>
        <p:txBody>
          <a:bodyPr/>
          <a:lstStyle/>
          <a:p>
            <a:pPr algn="just"/>
            <a:r>
              <a:rPr lang="en-US" altLang="en-US" b="1"/>
              <a:t>			MVP PLAN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982F31-573C-4ED5-A2E8-306ADE286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90254"/>
              </p:ext>
            </p:extLst>
          </p:nvPr>
        </p:nvGraphicFramePr>
        <p:xfrm>
          <a:off x="141694" y="1379157"/>
          <a:ext cx="8845538" cy="37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5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9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MVP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Employee Service</a:t>
                      </a:r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6/6/2020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Asset Service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6/6/2020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AssetForm Service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6/6/2020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10/6/2020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AssetAllocation Service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 8/6/2020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10/6/2020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3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Authentication Service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 8/6/2020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350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AssetManagementSystemConsumer Service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13245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C89669-54F6-4E39-BCF6-3419AEB58B7B}"/>
              </a:ext>
            </a:extLst>
          </p:cNvPr>
          <p:cNvSpPr/>
          <p:nvPr/>
        </p:nvSpPr>
        <p:spPr>
          <a:xfrm>
            <a:off x="2068879" y="2967335"/>
            <a:ext cx="4288675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5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</a:p>
          <a:p>
            <a:pPr algn="ctr" eaLnBrk="1" hangingPunct="1">
              <a:defRPr/>
            </a:pP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03CB83F-084E-4C01-8BD7-663704ED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</a:t>
            </a:r>
          </a:p>
        </p:txBody>
      </p:sp>
      <p:sp>
        <p:nvSpPr>
          <p:cNvPr id="24579" name="Content Placeholder 3">
            <a:extLst>
              <a:ext uri="{FF2B5EF4-FFF2-40B4-BE49-F238E27FC236}">
                <a16:creationId xmlns:a16="http://schemas.microsoft.com/office/drawing/2014/main" id="{64762EF0-62CF-4131-AC00-B9692457A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495425"/>
            <a:ext cx="8845550" cy="4643438"/>
          </a:xfrm>
        </p:spPr>
        <p:txBody>
          <a:bodyPr/>
          <a:lstStyle/>
          <a:p>
            <a:pPr>
              <a:defRPr/>
            </a:pPr>
            <a:endParaRPr lang="en-US" altLang="en-US" sz="24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The main objective of this project is to design and develop an Asset Management System for an organization.</a:t>
            </a:r>
          </a:p>
          <a:p>
            <a:pPr>
              <a:defRPr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Asset Management System is used to search for an asset based on search condition, assign a hardware asset to/from an employee based on request, insert new asset details, modify an existing asset details and display all asset allocation request details.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>
              <a:defRPr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The Asset Management System is an integrated system that contains both the Manager and Admin. 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25B55A5-79DB-4036-AA74-25E9492C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High Level Design Diagram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B5155FC1-06AF-4A43-A7B7-EE152300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495425"/>
            <a:ext cx="8845550" cy="46434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179697-8911-47E5-9788-1F2F52287E54}"/>
              </a:ext>
            </a:extLst>
          </p:cNvPr>
          <p:cNvSpPr/>
          <p:nvPr/>
        </p:nvSpPr>
        <p:spPr>
          <a:xfrm>
            <a:off x="2755900" y="2201863"/>
            <a:ext cx="16764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Controller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BF884-06F4-47A2-9E69-F83230A4B87D}"/>
              </a:ext>
            </a:extLst>
          </p:cNvPr>
          <p:cNvSpPr/>
          <p:nvPr/>
        </p:nvSpPr>
        <p:spPr>
          <a:xfrm>
            <a:off x="639763" y="2874963"/>
            <a:ext cx="16002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User Interface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0BE0319B-F399-4675-8BD6-688E52861157}"/>
              </a:ext>
            </a:extLst>
          </p:cNvPr>
          <p:cNvSpPr/>
          <p:nvPr/>
        </p:nvSpPr>
        <p:spPr>
          <a:xfrm>
            <a:off x="7400925" y="5083175"/>
            <a:ext cx="1714500" cy="126682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Database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2A28F0-B418-4BE1-8EF7-F5C5193EB8E0}"/>
              </a:ext>
            </a:extLst>
          </p:cNvPr>
          <p:cNvSpPr/>
          <p:nvPr/>
        </p:nvSpPr>
        <p:spPr>
          <a:xfrm>
            <a:off x="2362200" y="1893888"/>
            <a:ext cx="6705600" cy="283051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A809490C-36E7-4933-888B-FA23661D6B44}"/>
              </a:ext>
            </a:extLst>
          </p:cNvPr>
          <p:cNvSpPr/>
          <p:nvPr/>
        </p:nvSpPr>
        <p:spPr>
          <a:xfrm>
            <a:off x="3149600" y="2916238"/>
            <a:ext cx="1576388" cy="15160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Controller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E25AEC6-F3EC-4696-A54A-20DCE1A09B32}"/>
              </a:ext>
            </a:extLst>
          </p:cNvPr>
          <p:cNvSpPr/>
          <p:nvPr/>
        </p:nvSpPr>
        <p:spPr>
          <a:xfrm>
            <a:off x="5213350" y="2884488"/>
            <a:ext cx="1392238" cy="15144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Service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11DC8475-503D-411A-996B-89BEDDCAAEE1}"/>
              </a:ext>
            </a:extLst>
          </p:cNvPr>
          <p:cNvSpPr/>
          <p:nvPr/>
        </p:nvSpPr>
        <p:spPr>
          <a:xfrm>
            <a:off x="7412038" y="2865438"/>
            <a:ext cx="1390650" cy="15144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Dao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628B2F-7ADF-4F6C-A67A-15575A7372B4}"/>
              </a:ext>
            </a:extLst>
          </p:cNvPr>
          <p:cNvCxnSpPr>
            <a:endCxn id="32" idx="1"/>
          </p:cNvCxnSpPr>
          <p:nvPr/>
        </p:nvCxnSpPr>
        <p:spPr>
          <a:xfrm flipV="1">
            <a:off x="2239963" y="3675063"/>
            <a:ext cx="909637" cy="3175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0D5012-DB35-49DD-9B5D-08AD8458A410}"/>
              </a:ext>
            </a:extLst>
          </p:cNvPr>
          <p:cNvCxnSpPr>
            <a:endCxn id="35" idx="1"/>
          </p:cNvCxnSpPr>
          <p:nvPr/>
        </p:nvCxnSpPr>
        <p:spPr>
          <a:xfrm>
            <a:off x="4583113" y="3641725"/>
            <a:ext cx="630237" cy="0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733405-01E6-4BD8-9C7E-558D2E6925D0}"/>
              </a:ext>
            </a:extLst>
          </p:cNvPr>
          <p:cNvCxnSpPr>
            <a:endCxn id="36" idx="1"/>
          </p:cNvCxnSpPr>
          <p:nvPr/>
        </p:nvCxnSpPr>
        <p:spPr>
          <a:xfrm>
            <a:off x="6605588" y="3622675"/>
            <a:ext cx="806450" cy="0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44C574-6E0A-4EB3-A13F-EA5E9E492938}"/>
              </a:ext>
            </a:extLst>
          </p:cNvPr>
          <p:cNvCxnSpPr>
            <a:endCxn id="13" idx="1"/>
          </p:cNvCxnSpPr>
          <p:nvPr/>
        </p:nvCxnSpPr>
        <p:spPr>
          <a:xfrm>
            <a:off x="8229600" y="4398963"/>
            <a:ext cx="28575" cy="684212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4BC8E4F-BF16-45D8-8CBD-E26847C83388}"/>
              </a:ext>
            </a:extLst>
          </p:cNvPr>
          <p:cNvSpPr/>
          <p:nvPr/>
        </p:nvSpPr>
        <p:spPr>
          <a:xfrm>
            <a:off x="3873500" y="2168525"/>
            <a:ext cx="3162300" cy="32226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Microservice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FD88AD7C-5B90-4946-B588-B2BD58E5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/>
              <a:t>   USE CASE DIAGRAM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38E0D91-5EAC-4925-94CD-D0AD9812C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402" y="1494766"/>
            <a:ext cx="5833712" cy="464375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78A561CD-FB50-4F00-A72F-041B82E3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CLASS DIAGRAM FOR ASSET</a:t>
            </a:r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1C113830-FB93-48C8-AD40-978B66C84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578" y="1494766"/>
            <a:ext cx="4245359" cy="464375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78A561CD-FB50-4F00-A72F-041B82E3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CLASS DIAGRAM FOR ASSET FORM</a:t>
            </a:r>
          </a:p>
        </p:txBody>
      </p:sp>
      <p:pic>
        <p:nvPicPr>
          <p:cNvPr id="5" name="Picture 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F9A6834-EFB0-4CA2-8B02-6AE037240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986" y="1494766"/>
            <a:ext cx="4270545" cy="4643751"/>
          </a:xfrm>
        </p:spPr>
      </p:pic>
    </p:spTree>
    <p:extLst>
      <p:ext uri="{BB962C8B-B14F-4D97-AF65-F5344CB8AC3E}">
        <p14:creationId xmlns:p14="http://schemas.microsoft.com/office/powerpoint/2010/main" val="78034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78A561CD-FB50-4F00-A72F-041B82E3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CLASS DIAGRAM FOR ASSET ALLOCATION</a:t>
            </a:r>
          </a:p>
        </p:txBody>
      </p:sp>
      <p:pic>
        <p:nvPicPr>
          <p:cNvPr id="4" name="Picture 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5280ABBD-4DA9-46B2-9E70-9F8C359B2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218" y="1494766"/>
            <a:ext cx="4374079" cy="4643751"/>
          </a:xfrm>
        </p:spPr>
      </p:pic>
    </p:spTree>
    <p:extLst>
      <p:ext uri="{BB962C8B-B14F-4D97-AF65-F5344CB8AC3E}">
        <p14:creationId xmlns:p14="http://schemas.microsoft.com/office/powerpoint/2010/main" val="94170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78A561CD-FB50-4F00-A72F-041B82E3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CLASS DIAGRAM FOR EMPLOYEE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7E972C-CB82-4F4D-8BBC-797B36781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076" y="1494766"/>
            <a:ext cx="3996365" cy="4643751"/>
          </a:xfrm>
        </p:spPr>
      </p:pic>
    </p:spTree>
    <p:extLst>
      <p:ext uri="{BB962C8B-B14F-4D97-AF65-F5344CB8AC3E}">
        <p14:creationId xmlns:p14="http://schemas.microsoft.com/office/powerpoint/2010/main" val="25524606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664C91369D984991AEE386D876C869" ma:contentTypeVersion="3" ma:contentTypeDescription="Create a new document." ma:contentTypeScope="" ma:versionID="a51899a532c37e5ca61817437f4815f9">
  <xsd:schema xmlns:xsd="http://www.w3.org/2001/XMLSchema" xmlns:xs="http://www.w3.org/2001/XMLSchema" xmlns:p="http://schemas.microsoft.com/office/2006/metadata/properties" xmlns:ns2="f2f9e500-2a4f-403e-abb1-514215aa6ea6" xmlns:ns3="952a6df7-b138-4f89-9bc4-e7a874ea3254" targetNamespace="http://schemas.microsoft.com/office/2006/metadata/properties" ma:root="true" ma:fieldsID="45d205d1640a34948cbc94912e7cd74a" ns2:_="" ns3:_="">
    <xsd:import namespace="f2f9e500-2a4f-403e-abb1-514215aa6ea6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Levels" minOccurs="0"/>
                <xsd:element ref="ns2:Category" minOccurs="0"/>
                <xsd:element ref="ns2:Material_x0020_Type" minOccurs="0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f9e500-2a4f-403e-abb1-514215aa6ea6" elementFormDefault="qualified">
    <xsd:import namespace="http://schemas.microsoft.com/office/2006/documentManagement/types"/>
    <xsd:import namespace="http://schemas.microsoft.com/office/infopath/2007/PartnerControls"/>
    <xsd:element name="Levels" ma:index="8" nillable="true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9" nillable="true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nillable="true" ma:displayName="Material Type" ma:default="Demos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11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FDD84058-C173-4E1B-905C-B796BDC31C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f9e500-2a4f-403e-abb1-514215aa6ea6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05E216-1390-4085-A06E-BB90B83761D4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4252</TotalTime>
  <Words>431</Words>
  <Application>Microsoft Office PowerPoint</Application>
  <PresentationFormat>On-screen Show (4:3)</PresentationFormat>
  <Paragraphs>147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2_Corporate Presentation Template (4x3 - Normal)</vt:lpstr>
      <vt:lpstr>ASSET MANAGEMENT SYSTEM </vt:lpstr>
      <vt:lpstr>OBJECTIVES</vt:lpstr>
      <vt:lpstr>PROJECT UNDERSTANDING</vt:lpstr>
      <vt:lpstr>High Level Design Diagram</vt:lpstr>
      <vt:lpstr>   USE CASE DIAGRAM</vt:lpstr>
      <vt:lpstr>CLASS DIAGRAM FOR ASSET</vt:lpstr>
      <vt:lpstr>CLASS DIAGRAM FOR ASSET FORM</vt:lpstr>
      <vt:lpstr>CLASS DIAGRAM FOR ASSET ALLOCATION</vt:lpstr>
      <vt:lpstr>CLASS DIAGRAM FOR EMPLOYEE</vt:lpstr>
      <vt:lpstr>AssetManagementSystemConsumer Class Diagram</vt:lpstr>
      <vt:lpstr>APPROACH USED </vt:lpstr>
      <vt:lpstr>PROJECT EXECUTION</vt:lpstr>
      <vt:lpstr>                    LOGIN MODULE</vt:lpstr>
      <vt:lpstr>MANAGER MODULE</vt:lpstr>
      <vt:lpstr>ADMIN MODULE</vt:lpstr>
      <vt:lpstr>LOGIN MODULE</vt:lpstr>
      <vt:lpstr>LOGIN MODULE</vt:lpstr>
      <vt:lpstr>MANAGER MODULE </vt:lpstr>
      <vt:lpstr>ADMIN MODULES</vt:lpstr>
      <vt:lpstr>LEARNING</vt:lpstr>
      <vt:lpstr>BEST PRACTICES</vt:lpstr>
      <vt:lpstr>OPPORTUNITY FOR IMPROVEMENT</vt:lpstr>
      <vt:lpstr>   MVP PLAN</vt:lpstr>
      <vt:lpstr>PowerPoint Presentation</vt:lpstr>
    </vt:vector>
  </TitlesOfParts>
  <Company>Patni Airoli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ssmithas</dc:creator>
  <cp:lastModifiedBy>trainee</cp:lastModifiedBy>
  <cp:revision>1167</cp:revision>
  <dcterms:created xsi:type="dcterms:W3CDTF">2008-08-26T07:57:12Z</dcterms:created>
  <dcterms:modified xsi:type="dcterms:W3CDTF">2020-06-09T15:33:32Z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0x010100CB664C91369D984991AEE386D876C869</vt:lpwstr>
  </property>
  <property fmtid="{D5CDD505-2E9C-101B-9397-08002B2CF9AE}" pid="3" name="Material Type">
    <vt:lpwstr>Class book</vt:lpwstr>
  </property>
  <property fmtid="{D5CDD505-2E9C-101B-9397-08002B2CF9AE}" pid="4" name="Levels">
    <vt:lpwstr>L1</vt:lpwstr>
  </property>
  <property fmtid="{D5CDD505-2E9C-101B-9397-08002B2CF9AE}" pid="5" name="Category">
    <vt:lpwstr>Module Artifact</vt:lpwstr>
  </property>
  <property fmtid="{D5CDD505-2E9C-101B-9397-08002B2CF9AE}" pid="6" name="FolderName">
    <vt:lpwstr/>
  </property>
</Properties>
</file>