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50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70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90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33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679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489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12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81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37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49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6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1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83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18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2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6EF4F6-2413-4A4F-BE05-DC6E929C84D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56D86E-9659-4315-A1BA-994758D7A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5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CCB8-62AD-4BE0-AD08-EF55A624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048625"/>
            <a:ext cx="8574622" cy="2189526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FACEBOOK USER EXPLORATORY DATA ANALYSIS </a:t>
            </a:r>
            <a:endParaRPr lang="en-I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ABE20-E375-402E-8C10-52B57252A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401" y="3157368"/>
            <a:ext cx="6987645" cy="1388534"/>
          </a:xfrm>
        </p:spPr>
        <p:txBody>
          <a:bodyPr>
            <a:normAutofit/>
          </a:bodyPr>
          <a:lstStyle/>
          <a:p>
            <a:pPr algn="l"/>
            <a:r>
              <a:rPr lang="en-IN" sz="2000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-Bold"/>
              </a:rPr>
              <a:t>Assignment Showtime Consulting 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92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D256E0-F777-4F77-9407-25B0BDBB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23739"/>
            <a:ext cx="10018713" cy="1277224"/>
          </a:xfrm>
        </p:spPr>
        <p:txBody>
          <a:bodyPr/>
          <a:lstStyle/>
          <a:p>
            <a:r>
              <a:rPr lang="en-US" dirty="0"/>
              <a:t>How many users did not receive any likes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040139-812B-4B0B-8CC9-3FF4773D16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634" y="1300294"/>
            <a:ext cx="8732939" cy="460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81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835C-5506-4365-9108-970A0B0C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3404"/>
            <a:ext cx="10018713" cy="16631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Qusetion-3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Analysis based on the user accessibility (Mobile Devices vs. Web Devices)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8D75-1A74-4A96-8C8E-ED877745D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2023"/>
            <a:ext cx="10018713" cy="2936146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Average number of posts liked by users (based on gender) through web vs.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Mobile devices</a:t>
            </a:r>
          </a:p>
          <a:p>
            <a:pPr marL="0" indent="0" algn="l">
              <a:buNone/>
            </a:pPr>
            <a:endParaRPr lang="en-IN" sz="180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IN" sz="180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IN" sz="180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IN" sz="180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F54C5-E10D-4712-BB89-191BC823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17" y="2696449"/>
            <a:ext cx="7910818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4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E9CE3FF-B8AF-480D-822E-2D88E99F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45" y="952500"/>
            <a:ext cx="465589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A4C74BF-492F-4E30-83A5-599F3630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230" y="952500"/>
            <a:ext cx="47244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F57-9983-40F8-B93F-DF386E4D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6504"/>
            <a:ext cx="10018713" cy="2080468"/>
          </a:xfrm>
        </p:spPr>
        <p:txBody>
          <a:bodyPr>
            <a:normAutofit/>
          </a:bodyPr>
          <a:lstStyle/>
          <a:p>
            <a:r>
              <a:rPr lang="en-US" dirty="0"/>
              <a:t>Average number of likes received by users (based on gender) through web</a:t>
            </a:r>
            <a:br>
              <a:rPr lang="en-US" dirty="0"/>
            </a:br>
            <a:r>
              <a:rPr lang="en-US" dirty="0"/>
              <a:t>vs. Mobile devices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8174E8C-1A83-4ABB-ADBC-FD035EF80B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970" y="2213995"/>
            <a:ext cx="3946102" cy="401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0B86013-C67D-400C-8FD0-92FDB5FF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7" y="2213995"/>
            <a:ext cx="4127383" cy="401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00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E3B7-B203-44B7-AAEA-4F445B34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6837"/>
            <a:ext cx="10018713" cy="981512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Assignment – Introduction </a:t>
            </a:r>
            <a:endParaRPr lang="en-IN" sz="2800" u="sng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CFBF-CFB1-44D2-81D6-4048C311E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89" y="1014368"/>
            <a:ext cx="10018713" cy="45307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Domain: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Social Media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Topic 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Exploratory Data Analysis on Facebook Utilization Data</a:t>
            </a:r>
          </a:p>
          <a:p>
            <a:pPr marL="0" indent="0">
              <a:buNone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Introduction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Facebook is a popular free social networking website that allows registered users to create profiles, upload photos and video, send messages and keep in touch with friends, family and colleagues. A lot of data are generated on Facebook daily basis. Here, we are going to look at an anonymized dataset named Facebook user data - Facebook user data.csv. We are interested in looking at the various trends gender, age-group, etc. and Identify a pattern out of it.</a:t>
            </a:r>
            <a:b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8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DD4B-B09D-4117-8F50-A572281F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643" y="0"/>
            <a:ext cx="10018713" cy="840996"/>
          </a:xfrm>
        </p:spPr>
        <p:txBody>
          <a:bodyPr/>
          <a:lstStyle/>
          <a:p>
            <a:r>
              <a:rPr lang="en-US" dirty="0"/>
              <a:t>Dataset Description and Missing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88E1-EBB0-416B-9002-828929E3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203" y="763398"/>
            <a:ext cx="10018713" cy="57632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Attribute Information:</a:t>
            </a:r>
          </a:p>
          <a:p>
            <a:pPr marL="0" indent="0">
              <a:buNone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Userid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ID of user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Age: User’s age(years)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dob_day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Day of date of birth(1-31)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dob_year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Year of date of birth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dob_month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Month of date of birth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gender : M/F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tenure : How long have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facebookusers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been on site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friend_count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Total number of friends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friendships_initiated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Number of friendships initiated by the user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likes : Total number of likes by user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likes_received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Total number of likes received by user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mobile_likes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Number of likes by user (through mobile) 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mobile_likes_received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Number of likes received by user (through mobile)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www_likes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Number of likes by user (through desktop website)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www_likes_received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Number of likes received by user (through desktop)</a:t>
            </a:r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10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9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FF2B-0843-402F-BE94-16853EDC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5836"/>
            <a:ext cx="10018713" cy="1208014"/>
          </a:xfrm>
        </p:spPr>
        <p:txBody>
          <a:bodyPr>
            <a:normAutofit fontScale="90000"/>
          </a:bodyPr>
          <a:lstStyle/>
          <a:p>
            <a:r>
              <a:rPr lang="en-US" dirty="0"/>
              <a:t>Plot heatmap / correlation matrix on all the columns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0F6C89C-D98D-4662-AEF2-BB8DCA3725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05" y="1065402"/>
            <a:ext cx="9573556" cy="534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7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341F-FC93-473D-97D9-EACBF338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476" y="124786"/>
            <a:ext cx="10018713" cy="715161"/>
          </a:xfrm>
        </p:spPr>
        <p:txBody>
          <a:bodyPr/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Question-1 -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Analysis based on gender of the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BBAF-F088-4C38-9FE4-8AD6D3AE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55" y="124786"/>
            <a:ext cx="10018713" cy="293670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C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omposition of male and female users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2EF13C-2143-4820-A7C2-2AFB37AF1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121" y="1814960"/>
            <a:ext cx="5305425" cy="456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8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002630-F258-4DB4-91A3-17485C1D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8114"/>
            <a:ext cx="10018713" cy="1392572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Category of gender initiated more friendships</a:t>
            </a:r>
            <a:br>
              <a:rPr lang="en-US" dirty="0"/>
            </a:br>
            <a:r>
              <a:rPr lang="en-US" dirty="0"/>
              <a:t>Category of gender has more friends</a:t>
            </a:r>
            <a:br>
              <a:rPr lang="en-US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E2FC45-3D83-490C-A03C-01E7E37BA5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04" y="1887523"/>
            <a:ext cx="7290987" cy="325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44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056CD5-E87B-4A2A-A00C-CB7B026A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tenure across different categories of gender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EE80C8-3042-46FC-98F9-510EB0CC45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39" y="2667000"/>
            <a:ext cx="3894830" cy="338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56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230F-5322-4810-8DD7-AF318429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199" y="98571"/>
            <a:ext cx="10018713" cy="1218501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Question-2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0" i="0" u="none" strike="noStrike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Analysis based on the least active users on Facebook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6839-DFD5-4C17-B4F6-EC531B63D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198" y="552974"/>
            <a:ext cx="10018713" cy="24502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How many users have no friends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78DA22-82F1-404C-B1A0-EA4A0A5B3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25" y="2164360"/>
            <a:ext cx="8246378" cy="377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2BEF-EAA1-448C-96CA-C174D96F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9385"/>
          </a:xfrm>
        </p:spPr>
        <p:txBody>
          <a:bodyPr/>
          <a:lstStyle/>
          <a:p>
            <a:r>
              <a:rPr lang="en-US" dirty="0"/>
              <a:t>How many users did not like any posts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5D6D54-CEA9-4442-8ACA-21F3230951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47" y="1745537"/>
            <a:ext cx="8598715" cy="448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430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79</TotalTime>
  <Words>410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Calibri-Bold</vt:lpstr>
      <vt:lpstr>Corbel</vt:lpstr>
      <vt:lpstr>Gill Sans MT</vt:lpstr>
      <vt:lpstr>Parallax</vt:lpstr>
      <vt:lpstr>FACEBOOK USER EXPLORATORY DATA ANALYSIS </vt:lpstr>
      <vt:lpstr>Assignment – Introduction </vt:lpstr>
      <vt:lpstr>Dataset Description and Missing Data</vt:lpstr>
      <vt:lpstr>Plot heatmap / correlation matrix on all the columns</vt:lpstr>
      <vt:lpstr>Question-1 - Analysis based on gender of the users</vt:lpstr>
      <vt:lpstr>Category of gender initiated more friendships Category of gender has more friends </vt:lpstr>
      <vt:lpstr>Distribution of tenure across different categories of gender</vt:lpstr>
      <vt:lpstr>Question-2 Analysis based on the least active users on Facebook</vt:lpstr>
      <vt:lpstr>How many users did not like any posts</vt:lpstr>
      <vt:lpstr>How many users did not receive any likes</vt:lpstr>
      <vt:lpstr>Qusetion-3 Analysis based on the user accessibility (Mobile Devices vs. Web Devices)</vt:lpstr>
      <vt:lpstr>PowerPoint Presentation</vt:lpstr>
      <vt:lpstr>Average number of likes received by users (based on gender) through web vs. Mobile devices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USER EXPLORATORY DATA ANALYSIS</dc:title>
  <dc:creator>Abhi Mithra Peddi</dc:creator>
  <cp:lastModifiedBy>Abhi Mithra Peddi</cp:lastModifiedBy>
  <cp:revision>8</cp:revision>
  <dcterms:created xsi:type="dcterms:W3CDTF">2021-05-14T08:16:46Z</dcterms:created>
  <dcterms:modified xsi:type="dcterms:W3CDTF">2021-05-14T09:36:16Z</dcterms:modified>
</cp:coreProperties>
</file>