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aleway"/>
      <p:regular r:id="rId23"/>
      <p:bold r:id="rId24"/>
      <p:italic r:id="rId25"/>
      <p:boldItalic r:id="rId26"/>
    </p:embeddedFont>
    <p:embeddedFont>
      <p:font typeface="Kanit Medium"/>
      <p:regular r:id="rId27"/>
      <p:bold r:id="rId28"/>
      <p:italic r:id="rId29"/>
      <p:boldItalic r:id="rId30"/>
    </p:embeddedFont>
    <p:embeddedFont>
      <p:font typeface="Kanit SemiBold"/>
      <p:regular r:id="rId31"/>
      <p:bold r:id="rId32"/>
      <p:italic r:id="rId33"/>
      <p:boldItalic r:id="rId34"/>
    </p:embeddedFont>
    <p:embeddedFont>
      <p:font typeface="Work Sans"/>
      <p:regular r:id="rId35"/>
      <p:bold r:id="rId36"/>
      <p:italic r:id="rId37"/>
      <p:boldItalic r:id="rId38"/>
    </p:embeddedFont>
    <p:embeddedFont>
      <p:font typeface="PT Sans"/>
      <p:regular r:id="rId39"/>
      <p:bold r:id="rId40"/>
      <p:italic r:id="rId41"/>
      <p:boldItalic r:id="rId42"/>
    </p:embeddedFont>
    <p:embeddedFont>
      <p:font typeface="Kanit"/>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053A4A0-2312-4A1B-84D7-E815B72D7E91}">
  <a:tblStyle styleId="{C053A4A0-2312-4A1B-84D7-E815B72D7E9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TSans-bold.fntdata"/><Relationship Id="rId20" Type="http://schemas.openxmlformats.org/officeDocument/2006/relationships/slide" Target="slides/slide14.xml"/><Relationship Id="rId42" Type="http://schemas.openxmlformats.org/officeDocument/2006/relationships/font" Target="fonts/PTSans-boldItalic.fntdata"/><Relationship Id="rId41" Type="http://schemas.openxmlformats.org/officeDocument/2006/relationships/font" Target="fonts/PTSans-italic.fntdata"/><Relationship Id="rId22" Type="http://schemas.openxmlformats.org/officeDocument/2006/relationships/slide" Target="slides/slide16.xml"/><Relationship Id="rId44" Type="http://schemas.openxmlformats.org/officeDocument/2006/relationships/font" Target="fonts/Kanit-bold.fntdata"/><Relationship Id="rId21" Type="http://schemas.openxmlformats.org/officeDocument/2006/relationships/slide" Target="slides/slide15.xml"/><Relationship Id="rId43" Type="http://schemas.openxmlformats.org/officeDocument/2006/relationships/font" Target="fonts/Kanit-regular.fntdata"/><Relationship Id="rId24" Type="http://schemas.openxmlformats.org/officeDocument/2006/relationships/font" Target="fonts/Raleway-bold.fntdata"/><Relationship Id="rId46" Type="http://schemas.openxmlformats.org/officeDocument/2006/relationships/font" Target="fonts/Kanit-boldItalic.fntdata"/><Relationship Id="rId23" Type="http://schemas.openxmlformats.org/officeDocument/2006/relationships/font" Target="fonts/Raleway-regular.fntdata"/><Relationship Id="rId45" Type="http://schemas.openxmlformats.org/officeDocument/2006/relationships/font" Target="fonts/Kani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KanitMedium-bold.fntdata"/><Relationship Id="rId27" Type="http://schemas.openxmlformats.org/officeDocument/2006/relationships/font" Target="fonts/KanitMedium-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KanitMedium-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KanitSemiBold-regular.fntdata"/><Relationship Id="rId30" Type="http://schemas.openxmlformats.org/officeDocument/2006/relationships/font" Target="fonts/KanitMedium-boldItalic.fntdata"/><Relationship Id="rId11" Type="http://schemas.openxmlformats.org/officeDocument/2006/relationships/slide" Target="slides/slide5.xml"/><Relationship Id="rId33" Type="http://schemas.openxmlformats.org/officeDocument/2006/relationships/font" Target="fonts/KanitSemiBold-italic.fntdata"/><Relationship Id="rId10" Type="http://schemas.openxmlformats.org/officeDocument/2006/relationships/slide" Target="slides/slide4.xml"/><Relationship Id="rId32" Type="http://schemas.openxmlformats.org/officeDocument/2006/relationships/font" Target="fonts/KanitSemiBold-bold.fntdata"/><Relationship Id="rId13" Type="http://schemas.openxmlformats.org/officeDocument/2006/relationships/slide" Target="slides/slide7.xml"/><Relationship Id="rId35" Type="http://schemas.openxmlformats.org/officeDocument/2006/relationships/font" Target="fonts/WorkSans-regular.fntdata"/><Relationship Id="rId12" Type="http://schemas.openxmlformats.org/officeDocument/2006/relationships/slide" Target="slides/slide6.xml"/><Relationship Id="rId34" Type="http://schemas.openxmlformats.org/officeDocument/2006/relationships/font" Target="fonts/KanitSemiBold-boldItalic.fntdata"/><Relationship Id="rId15" Type="http://schemas.openxmlformats.org/officeDocument/2006/relationships/slide" Target="slides/slide9.xml"/><Relationship Id="rId37" Type="http://schemas.openxmlformats.org/officeDocument/2006/relationships/font" Target="fonts/WorkSans-italic.fntdata"/><Relationship Id="rId14" Type="http://schemas.openxmlformats.org/officeDocument/2006/relationships/slide" Target="slides/slide8.xml"/><Relationship Id="rId36" Type="http://schemas.openxmlformats.org/officeDocument/2006/relationships/font" Target="fonts/WorkSans-bold.fntdata"/><Relationship Id="rId17" Type="http://schemas.openxmlformats.org/officeDocument/2006/relationships/slide" Target="slides/slide11.xml"/><Relationship Id="rId39" Type="http://schemas.openxmlformats.org/officeDocument/2006/relationships/font" Target="fonts/PTSans-regular.fntdata"/><Relationship Id="rId16" Type="http://schemas.openxmlformats.org/officeDocument/2006/relationships/slide" Target="slides/slide10.xml"/><Relationship Id="rId38" Type="http://schemas.openxmlformats.org/officeDocument/2006/relationships/font" Target="fonts/WorkSans-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3" name="Shape 1243"/>
        <p:cNvGrpSpPr/>
        <p:nvPr/>
      </p:nvGrpSpPr>
      <p:grpSpPr>
        <a:xfrm>
          <a:off x="0" y="0"/>
          <a:ext cx="0" cy="0"/>
          <a:chOff x="0" y="0"/>
          <a:chExt cx="0" cy="0"/>
        </a:xfrm>
      </p:grpSpPr>
      <p:sp>
        <p:nvSpPr>
          <p:cNvPr id="1244" name="Google Shape;1244;g2754ca1db59_0_2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5" name="Google Shape;1245;g2754ca1db59_0_2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1" name="Shape 1471"/>
        <p:cNvGrpSpPr/>
        <p:nvPr/>
      </p:nvGrpSpPr>
      <p:grpSpPr>
        <a:xfrm>
          <a:off x="0" y="0"/>
          <a:ext cx="0" cy="0"/>
          <a:chOff x="0" y="0"/>
          <a:chExt cx="0" cy="0"/>
        </a:xfrm>
      </p:grpSpPr>
      <p:sp>
        <p:nvSpPr>
          <p:cNvPr id="1472" name="Google Shape;1472;g184d99d1a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3" name="Google Shape;1473;g184d99d1a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7" name="Shape 1477"/>
        <p:cNvGrpSpPr/>
        <p:nvPr/>
      </p:nvGrpSpPr>
      <p:grpSpPr>
        <a:xfrm>
          <a:off x="0" y="0"/>
          <a:ext cx="0" cy="0"/>
          <a:chOff x="0" y="0"/>
          <a:chExt cx="0" cy="0"/>
        </a:xfrm>
      </p:grpSpPr>
      <p:sp>
        <p:nvSpPr>
          <p:cNvPr id="1478" name="Google Shape;1478;g334345a588f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9" name="Google Shape;1479;g334345a588f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3" name="Shape 1483"/>
        <p:cNvGrpSpPr/>
        <p:nvPr/>
      </p:nvGrpSpPr>
      <p:grpSpPr>
        <a:xfrm>
          <a:off x="0" y="0"/>
          <a:ext cx="0" cy="0"/>
          <a:chOff x="0" y="0"/>
          <a:chExt cx="0" cy="0"/>
        </a:xfrm>
      </p:grpSpPr>
      <p:sp>
        <p:nvSpPr>
          <p:cNvPr id="1484" name="Google Shape;1484;g334345a588f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5" name="Google Shape;1485;g334345a588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9" name="Shape 1489"/>
        <p:cNvGrpSpPr/>
        <p:nvPr/>
      </p:nvGrpSpPr>
      <p:grpSpPr>
        <a:xfrm>
          <a:off x="0" y="0"/>
          <a:ext cx="0" cy="0"/>
          <a:chOff x="0" y="0"/>
          <a:chExt cx="0" cy="0"/>
        </a:xfrm>
      </p:grpSpPr>
      <p:sp>
        <p:nvSpPr>
          <p:cNvPr id="1490" name="Google Shape;1490;g184d99d1a7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1" name="Google Shape;1491;g184d99d1a7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5" name="Shape 1495"/>
        <p:cNvGrpSpPr/>
        <p:nvPr/>
      </p:nvGrpSpPr>
      <p:grpSpPr>
        <a:xfrm>
          <a:off x="0" y="0"/>
          <a:ext cx="0" cy="0"/>
          <a:chOff x="0" y="0"/>
          <a:chExt cx="0" cy="0"/>
        </a:xfrm>
      </p:grpSpPr>
      <p:sp>
        <p:nvSpPr>
          <p:cNvPr id="1496" name="Google Shape;1496;g334345a588f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7" name="Google Shape;1497;g334345a588f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1" name="Shape 1501"/>
        <p:cNvGrpSpPr/>
        <p:nvPr/>
      </p:nvGrpSpPr>
      <p:grpSpPr>
        <a:xfrm>
          <a:off x="0" y="0"/>
          <a:ext cx="0" cy="0"/>
          <a:chOff x="0" y="0"/>
          <a:chExt cx="0" cy="0"/>
        </a:xfrm>
      </p:grpSpPr>
      <p:sp>
        <p:nvSpPr>
          <p:cNvPr id="1502" name="Google Shape;1502;g334345a588f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3" name="Google Shape;1503;g334345a588f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7" name="Shape 1507"/>
        <p:cNvGrpSpPr/>
        <p:nvPr/>
      </p:nvGrpSpPr>
      <p:grpSpPr>
        <a:xfrm>
          <a:off x="0" y="0"/>
          <a:ext cx="0" cy="0"/>
          <a:chOff x="0" y="0"/>
          <a:chExt cx="0" cy="0"/>
        </a:xfrm>
      </p:grpSpPr>
      <p:sp>
        <p:nvSpPr>
          <p:cNvPr id="1508" name="Google Shape;1508;g135e18421cc_1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9" name="Google Shape;1509;g135e18421cc_1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5" name="Shape 1325"/>
        <p:cNvGrpSpPr/>
        <p:nvPr/>
      </p:nvGrpSpPr>
      <p:grpSpPr>
        <a:xfrm>
          <a:off x="0" y="0"/>
          <a:ext cx="0" cy="0"/>
          <a:chOff x="0" y="0"/>
          <a:chExt cx="0" cy="0"/>
        </a:xfrm>
      </p:grpSpPr>
      <p:sp>
        <p:nvSpPr>
          <p:cNvPr id="1326" name="Google Shape;1326;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7" name="Google Shape;1327;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8" name="Shape 1348"/>
        <p:cNvGrpSpPr/>
        <p:nvPr/>
      </p:nvGrpSpPr>
      <p:grpSpPr>
        <a:xfrm>
          <a:off x="0" y="0"/>
          <a:ext cx="0" cy="0"/>
          <a:chOff x="0" y="0"/>
          <a:chExt cx="0" cy="0"/>
        </a:xfrm>
      </p:grpSpPr>
      <p:sp>
        <p:nvSpPr>
          <p:cNvPr id="1349" name="Google Shape;1349;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0" name="Google Shape;1350;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3" name="Shape 1363"/>
        <p:cNvGrpSpPr/>
        <p:nvPr/>
      </p:nvGrpSpPr>
      <p:grpSpPr>
        <a:xfrm>
          <a:off x="0" y="0"/>
          <a:ext cx="0" cy="0"/>
          <a:chOff x="0" y="0"/>
          <a:chExt cx="0" cy="0"/>
        </a:xfrm>
      </p:grpSpPr>
      <p:sp>
        <p:nvSpPr>
          <p:cNvPr id="1364" name="Google Shape;1364;g54dda1946d_4_2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5" name="Google Shape;1365;g54dda1946d_4_2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5" name="Shape 1445"/>
        <p:cNvGrpSpPr/>
        <p:nvPr/>
      </p:nvGrpSpPr>
      <p:grpSpPr>
        <a:xfrm>
          <a:off x="0" y="0"/>
          <a:ext cx="0" cy="0"/>
          <a:chOff x="0" y="0"/>
          <a:chExt cx="0" cy="0"/>
        </a:xfrm>
      </p:grpSpPr>
      <p:sp>
        <p:nvSpPr>
          <p:cNvPr id="1446" name="Google Shape;1446;gd431007ba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7" name="Google Shape;1447;gd431007ba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1" name="Shape 1451"/>
        <p:cNvGrpSpPr/>
        <p:nvPr/>
      </p:nvGrpSpPr>
      <p:grpSpPr>
        <a:xfrm>
          <a:off x="0" y="0"/>
          <a:ext cx="0" cy="0"/>
          <a:chOff x="0" y="0"/>
          <a:chExt cx="0" cy="0"/>
        </a:xfrm>
      </p:grpSpPr>
      <p:sp>
        <p:nvSpPr>
          <p:cNvPr id="1452" name="Google Shape;1452;g334345a588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3" name="Google Shape;1453;g334345a588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6" name="Shape 1456"/>
        <p:cNvGrpSpPr/>
        <p:nvPr/>
      </p:nvGrpSpPr>
      <p:grpSpPr>
        <a:xfrm>
          <a:off x="0" y="0"/>
          <a:ext cx="0" cy="0"/>
          <a:chOff x="0" y="0"/>
          <a:chExt cx="0" cy="0"/>
        </a:xfrm>
      </p:grpSpPr>
      <p:sp>
        <p:nvSpPr>
          <p:cNvPr id="1457" name="Google Shape;1457;g334345a588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8" name="Google Shape;1458;g334345a588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1" name="Shape 1461"/>
        <p:cNvGrpSpPr/>
        <p:nvPr/>
      </p:nvGrpSpPr>
      <p:grpSpPr>
        <a:xfrm>
          <a:off x="0" y="0"/>
          <a:ext cx="0" cy="0"/>
          <a:chOff x="0" y="0"/>
          <a:chExt cx="0" cy="0"/>
        </a:xfrm>
      </p:grpSpPr>
      <p:sp>
        <p:nvSpPr>
          <p:cNvPr id="1462" name="Google Shape;1462;g334345a588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3" name="Google Shape;1463;g334345a588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6" name="Shape 1466"/>
        <p:cNvGrpSpPr/>
        <p:nvPr/>
      </p:nvGrpSpPr>
      <p:grpSpPr>
        <a:xfrm>
          <a:off x="0" y="0"/>
          <a:ext cx="0" cy="0"/>
          <a:chOff x="0" y="0"/>
          <a:chExt cx="0" cy="0"/>
        </a:xfrm>
      </p:grpSpPr>
      <p:sp>
        <p:nvSpPr>
          <p:cNvPr id="1467" name="Google Shape;1467;g334345a588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8" name="Google Shape;1468;g334345a588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218975" y="2686525"/>
            <a:ext cx="6705900" cy="1401000"/>
          </a:xfrm>
          <a:prstGeom prst="rect">
            <a:avLst/>
          </a:prstGeom>
          <a:solidFill>
            <a:schemeClr val="lt1"/>
          </a:solidFill>
        </p:spPr>
        <p:txBody>
          <a:bodyPr anchorCtr="0" anchor="b" bIns="91425" lIns="91425" spcFirstLastPara="1" rIns="91425" wrap="square" tIns="91425">
            <a:noAutofit/>
          </a:bodyPr>
          <a:lstStyle>
            <a:lvl1pPr lvl="0" algn="ctr">
              <a:spcBef>
                <a:spcPts val="0"/>
              </a:spcBef>
              <a:spcAft>
                <a:spcPts val="0"/>
              </a:spcAft>
              <a:buClr>
                <a:srgbClr val="191919"/>
              </a:buClr>
              <a:buSzPts val="5200"/>
              <a:buNone/>
              <a:defRPr b="0"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1219125" y="4186475"/>
            <a:ext cx="6705900" cy="341400"/>
          </a:xfrm>
          <a:prstGeom prst="rect">
            <a:avLst/>
          </a:prstGeom>
          <a:solidFill>
            <a:schemeClr val="lt1"/>
          </a:solidFill>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solidFill>
                  <a:schemeClr val="dk1"/>
                </a:solidFill>
                <a:latin typeface="Work Sans"/>
                <a:ea typeface="Work Sans"/>
                <a:cs typeface="Work Sans"/>
                <a:sym typeface="Work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6" name="Shape 416"/>
        <p:cNvGrpSpPr/>
        <p:nvPr/>
      </p:nvGrpSpPr>
      <p:grpSpPr>
        <a:xfrm>
          <a:off x="0" y="0"/>
          <a:ext cx="0" cy="0"/>
          <a:chOff x="0" y="0"/>
          <a:chExt cx="0" cy="0"/>
        </a:xfrm>
      </p:grpSpPr>
      <p:sp>
        <p:nvSpPr>
          <p:cNvPr id="417" name="Google Shape;417;p11"/>
          <p:cNvSpPr txBox="1"/>
          <p:nvPr>
            <p:ph hasCustomPrompt="1" type="title"/>
          </p:nvPr>
        </p:nvSpPr>
        <p:spPr>
          <a:xfrm>
            <a:off x="1645800" y="2834400"/>
            <a:ext cx="5852400" cy="8046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4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18" name="Google Shape;418;p11"/>
          <p:cNvSpPr txBox="1"/>
          <p:nvPr>
            <p:ph idx="1" type="subTitle"/>
          </p:nvPr>
        </p:nvSpPr>
        <p:spPr>
          <a:xfrm>
            <a:off x="1645800" y="3695421"/>
            <a:ext cx="5852400" cy="39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419" name="Google Shape;419;p11"/>
          <p:cNvGrpSpPr/>
          <p:nvPr/>
        </p:nvGrpSpPr>
        <p:grpSpPr>
          <a:xfrm>
            <a:off x="-49050" y="4168050"/>
            <a:ext cx="9242225" cy="896971"/>
            <a:chOff x="-49050" y="4168050"/>
            <a:chExt cx="9242225" cy="896971"/>
          </a:xfrm>
        </p:grpSpPr>
        <p:grpSp>
          <p:nvGrpSpPr>
            <p:cNvPr id="420" name="Google Shape;420;p11"/>
            <p:cNvGrpSpPr/>
            <p:nvPr/>
          </p:nvGrpSpPr>
          <p:grpSpPr>
            <a:xfrm>
              <a:off x="-120" y="4267697"/>
              <a:ext cx="9144241" cy="693944"/>
              <a:chOff x="3813375" y="4666275"/>
              <a:chExt cx="3441825" cy="445150"/>
            </a:xfrm>
          </p:grpSpPr>
          <p:sp>
            <p:nvSpPr>
              <p:cNvPr id="421" name="Google Shape;421;p11"/>
              <p:cNvSpPr/>
              <p:nvPr/>
            </p:nvSpPr>
            <p:spPr>
              <a:xfrm>
                <a:off x="4404050" y="4792550"/>
                <a:ext cx="32100" cy="318850"/>
              </a:xfrm>
              <a:custGeom>
                <a:rect b="b" l="l" r="r" t="t"/>
                <a:pathLst>
                  <a:path extrusionOk="0" h="12754" w="1284">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1"/>
              <p:cNvSpPr/>
              <p:nvPr/>
            </p:nvSpPr>
            <p:spPr>
              <a:xfrm>
                <a:off x="4456975" y="4934900"/>
                <a:ext cx="25225" cy="176500"/>
              </a:xfrm>
              <a:custGeom>
                <a:rect b="b" l="l" r="r" t="t"/>
                <a:pathLst>
                  <a:path extrusionOk="0" h="7060" w="1009">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1"/>
              <p:cNvSpPr/>
              <p:nvPr/>
            </p:nvSpPr>
            <p:spPr>
              <a:xfrm>
                <a:off x="4507475" y="4990225"/>
                <a:ext cx="23225" cy="121175"/>
              </a:xfrm>
              <a:custGeom>
                <a:rect b="b" l="l" r="r" t="t"/>
                <a:pathLst>
                  <a:path extrusionOk="0" h="4847" w="929">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1"/>
              <p:cNvSpPr/>
              <p:nvPr/>
            </p:nvSpPr>
            <p:spPr>
              <a:xfrm>
                <a:off x="4555975" y="4849100"/>
                <a:ext cx="25225" cy="262300"/>
              </a:xfrm>
              <a:custGeom>
                <a:rect b="b" l="l" r="r" t="t"/>
                <a:pathLst>
                  <a:path extrusionOk="0" h="10492" w="1009">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1"/>
              <p:cNvSpPr/>
              <p:nvPr/>
            </p:nvSpPr>
            <p:spPr>
              <a:xfrm>
                <a:off x="4605475" y="4951175"/>
                <a:ext cx="25250" cy="160225"/>
              </a:xfrm>
              <a:custGeom>
                <a:rect b="b" l="l" r="r" t="t"/>
                <a:pathLst>
                  <a:path extrusionOk="0" h="6409" w="101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1"/>
              <p:cNvSpPr/>
              <p:nvPr/>
            </p:nvSpPr>
            <p:spPr>
              <a:xfrm>
                <a:off x="4654975" y="4972300"/>
                <a:ext cx="25250" cy="139100"/>
              </a:xfrm>
              <a:custGeom>
                <a:rect b="b" l="l" r="r" t="t"/>
                <a:pathLst>
                  <a:path extrusionOk="0" h="5564" w="101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1"/>
              <p:cNvSpPr/>
              <p:nvPr/>
            </p:nvSpPr>
            <p:spPr>
              <a:xfrm>
                <a:off x="4704150" y="4880300"/>
                <a:ext cx="25925" cy="231100"/>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1"/>
              <p:cNvSpPr/>
              <p:nvPr/>
            </p:nvSpPr>
            <p:spPr>
              <a:xfrm>
                <a:off x="4752650" y="4850325"/>
                <a:ext cx="27950" cy="261075"/>
              </a:xfrm>
              <a:custGeom>
                <a:rect b="b" l="l" r="r" t="t"/>
                <a:pathLst>
                  <a:path extrusionOk="0" h="10443" w="1118">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1"/>
              <p:cNvSpPr/>
              <p:nvPr/>
            </p:nvSpPr>
            <p:spPr>
              <a:xfrm>
                <a:off x="4801479" y="4951126"/>
                <a:ext cx="29294" cy="160290"/>
              </a:xfrm>
              <a:custGeom>
                <a:rect b="b" l="l" r="r" t="t"/>
                <a:pathLst>
                  <a:path extrusionOk="0" h="17805" w="1172">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1"/>
              <p:cNvSpPr/>
              <p:nvPr/>
            </p:nvSpPr>
            <p:spPr>
              <a:xfrm>
                <a:off x="4852350" y="4894150"/>
                <a:ext cx="26600" cy="217250"/>
              </a:xfrm>
              <a:custGeom>
                <a:rect b="b" l="l" r="r" t="t"/>
                <a:pathLst>
                  <a:path extrusionOk="0" h="8690" w="1064">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1"/>
              <p:cNvSpPr/>
              <p:nvPr/>
            </p:nvSpPr>
            <p:spPr>
              <a:xfrm>
                <a:off x="4900500" y="4887650"/>
                <a:ext cx="29275" cy="223750"/>
              </a:xfrm>
              <a:custGeom>
                <a:rect b="b" l="l" r="r" t="t"/>
                <a:pathLst>
                  <a:path extrusionOk="0" h="8950" w="1171">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1"/>
              <p:cNvSpPr/>
              <p:nvPr/>
            </p:nvSpPr>
            <p:spPr>
              <a:xfrm>
                <a:off x="4950700" y="5004850"/>
                <a:ext cx="27925" cy="106550"/>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1"/>
              <p:cNvSpPr/>
              <p:nvPr/>
            </p:nvSpPr>
            <p:spPr>
              <a:xfrm>
                <a:off x="5001200" y="4861600"/>
                <a:ext cx="25925" cy="249800"/>
              </a:xfrm>
              <a:custGeom>
                <a:rect b="b" l="l" r="r" t="t"/>
                <a:pathLst>
                  <a:path extrusionOk="0" h="9992" w="1037">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1"/>
              <p:cNvSpPr/>
              <p:nvPr/>
            </p:nvSpPr>
            <p:spPr>
              <a:xfrm>
                <a:off x="3813375" y="4934850"/>
                <a:ext cx="25250" cy="176550"/>
              </a:xfrm>
              <a:custGeom>
                <a:rect b="b" l="l" r="r" t="t"/>
                <a:pathLst>
                  <a:path extrusionOk="0" h="7062" w="101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1"/>
              <p:cNvSpPr/>
              <p:nvPr/>
            </p:nvSpPr>
            <p:spPr>
              <a:xfrm>
                <a:off x="3863925" y="4990225"/>
                <a:ext cx="23175" cy="121175"/>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1"/>
              <p:cNvSpPr/>
              <p:nvPr/>
            </p:nvSpPr>
            <p:spPr>
              <a:xfrm>
                <a:off x="3912425" y="4849100"/>
                <a:ext cx="25225" cy="262300"/>
              </a:xfrm>
              <a:custGeom>
                <a:rect b="b" l="l" r="r" t="t"/>
                <a:pathLst>
                  <a:path extrusionOk="0" h="10492" w="1009">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1"/>
              <p:cNvSpPr/>
              <p:nvPr/>
            </p:nvSpPr>
            <p:spPr>
              <a:xfrm>
                <a:off x="3961925" y="4951125"/>
                <a:ext cx="25225" cy="160275"/>
              </a:xfrm>
              <a:custGeom>
                <a:rect b="b" l="l" r="r" t="t"/>
                <a:pathLst>
                  <a:path extrusionOk="0" h="6411" w="1009">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1"/>
              <p:cNvSpPr/>
              <p:nvPr/>
            </p:nvSpPr>
            <p:spPr>
              <a:xfrm>
                <a:off x="401142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1"/>
              <p:cNvSpPr/>
              <p:nvPr/>
            </p:nvSpPr>
            <p:spPr>
              <a:xfrm>
                <a:off x="4060600" y="4880300"/>
                <a:ext cx="25925" cy="231100"/>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1"/>
              <p:cNvSpPr/>
              <p:nvPr/>
            </p:nvSpPr>
            <p:spPr>
              <a:xfrm>
                <a:off x="4109100" y="4850325"/>
                <a:ext cx="27925" cy="261075"/>
              </a:xfrm>
              <a:custGeom>
                <a:rect b="b" l="l" r="r" t="t"/>
                <a:pathLst>
                  <a:path extrusionOk="0" h="10443" w="1117">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1"/>
              <p:cNvSpPr/>
              <p:nvPr/>
            </p:nvSpPr>
            <p:spPr>
              <a:xfrm>
                <a:off x="4157900" y="4666325"/>
                <a:ext cx="29325" cy="445075"/>
              </a:xfrm>
              <a:custGeom>
                <a:rect b="b" l="l" r="r" t="t"/>
                <a:pathLst>
                  <a:path extrusionOk="0" h="17803" w="1173">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1"/>
              <p:cNvSpPr/>
              <p:nvPr/>
            </p:nvSpPr>
            <p:spPr>
              <a:xfrm>
                <a:off x="420880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1"/>
              <p:cNvSpPr/>
              <p:nvPr/>
            </p:nvSpPr>
            <p:spPr>
              <a:xfrm>
                <a:off x="4256925" y="4887700"/>
                <a:ext cx="29300" cy="223700"/>
              </a:xfrm>
              <a:custGeom>
                <a:rect b="b" l="l" r="r" t="t"/>
                <a:pathLst>
                  <a:path extrusionOk="0" h="8948" w="1172">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1"/>
              <p:cNvSpPr/>
              <p:nvPr/>
            </p:nvSpPr>
            <p:spPr>
              <a:xfrm>
                <a:off x="4307150" y="5004850"/>
                <a:ext cx="27925" cy="106550"/>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1"/>
              <p:cNvSpPr/>
              <p:nvPr/>
            </p:nvSpPr>
            <p:spPr>
              <a:xfrm>
                <a:off x="4357650" y="4861600"/>
                <a:ext cx="25875" cy="249800"/>
              </a:xfrm>
              <a:custGeom>
                <a:rect b="b" l="l" r="r" t="t"/>
                <a:pathLst>
                  <a:path extrusionOk="0" h="9992" w="1035">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1"/>
              <p:cNvSpPr/>
              <p:nvPr/>
            </p:nvSpPr>
            <p:spPr>
              <a:xfrm>
                <a:off x="509715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1"/>
              <p:cNvSpPr/>
              <p:nvPr/>
            </p:nvSpPr>
            <p:spPr>
              <a:xfrm>
                <a:off x="5150075" y="4777331"/>
                <a:ext cx="25228" cy="334068"/>
              </a:xfrm>
              <a:custGeom>
                <a:rect b="b" l="l" r="r" t="t"/>
                <a:pathLst>
                  <a:path extrusionOk="0" h="7062" w="1009">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1"/>
              <p:cNvSpPr/>
              <p:nvPr/>
            </p:nvSpPr>
            <p:spPr>
              <a:xfrm>
                <a:off x="5200575" y="4990225"/>
                <a:ext cx="23175" cy="121175"/>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1"/>
              <p:cNvSpPr/>
              <p:nvPr/>
            </p:nvSpPr>
            <p:spPr>
              <a:xfrm>
                <a:off x="524907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1"/>
              <p:cNvSpPr/>
              <p:nvPr/>
            </p:nvSpPr>
            <p:spPr>
              <a:xfrm>
                <a:off x="5298572" y="5042280"/>
                <a:ext cx="25228" cy="69121"/>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1"/>
              <p:cNvSpPr/>
              <p:nvPr/>
            </p:nvSpPr>
            <p:spPr>
              <a:xfrm>
                <a:off x="534807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1"/>
              <p:cNvSpPr/>
              <p:nvPr/>
            </p:nvSpPr>
            <p:spPr>
              <a:xfrm>
                <a:off x="5050700" y="4861600"/>
                <a:ext cx="25925" cy="249800"/>
              </a:xfrm>
              <a:custGeom>
                <a:rect b="b" l="l" r="r" t="t"/>
                <a:pathLst>
                  <a:path extrusionOk="0" h="9992" w="1037">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1"/>
              <p:cNvSpPr/>
              <p:nvPr/>
            </p:nvSpPr>
            <p:spPr>
              <a:xfrm>
                <a:off x="678035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1"/>
              <p:cNvSpPr/>
              <p:nvPr/>
            </p:nvSpPr>
            <p:spPr>
              <a:xfrm>
                <a:off x="6485350" y="4850325"/>
                <a:ext cx="27950" cy="261075"/>
              </a:xfrm>
              <a:custGeom>
                <a:rect b="b" l="l" r="r" t="t"/>
                <a:pathLst>
                  <a:path extrusionOk="0" h="10443" w="1118">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1"/>
              <p:cNvSpPr/>
              <p:nvPr/>
            </p:nvSpPr>
            <p:spPr>
              <a:xfrm>
                <a:off x="6534200" y="4666275"/>
                <a:ext cx="29275" cy="445125"/>
              </a:xfrm>
              <a:custGeom>
                <a:rect b="b" l="l" r="r" t="t"/>
                <a:pathLst>
                  <a:path extrusionOk="0" h="17805" w="1171">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1"/>
              <p:cNvSpPr/>
              <p:nvPr/>
            </p:nvSpPr>
            <p:spPr>
              <a:xfrm>
                <a:off x="6585050" y="4894150"/>
                <a:ext cx="26600" cy="217250"/>
              </a:xfrm>
              <a:custGeom>
                <a:rect b="b" l="l" r="r" t="t"/>
                <a:pathLst>
                  <a:path extrusionOk="0" h="8690" w="1064">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1"/>
              <p:cNvSpPr/>
              <p:nvPr/>
            </p:nvSpPr>
            <p:spPr>
              <a:xfrm>
                <a:off x="6633225" y="4887650"/>
                <a:ext cx="29300" cy="223750"/>
              </a:xfrm>
              <a:custGeom>
                <a:rect b="b" l="l" r="r" t="t"/>
                <a:pathLst>
                  <a:path extrusionOk="0" h="8950" w="1172">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1"/>
              <p:cNvSpPr/>
              <p:nvPr/>
            </p:nvSpPr>
            <p:spPr>
              <a:xfrm>
                <a:off x="6683350" y="5004850"/>
                <a:ext cx="28000" cy="106550"/>
              </a:xfrm>
              <a:custGeom>
                <a:rect b="b" l="l" r="r" t="t"/>
                <a:pathLst>
                  <a:path extrusionOk="0" h="4262" w="112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1"/>
              <p:cNvSpPr/>
              <p:nvPr/>
            </p:nvSpPr>
            <p:spPr>
              <a:xfrm>
                <a:off x="6733900" y="4861600"/>
                <a:ext cx="25925" cy="249800"/>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1"/>
              <p:cNvSpPr/>
              <p:nvPr/>
            </p:nvSpPr>
            <p:spPr>
              <a:xfrm>
                <a:off x="549320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1"/>
              <p:cNvSpPr/>
              <p:nvPr/>
            </p:nvSpPr>
            <p:spPr>
              <a:xfrm>
                <a:off x="5546125" y="4934900"/>
                <a:ext cx="25225" cy="176525"/>
              </a:xfrm>
              <a:custGeom>
                <a:rect b="b" l="l" r="r" t="t"/>
                <a:pathLst>
                  <a:path extrusionOk="0" h="7061" w="1009">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1"/>
              <p:cNvSpPr/>
              <p:nvPr/>
            </p:nvSpPr>
            <p:spPr>
              <a:xfrm>
                <a:off x="559662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1"/>
              <p:cNvSpPr/>
              <p:nvPr/>
            </p:nvSpPr>
            <p:spPr>
              <a:xfrm>
                <a:off x="564512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1"/>
              <p:cNvSpPr/>
              <p:nvPr/>
            </p:nvSpPr>
            <p:spPr>
              <a:xfrm>
                <a:off x="5694575" y="4951175"/>
                <a:ext cx="25250" cy="160225"/>
              </a:xfrm>
              <a:custGeom>
                <a:rect b="b" l="l" r="r" t="t"/>
                <a:pathLst>
                  <a:path extrusionOk="0" h="6409" w="101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1"/>
              <p:cNvSpPr/>
              <p:nvPr/>
            </p:nvSpPr>
            <p:spPr>
              <a:xfrm>
                <a:off x="574412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1"/>
              <p:cNvSpPr/>
              <p:nvPr/>
            </p:nvSpPr>
            <p:spPr>
              <a:xfrm>
                <a:off x="5793300" y="4880300"/>
                <a:ext cx="25875" cy="231100"/>
              </a:xfrm>
              <a:custGeom>
                <a:rect b="b" l="l" r="r" t="t"/>
                <a:pathLst>
                  <a:path extrusionOk="0" h="9244" w="1035">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1"/>
              <p:cNvSpPr/>
              <p:nvPr/>
            </p:nvSpPr>
            <p:spPr>
              <a:xfrm>
                <a:off x="5841800" y="4850325"/>
                <a:ext cx="27950" cy="261075"/>
              </a:xfrm>
              <a:custGeom>
                <a:rect b="b" l="l" r="r" t="t"/>
                <a:pathLst>
                  <a:path extrusionOk="0" h="10443" w="1118">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1"/>
              <p:cNvSpPr/>
              <p:nvPr/>
            </p:nvSpPr>
            <p:spPr>
              <a:xfrm>
                <a:off x="5890625" y="4666275"/>
                <a:ext cx="29300" cy="445125"/>
              </a:xfrm>
              <a:custGeom>
                <a:rect b="b" l="l" r="r" t="t"/>
                <a:pathLst>
                  <a:path extrusionOk="0" h="17805" w="1172">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1"/>
              <p:cNvSpPr/>
              <p:nvPr/>
            </p:nvSpPr>
            <p:spPr>
              <a:xfrm>
                <a:off x="594150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1"/>
              <p:cNvSpPr/>
              <p:nvPr/>
            </p:nvSpPr>
            <p:spPr>
              <a:xfrm>
                <a:off x="5989625" y="4887650"/>
                <a:ext cx="29300" cy="223750"/>
              </a:xfrm>
              <a:custGeom>
                <a:rect b="b" l="l" r="r" t="t"/>
                <a:pathLst>
                  <a:path extrusionOk="0" h="8950" w="1172">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1"/>
              <p:cNvSpPr/>
              <p:nvPr/>
            </p:nvSpPr>
            <p:spPr>
              <a:xfrm>
                <a:off x="6039800" y="5004850"/>
                <a:ext cx="27950" cy="106550"/>
              </a:xfrm>
              <a:custGeom>
                <a:rect b="b" l="l" r="r" t="t"/>
                <a:pathLst>
                  <a:path extrusionOk="0" h="4262" w="1118">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1"/>
              <p:cNvSpPr/>
              <p:nvPr/>
            </p:nvSpPr>
            <p:spPr>
              <a:xfrm>
                <a:off x="6090300" y="4861600"/>
                <a:ext cx="25925" cy="249800"/>
              </a:xfrm>
              <a:custGeom>
                <a:rect b="b" l="l" r="r" t="t"/>
                <a:pathLst>
                  <a:path extrusionOk="0" h="9992" w="1037">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1"/>
              <p:cNvSpPr/>
              <p:nvPr/>
            </p:nvSpPr>
            <p:spPr>
              <a:xfrm>
                <a:off x="5396250" y="5004850"/>
                <a:ext cx="27950" cy="106550"/>
              </a:xfrm>
              <a:custGeom>
                <a:rect b="b" l="l" r="r" t="t"/>
                <a:pathLst>
                  <a:path extrusionOk="0" h="4262" w="1118">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1"/>
              <p:cNvSpPr/>
              <p:nvPr/>
            </p:nvSpPr>
            <p:spPr>
              <a:xfrm>
                <a:off x="5446750" y="4861600"/>
                <a:ext cx="25925" cy="249800"/>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1"/>
              <p:cNvSpPr/>
              <p:nvPr/>
            </p:nvSpPr>
            <p:spPr>
              <a:xfrm>
                <a:off x="6186250" y="4792550"/>
                <a:ext cx="32100" cy="318850"/>
              </a:xfrm>
              <a:custGeom>
                <a:rect b="b" l="l" r="r" t="t"/>
                <a:pathLst>
                  <a:path extrusionOk="0" h="12754" w="1284">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1"/>
              <p:cNvSpPr/>
              <p:nvPr/>
            </p:nvSpPr>
            <p:spPr>
              <a:xfrm>
                <a:off x="6239177" y="5042292"/>
                <a:ext cx="25247" cy="69127"/>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1"/>
              <p:cNvSpPr/>
              <p:nvPr/>
            </p:nvSpPr>
            <p:spPr>
              <a:xfrm>
                <a:off x="628972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1"/>
              <p:cNvSpPr/>
              <p:nvPr/>
            </p:nvSpPr>
            <p:spPr>
              <a:xfrm>
                <a:off x="6338175" y="4849100"/>
                <a:ext cx="25250" cy="262300"/>
              </a:xfrm>
              <a:custGeom>
                <a:rect b="b" l="l" r="r" t="t"/>
                <a:pathLst>
                  <a:path extrusionOk="0" h="10492" w="101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1"/>
              <p:cNvSpPr/>
              <p:nvPr/>
            </p:nvSpPr>
            <p:spPr>
              <a:xfrm>
                <a:off x="6387675" y="4951125"/>
                <a:ext cx="25250" cy="160275"/>
              </a:xfrm>
              <a:custGeom>
                <a:rect b="b" l="l" r="r" t="t"/>
                <a:pathLst>
                  <a:path extrusionOk="0" h="6411" w="101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1"/>
              <p:cNvSpPr/>
              <p:nvPr/>
            </p:nvSpPr>
            <p:spPr>
              <a:xfrm>
                <a:off x="6437175" y="4972300"/>
                <a:ext cx="25250" cy="139100"/>
              </a:xfrm>
              <a:custGeom>
                <a:rect b="b" l="l" r="r" t="t"/>
                <a:pathLst>
                  <a:path extrusionOk="0" h="5564" w="101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1"/>
              <p:cNvSpPr/>
              <p:nvPr/>
            </p:nvSpPr>
            <p:spPr>
              <a:xfrm>
                <a:off x="6139850" y="4861600"/>
                <a:ext cx="25875" cy="249800"/>
              </a:xfrm>
              <a:custGeom>
                <a:rect b="b" l="l" r="r" t="t"/>
                <a:pathLst>
                  <a:path extrusionOk="0" h="9992" w="1035">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1"/>
              <p:cNvSpPr/>
              <p:nvPr/>
            </p:nvSpPr>
            <p:spPr>
              <a:xfrm>
                <a:off x="6833225" y="4934900"/>
                <a:ext cx="25250" cy="176525"/>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1"/>
              <p:cNvSpPr/>
              <p:nvPr/>
            </p:nvSpPr>
            <p:spPr>
              <a:xfrm>
                <a:off x="688377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1"/>
              <p:cNvSpPr/>
              <p:nvPr/>
            </p:nvSpPr>
            <p:spPr>
              <a:xfrm>
                <a:off x="693227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1"/>
              <p:cNvSpPr/>
              <p:nvPr/>
            </p:nvSpPr>
            <p:spPr>
              <a:xfrm>
                <a:off x="6981771" y="5042264"/>
                <a:ext cx="25228" cy="69137"/>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1"/>
              <p:cNvSpPr/>
              <p:nvPr/>
            </p:nvSpPr>
            <p:spPr>
              <a:xfrm>
                <a:off x="7031275" y="4972300"/>
                <a:ext cx="25250" cy="139100"/>
              </a:xfrm>
              <a:custGeom>
                <a:rect b="b" l="l" r="r" t="t"/>
                <a:pathLst>
                  <a:path extrusionOk="0" h="5564" w="101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1"/>
              <p:cNvSpPr/>
              <p:nvPr/>
            </p:nvSpPr>
            <p:spPr>
              <a:xfrm>
                <a:off x="7080450" y="4880300"/>
                <a:ext cx="25925" cy="231100"/>
              </a:xfrm>
              <a:custGeom>
                <a:rect b="b" l="l" r="r" t="t"/>
                <a:pathLst>
                  <a:path extrusionOk="0" h="9244" w="1037">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1"/>
              <p:cNvSpPr/>
              <p:nvPr/>
            </p:nvSpPr>
            <p:spPr>
              <a:xfrm>
                <a:off x="7128950" y="4850325"/>
                <a:ext cx="27950" cy="261075"/>
              </a:xfrm>
              <a:custGeom>
                <a:rect b="b" l="l" r="r" t="t"/>
                <a:pathLst>
                  <a:path extrusionOk="0" h="10443" w="1118">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1"/>
              <p:cNvSpPr/>
              <p:nvPr/>
            </p:nvSpPr>
            <p:spPr>
              <a:xfrm>
                <a:off x="7177775" y="4666275"/>
                <a:ext cx="29300" cy="445125"/>
              </a:xfrm>
              <a:custGeom>
                <a:rect b="b" l="l" r="r" t="t"/>
                <a:pathLst>
                  <a:path extrusionOk="0" h="17805" w="1172">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1"/>
              <p:cNvSpPr/>
              <p:nvPr/>
            </p:nvSpPr>
            <p:spPr>
              <a:xfrm>
                <a:off x="722865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1" name="Google Shape;491;p11"/>
            <p:cNvGrpSpPr/>
            <p:nvPr/>
          </p:nvGrpSpPr>
          <p:grpSpPr>
            <a:xfrm>
              <a:off x="-1" y="4935256"/>
              <a:ext cx="9144134" cy="129765"/>
              <a:chOff x="237925" y="603400"/>
              <a:chExt cx="3162200" cy="44875"/>
            </a:xfrm>
          </p:grpSpPr>
          <p:sp>
            <p:nvSpPr>
              <p:cNvPr id="492" name="Google Shape;492;p11"/>
              <p:cNvSpPr/>
              <p:nvPr/>
            </p:nvSpPr>
            <p:spPr>
              <a:xfrm>
                <a:off x="238125" y="603400"/>
                <a:ext cx="3162000" cy="7850"/>
              </a:xfrm>
              <a:custGeom>
                <a:rect b="b" l="l" r="r" t="t"/>
                <a:pathLst>
                  <a:path extrusionOk="0" h="314" w="126480">
                    <a:moveTo>
                      <a:pt x="0" y="0"/>
                    </a:moveTo>
                    <a:lnTo>
                      <a:pt x="0" y="314"/>
                    </a:lnTo>
                    <a:lnTo>
                      <a:pt x="126479" y="314"/>
                    </a:lnTo>
                    <a:lnTo>
                      <a:pt x="126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1"/>
              <p:cNvSpPr/>
              <p:nvPr/>
            </p:nvSpPr>
            <p:spPr>
              <a:xfrm>
                <a:off x="237925" y="636525"/>
                <a:ext cx="3147200" cy="11750"/>
              </a:xfrm>
              <a:custGeom>
                <a:rect b="b" l="l" r="r" t="t"/>
                <a:pathLst>
                  <a:path extrusionOk="0" h="470" w="125888">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4" name="Google Shape;494;p11"/>
            <p:cNvSpPr/>
            <p:nvPr/>
          </p:nvSpPr>
          <p:spPr>
            <a:xfrm>
              <a:off x="-49050" y="4168050"/>
              <a:ext cx="9242225" cy="685775"/>
            </a:xfrm>
            <a:custGeom>
              <a:rect b="b" l="l" r="r" t="t"/>
              <a:pathLst>
                <a:path extrusionOk="0" h="27431" w="369689">
                  <a:moveTo>
                    <a:pt x="0" y="19347"/>
                  </a:moveTo>
                  <a:lnTo>
                    <a:pt x="10418" y="25598"/>
                  </a:lnTo>
                  <a:lnTo>
                    <a:pt x="40183" y="3572"/>
                  </a:lnTo>
                  <a:lnTo>
                    <a:pt x="55767" y="25645"/>
                  </a:lnTo>
                  <a:lnTo>
                    <a:pt x="66675" y="11311"/>
                  </a:lnTo>
                  <a:lnTo>
                    <a:pt x="77645" y="23859"/>
                  </a:lnTo>
                  <a:lnTo>
                    <a:pt x="140196" y="10715"/>
                  </a:lnTo>
                  <a:lnTo>
                    <a:pt x="161732" y="27431"/>
                  </a:lnTo>
                  <a:lnTo>
                    <a:pt x="181868" y="12204"/>
                  </a:lnTo>
                  <a:lnTo>
                    <a:pt x="197048" y="25003"/>
                  </a:lnTo>
                  <a:lnTo>
                    <a:pt x="224687" y="3768"/>
                  </a:lnTo>
                  <a:lnTo>
                    <a:pt x="240760" y="25645"/>
                  </a:lnTo>
                  <a:lnTo>
                    <a:pt x="292596" y="4167"/>
                  </a:lnTo>
                  <a:lnTo>
                    <a:pt x="308179" y="25050"/>
                  </a:lnTo>
                  <a:lnTo>
                    <a:pt x="369689" y="0"/>
                  </a:lnTo>
                </a:path>
              </a:pathLst>
            </a:custGeom>
            <a:noFill/>
            <a:ln cap="flat" cmpd="sng" w="38100">
              <a:solidFill>
                <a:schemeClr val="dk2"/>
              </a:solidFill>
              <a:prstDash val="solid"/>
              <a:round/>
              <a:headEnd len="med" w="med" type="none"/>
              <a:tailEnd len="med" w="med" type="none"/>
            </a:ln>
          </p:spPr>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95" name="Shape 49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496" name="Shape 496"/>
        <p:cNvGrpSpPr/>
        <p:nvPr/>
      </p:nvGrpSpPr>
      <p:grpSpPr>
        <a:xfrm>
          <a:off x="0" y="0"/>
          <a:ext cx="0" cy="0"/>
          <a:chOff x="0" y="0"/>
          <a:chExt cx="0" cy="0"/>
        </a:xfrm>
      </p:grpSpPr>
      <p:sp>
        <p:nvSpPr>
          <p:cNvPr id="497" name="Google Shape;497;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98" name="Google Shape;498;p13"/>
          <p:cNvSpPr txBox="1"/>
          <p:nvPr>
            <p:ph hasCustomPrompt="1" idx="2" type="title"/>
          </p:nvPr>
        </p:nvSpPr>
        <p:spPr>
          <a:xfrm>
            <a:off x="1479675" y="1516400"/>
            <a:ext cx="944400" cy="3984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9" name="Google Shape;499;p13"/>
          <p:cNvSpPr txBox="1"/>
          <p:nvPr>
            <p:ph hasCustomPrompt="1" idx="3" type="title"/>
          </p:nvPr>
        </p:nvSpPr>
        <p:spPr>
          <a:xfrm>
            <a:off x="1479675" y="2916100"/>
            <a:ext cx="944400" cy="3984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0" name="Google Shape;500;p13"/>
          <p:cNvSpPr txBox="1"/>
          <p:nvPr>
            <p:ph hasCustomPrompt="1" idx="4" type="title"/>
          </p:nvPr>
        </p:nvSpPr>
        <p:spPr>
          <a:xfrm>
            <a:off x="4099861" y="1516400"/>
            <a:ext cx="944400" cy="3984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1" name="Google Shape;501;p13"/>
          <p:cNvSpPr txBox="1"/>
          <p:nvPr>
            <p:ph hasCustomPrompt="1" idx="5" type="title"/>
          </p:nvPr>
        </p:nvSpPr>
        <p:spPr>
          <a:xfrm>
            <a:off x="4099861" y="2916100"/>
            <a:ext cx="944400" cy="3984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2" name="Google Shape;502;p13"/>
          <p:cNvSpPr txBox="1"/>
          <p:nvPr>
            <p:ph hasCustomPrompt="1" idx="6" type="title"/>
          </p:nvPr>
        </p:nvSpPr>
        <p:spPr>
          <a:xfrm>
            <a:off x="6720050" y="1516400"/>
            <a:ext cx="944400" cy="3984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3" name="Google Shape;503;p13"/>
          <p:cNvSpPr txBox="1"/>
          <p:nvPr>
            <p:ph hasCustomPrompt="1" idx="7" type="title"/>
          </p:nvPr>
        </p:nvSpPr>
        <p:spPr>
          <a:xfrm>
            <a:off x="6720050" y="2916100"/>
            <a:ext cx="944400" cy="3984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4" name="Google Shape;504;p13"/>
          <p:cNvSpPr txBox="1"/>
          <p:nvPr>
            <p:ph idx="1" type="subTitle"/>
          </p:nvPr>
        </p:nvSpPr>
        <p:spPr>
          <a:xfrm>
            <a:off x="720000" y="1991885"/>
            <a:ext cx="2463600" cy="44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505" name="Google Shape;505;p13"/>
          <p:cNvSpPr txBox="1"/>
          <p:nvPr>
            <p:ph idx="8" type="subTitle"/>
          </p:nvPr>
        </p:nvSpPr>
        <p:spPr>
          <a:xfrm>
            <a:off x="3340186" y="1991885"/>
            <a:ext cx="2463600" cy="44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506" name="Google Shape;506;p13"/>
          <p:cNvSpPr txBox="1"/>
          <p:nvPr>
            <p:ph idx="9" type="subTitle"/>
          </p:nvPr>
        </p:nvSpPr>
        <p:spPr>
          <a:xfrm>
            <a:off x="5960371" y="1991885"/>
            <a:ext cx="2463600" cy="44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507" name="Google Shape;507;p13"/>
          <p:cNvSpPr txBox="1"/>
          <p:nvPr>
            <p:ph idx="13" type="subTitle"/>
          </p:nvPr>
        </p:nvSpPr>
        <p:spPr>
          <a:xfrm>
            <a:off x="720000" y="3391600"/>
            <a:ext cx="2463600" cy="44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508" name="Google Shape;508;p13"/>
          <p:cNvSpPr txBox="1"/>
          <p:nvPr>
            <p:ph idx="14" type="subTitle"/>
          </p:nvPr>
        </p:nvSpPr>
        <p:spPr>
          <a:xfrm>
            <a:off x="3340185" y="3391600"/>
            <a:ext cx="2463600" cy="44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509" name="Google Shape;509;p13"/>
          <p:cNvSpPr txBox="1"/>
          <p:nvPr>
            <p:ph idx="15" type="subTitle"/>
          </p:nvPr>
        </p:nvSpPr>
        <p:spPr>
          <a:xfrm>
            <a:off x="5960371" y="3391600"/>
            <a:ext cx="2463600" cy="44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510" name="Google Shape;510;p13"/>
          <p:cNvGrpSpPr/>
          <p:nvPr/>
        </p:nvGrpSpPr>
        <p:grpSpPr>
          <a:xfrm>
            <a:off x="-8775" y="4246350"/>
            <a:ext cx="9198600" cy="818671"/>
            <a:chOff x="-8775" y="4246350"/>
            <a:chExt cx="9198600" cy="818671"/>
          </a:xfrm>
        </p:grpSpPr>
        <p:grpSp>
          <p:nvGrpSpPr>
            <p:cNvPr id="511" name="Google Shape;511;p13"/>
            <p:cNvGrpSpPr/>
            <p:nvPr/>
          </p:nvGrpSpPr>
          <p:grpSpPr>
            <a:xfrm flipH="1">
              <a:off x="-58" y="4267697"/>
              <a:ext cx="9144241" cy="693944"/>
              <a:chOff x="3813375" y="4666275"/>
              <a:chExt cx="3441825" cy="445150"/>
            </a:xfrm>
          </p:grpSpPr>
          <p:sp>
            <p:nvSpPr>
              <p:cNvPr id="512" name="Google Shape;512;p13"/>
              <p:cNvSpPr/>
              <p:nvPr/>
            </p:nvSpPr>
            <p:spPr>
              <a:xfrm>
                <a:off x="4404050" y="4792550"/>
                <a:ext cx="32100" cy="318850"/>
              </a:xfrm>
              <a:custGeom>
                <a:rect b="b" l="l" r="r" t="t"/>
                <a:pathLst>
                  <a:path extrusionOk="0" h="12754" w="1284">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3"/>
              <p:cNvSpPr/>
              <p:nvPr/>
            </p:nvSpPr>
            <p:spPr>
              <a:xfrm>
                <a:off x="4456975" y="4934900"/>
                <a:ext cx="25225" cy="176500"/>
              </a:xfrm>
              <a:custGeom>
                <a:rect b="b" l="l" r="r" t="t"/>
                <a:pathLst>
                  <a:path extrusionOk="0" h="7060" w="1009">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3"/>
              <p:cNvSpPr/>
              <p:nvPr/>
            </p:nvSpPr>
            <p:spPr>
              <a:xfrm>
                <a:off x="4507475" y="4990225"/>
                <a:ext cx="23225" cy="121175"/>
              </a:xfrm>
              <a:custGeom>
                <a:rect b="b" l="l" r="r" t="t"/>
                <a:pathLst>
                  <a:path extrusionOk="0" h="4847" w="929">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3"/>
              <p:cNvSpPr/>
              <p:nvPr/>
            </p:nvSpPr>
            <p:spPr>
              <a:xfrm>
                <a:off x="4555975" y="4849100"/>
                <a:ext cx="25225" cy="262300"/>
              </a:xfrm>
              <a:custGeom>
                <a:rect b="b" l="l" r="r" t="t"/>
                <a:pathLst>
                  <a:path extrusionOk="0" h="10492" w="1009">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3"/>
              <p:cNvSpPr/>
              <p:nvPr/>
            </p:nvSpPr>
            <p:spPr>
              <a:xfrm>
                <a:off x="4605475" y="4951175"/>
                <a:ext cx="25250" cy="160225"/>
              </a:xfrm>
              <a:custGeom>
                <a:rect b="b" l="l" r="r" t="t"/>
                <a:pathLst>
                  <a:path extrusionOk="0" h="6409" w="101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3"/>
              <p:cNvSpPr/>
              <p:nvPr/>
            </p:nvSpPr>
            <p:spPr>
              <a:xfrm>
                <a:off x="4654975" y="4972300"/>
                <a:ext cx="25250" cy="139100"/>
              </a:xfrm>
              <a:custGeom>
                <a:rect b="b" l="l" r="r" t="t"/>
                <a:pathLst>
                  <a:path extrusionOk="0" h="5564" w="101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3"/>
              <p:cNvSpPr/>
              <p:nvPr/>
            </p:nvSpPr>
            <p:spPr>
              <a:xfrm>
                <a:off x="4704150" y="4880300"/>
                <a:ext cx="25925" cy="231100"/>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3"/>
              <p:cNvSpPr/>
              <p:nvPr/>
            </p:nvSpPr>
            <p:spPr>
              <a:xfrm>
                <a:off x="4752650" y="4850325"/>
                <a:ext cx="27950" cy="261075"/>
              </a:xfrm>
              <a:custGeom>
                <a:rect b="b" l="l" r="r" t="t"/>
                <a:pathLst>
                  <a:path extrusionOk="0" h="10443" w="1118">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3"/>
              <p:cNvSpPr/>
              <p:nvPr/>
            </p:nvSpPr>
            <p:spPr>
              <a:xfrm>
                <a:off x="4801475" y="4666275"/>
                <a:ext cx="29300" cy="445125"/>
              </a:xfrm>
              <a:custGeom>
                <a:rect b="b" l="l" r="r" t="t"/>
                <a:pathLst>
                  <a:path extrusionOk="0" h="17805" w="1172">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3"/>
              <p:cNvSpPr/>
              <p:nvPr/>
            </p:nvSpPr>
            <p:spPr>
              <a:xfrm>
                <a:off x="4852350" y="4894150"/>
                <a:ext cx="26600" cy="217250"/>
              </a:xfrm>
              <a:custGeom>
                <a:rect b="b" l="l" r="r" t="t"/>
                <a:pathLst>
                  <a:path extrusionOk="0" h="8690" w="1064">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3"/>
              <p:cNvSpPr/>
              <p:nvPr/>
            </p:nvSpPr>
            <p:spPr>
              <a:xfrm>
                <a:off x="4900500" y="4887650"/>
                <a:ext cx="29275" cy="223750"/>
              </a:xfrm>
              <a:custGeom>
                <a:rect b="b" l="l" r="r" t="t"/>
                <a:pathLst>
                  <a:path extrusionOk="0" h="8950" w="1171">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3"/>
              <p:cNvSpPr/>
              <p:nvPr/>
            </p:nvSpPr>
            <p:spPr>
              <a:xfrm>
                <a:off x="4950700" y="5004850"/>
                <a:ext cx="27925" cy="106550"/>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3"/>
              <p:cNvSpPr/>
              <p:nvPr/>
            </p:nvSpPr>
            <p:spPr>
              <a:xfrm>
                <a:off x="5001200" y="4861600"/>
                <a:ext cx="25925" cy="249800"/>
              </a:xfrm>
              <a:custGeom>
                <a:rect b="b" l="l" r="r" t="t"/>
                <a:pathLst>
                  <a:path extrusionOk="0" h="9992" w="1037">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3"/>
              <p:cNvSpPr/>
              <p:nvPr/>
            </p:nvSpPr>
            <p:spPr>
              <a:xfrm>
                <a:off x="3813375" y="4934850"/>
                <a:ext cx="25250" cy="176550"/>
              </a:xfrm>
              <a:custGeom>
                <a:rect b="b" l="l" r="r" t="t"/>
                <a:pathLst>
                  <a:path extrusionOk="0" h="7062" w="101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3"/>
              <p:cNvSpPr/>
              <p:nvPr/>
            </p:nvSpPr>
            <p:spPr>
              <a:xfrm>
                <a:off x="3863925" y="4990225"/>
                <a:ext cx="23175" cy="121175"/>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3"/>
              <p:cNvSpPr/>
              <p:nvPr/>
            </p:nvSpPr>
            <p:spPr>
              <a:xfrm>
                <a:off x="3912425" y="4849100"/>
                <a:ext cx="25225" cy="262300"/>
              </a:xfrm>
              <a:custGeom>
                <a:rect b="b" l="l" r="r" t="t"/>
                <a:pathLst>
                  <a:path extrusionOk="0" h="10492" w="1009">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3"/>
              <p:cNvSpPr/>
              <p:nvPr/>
            </p:nvSpPr>
            <p:spPr>
              <a:xfrm>
                <a:off x="3961925" y="4951125"/>
                <a:ext cx="25225" cy="160275"/>
              </a:xfrm>
              <a:custGeom>
                <a:rect b="b" l="l" r="r" t="t"/>
                <a:pathLst>
                  <a:path extrusionOk="0" h="6411" w="1009">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3"/>
              <p:cNvSpPr/>
              <p:nvPr/>
            </p:nvSpPr>
            <p:spPr>
              <a:xfrm>
                <a:off x="401142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3"/>
              <p:cNvSpPr/>
              <p:nvPr/>
            </p:nvSpPr>
            <p:spPr>
              <a:xfrm>
                <a:off x="4060600" y="4880300"/>
                <a:ext cx="25925" cy="231100"/>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3"/>
              <p:cNvSpPr/>
              <p:nvPr/>
            </p:nvSpPr>
            <p:spPr>
              <a:xfrm>
                <a:off x="4109100" y="4850325"/>
                <a:ext cx="27925" cy="261075"/>
              </a:xfrm>
              <a:custGeom>
                <a:rect b="b" l="l" r="r" t="t"/>
                <a:pathLst>
                  <a:path extrusionOk="0" h="10443" w="1117">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3"/>
              <p:cNvSpPr/>
              <p:nvPr/>
            </p:nvSpPr>
            <p:spPr>
              <a:xfrm>
                <a:off x="4157900" y="4666325"/>
                <a:ext cx="29325" cy="445075"/>
              </a:xfrm>
              <a:custGeom>
                <a:rect b="b" l="l" r="r" t="t"/>
                <a:pathLst>
                  <a:path extrusionOk="0" h="17803" w="1173">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3"/>
              <p:cNvSpPr/>
              <p:nvPr/>
            </p:nvSpPr>
            <p:spPr>
              <a:xfrm>
                <a:off x="420880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3"/>
              <p:cNvSpPr/>
              <p:nvPr/>
            </p:nvSpPr>
            <p:spPr>
              <a:xfrm>
                <a:off x="4256925" y="4887700"/>
                <a:ext cx="29300" cy="223700"/>
              </a:xfrm>
              <a:custGeom>
                <a:rect b="b" l="l" r="r" t="t"/>
                <a:pathLst>
                  <a:path extrusionOk="0" h="8948" w="1172">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3"/>
              <p:cNvSpPr/>
              <p:nvPr/>
            </p:nvSpPr>
            <p:spPr>
              <a:xfrm>
                <a:off x="4307150" y="5004850"/>
                <a:ext cx="27925" cy="106550"/>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3"/>
              <p:cNvSpPr/>
              <p:nvPr/>
            </p:nvSpPr>
            <p:spPr>
              <a:xfrm>
                <a:off x="4357650" y="4861600"/>
                <a:ext cx="25875" cy="249800"/>
              </a:xfrm>
              <a:custGeom>
                <a:rect b="b" l="l" r="r" t="t"/>
                <a:pathLst>
                  <a:path extrusionOk="0" h="9992" w="1035">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3"/>
              <p:cNvSpPr/>
              <p:nvPr/>
            </p:nvSpPr>
            <p:spPr>
              <a:xfrm>
                <a:off x="509715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3"/>
              <p:cNvSpPr/>
              <p:nvPr/>
            </p:nvSpPr>
            <p:spPr>
              <a:xfrm>
                <a:off x="5150075" y="4934850"/>
                <a:ext cx="25225" cy="176550"/>
              </a:xfrm>
              <a:custGeom>
                <a:rect b="b" l="l" r="r" t="t"/>
                <a:pathLst>
                  <a:path extrusionOk="0" h="7062" w="1009">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3"/>
              <p:cNvSpPr/>
              <p:nvPr/>
            </p:nvSpPr>
            <p:spPr>
              <a:xfrm>
                <a:off x="5200575" y="4990225"/>
                <a:ext cx="23175" cy="121175"/>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3"/>
              <p:cNvSpPr/>
              <p:nvPr/>
            </p:nvSpPr>
            <p:spPr>
              <a:xfrm>
                <a:off x="524907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3"/>
              <p:cNvSpPr/>
              <p:nvPr/>
            </p:nvSpPr>
            <p:spPr>
              <a:xfrm>
                <a:off x="5298575" y="4951175"/>
                <a:ext cx="25225" cy="160225"/>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3"/>
              <p:cNvSpPr/>
              <p:nvPr/>
            </p:nvSpPr>
            <p:spPr>
              <a:xfrm>
                <a:off x="534807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3"/>
              <p:cNvSpPr/>
              <p:nvPr/>
            </p:nvSpPr>
            <p:spPr>
              <a:xfrm>
                <a:off x="5050700" y="4861600"/>
                <a:ext cx="25925" cy="249800"/>
              </a:xfrm>
              <a:custGeom>
                <a:rect b="b" l="l" r="r" t="t"/>
                <a:pathLst>
                  <a:path extrusionOk="0" h="9992" w="1037">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3"/>
              <p:cNvSpPr/>
              <p:nvPr/>
            </p:nvSpPr>
            <p:spPr>
              <a:xfrm>
                <a:off x="678035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3"/>
              <p:cNvSpPr/>
              <p:nvPr/>
            </p:nvSpPr>
            <p:spPr>
              <a:xfrm>
                <a:off x="6485350" y="4850325"/>
                <a:ext cx="27950" cy="261075"/>
              </a:xfrm>
              <a:custGeom>
                <a:rect b="b" l="l" r="r" t="t"/>
                <a:pathLst>
                  <a:path extrusionOk="0" h="10443" w="1118">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3"/>
              <p:cNvSpPr/>
              <p:nvPr/>
            </p:nvSpPr>
            <p:spPr>
              <a:xfrm>
                <a:off x="6534200" y="4666275"/>
                <a:ext cx="29275" cy="445125"/>
              </a:xfrm>
              <a:custGeom>
                <a:rect b="b" l="l" r="r" t="t"/>
                <a:pathLst>
                  <a:path extrusionOk="0" h="17805" w="1171">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3"/>
              <p:cNvSpPr/>
              <p:nvPr/>
            </p:nvSpPr>
            <p:spPr>
              <a:xfrm>
                <a:off x="6585050" y="4894150"/>
                <a:ext cx="26600" cy="217250"/>
              </a:xfrm>
              <a:custGeom>
                <a:rect b="b" l="l" r="r" t="t"/>
                <a:pathLst>
                  <a:path extrusionOk="0" h="8690" w="1064">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3"/>
              <p:cNvSpPr/>
              <p:nvPr/>
            </p:nvSpPr>
            <p:spPr>
              <a:xfrm>
                <a:off x="6633225" y="4887650"/>
                <a:ext cx="29300" cy="223750"/>
              </a:xfrm>
              <a:custGeom>
                <a:rect b="b" l="l" r="r" t="t"/>
                <a:pathLst>
                  <a:path extrusionOk="0" h="8950" w="1172">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3"/>
              <p:cNvSpPr/>
              <p:nvPr/>
            </p:nvSpPr>
            <p:spPr>
              <a:xfrm>
                <a:off x="6683350" y="5004850"/>
                <a:ext cx="28000" cy="106550"/>
              </a:xfrm>
              <a:custGeom>
                <a:rect b="b" l="l" r="r" t="t"/>
                <a:pathLst>
                  <a:path extrusionOk="0" h="4262" w="112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3"/>
              <p:cNvSpPr/>
              <p:nvPr/>
            </p:nvSpPr>
            <p:spPr>
              <a:xfrm>
                <a:off x="6733900" y="4861600"/>
                <a:ext cx="25925" cy="249800"/>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3"/>
              <p:cNvSpPr/>
              <p:nvPr/>
            </p:nvSpPr>
            <p:spPr>
              <a:xfrm>
                <a:off x="549320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3"/>
              <p:cNvSpPr/>
              <p:nvPr/>
            </p:nvSpPr>
            <p:spPr>
              <a:xfrm>
                <a:off x="5546125" y="4934900"/>
                <a:ext cx="25225" cy="176525"/>
              </a:xfrm>
              <a:custGeom>
                <a:rect b="b" l="l" r="r" t="t"/>
                <a:pathLst>
                  <a:path extrusionOk="0" h="7061" w="1009">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3"/>
              <p:cNvSpPr/>
              <p:nvPr/>
            </p:nvSpPr>
            <p:spPr>
              <a:xfrm>
                <a:off x="559662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3"/>
              <p:cNvSpPr/>
              <p:nvPr/>
            </p:nvSpPr>
            <p:spPr>
              <a:xfrm>
                <a:off x="564512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3"/>
              <p:cNvSpPr/>
              <p:nvPr/>
            </p:nvSpPr>
            <p:spPr>
              <a:xfrm>
                <a:off x="5694575" y="4951175"/>
                <a:ext cx="25250" cy="160225"/>
              </a:xfrm>
              <a:custGeom>
                <a:rect b="b" l="l" r="r" t="t"/>
                <a:pathLst>
                  <a:path extrusionOk="0" h="6409" w="101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3"/>
              <p:cNvSpPr/>
              <p:nvPr/>
            </p:nvSpPr>
            <p:spPr>
              <a:xfrm>
                <a:off x="574412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3"/>
              <p:cNvSpPr/>
              <p:nvPr/>
            </p:nvSpPr>
            <p:spPr>
              <a:xfrm>
                <a:off x="5793300" y="4880300"/>
                <a:ext cx="25875" cy="231100"/>
              </a:xfrm>
              <a:custGeom>
                <a:rect b="b" l="l" r="r" t="t"/>
                <a:pathLst>
                  <a:path extrusionOk="0" h="9244" w="1035">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3"/>
              <p:cNvSpPr/>
              <p:nvPr/>
            </p:nvSpPr>
            <p:spPr>
              <a:xfrm>
                <a:off x="5841800" y="4850325"/>
                <a:ext cx="27950" cy="261075"/>
              </a:xfrm>
              <a:custGeom>
                <a:rect b="b" l="l" r="r" t="t"/>
                <a:pathLst>
                  <a:path extrusionOk="0" h="10443" w="1118">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3"/>
              <p:cNvSpPr/>
              <p:nvPr/>
            </p:nvSpPr>
            <p:spPr>
              <a:xfrm>
                <a:off x="5890625" y="4666275"/>
                <a:ext cx="29300" cy="445125"/>
              </a:xfrm>
              <a:custGeom>
                <a:rect b="b" l="l" r="r" t="t"/>
                <a:pathLst>
                  <a:path extrusionOk="0" h="17805" w="1172">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3"/>
              <p:cNvSpPr/>
              <p:nvPr/>
            </p:nvSpPr>
            <p:spPr>
              <a:xfrm>
                <a:off x="594150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3"/>
              <p:cNvSpPr/>
              <p:nvPr/>
            </p:nvSpPr>
            <p:spPr>
              <a:xfrm>
                <a:off x="5989625" y="4887650"/>
                <a:ext cx="29300" cy="223750"/>
              </a:xfrm>
              <a:custGeom>
                <a:rect b="b" l="l" r="r" t="t"/>
                <a:pathLst>
                  <a:path extrusionOk="0" h="8950" w="1172">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3"/>
              <p:cNvSpPr/>
              <p:nvPr/>
            </p:nvSpPr>
            <p:spPr>
              <a:xfrm>
                <a:off x="6039800" y="5004850"/>
                <a:ext cx="27950" cy="106550"/>
              </a:xfrm>
              <a:custGeom>
                <a:rect b="b" l="l" r="r" t="t"/>
                <a:pathLst>
                  <a:path extrusionOk="0" h="4262" w="1118">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3"/>
              <p:cNvSpPr/>
              <p:nvPr/>
            </p:nvSpPr>
            <p:spPr>
              <a:xfrm>
                <a:off x="6090300" y="4861600"/>
                <a:ext cx="25925" cy="249800"/>
              </a:xfrm>
              <a:custGeom>
                <a:rect b="b" l="l" r="r" t="t"/>
                <a:pathLst>
                  <a:path extrusionOk="0" h="9992" w="1037">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3"/>
              <p:cNvSpPr/>
              <p:nvPr/>
            </p:nvSpPr>
            <p:spPr>
              <a:xfrm>
                <a:off x="5396250" y="5004850"/>
                <a:ext cx="27950" cy="106550"/>
              </a:xfrm>
              <a:custGeom>
                <a:rect b="b" l="l" r="r" t="t"/>
                <a:pathLst>
                  <a:path extrusionOk="0" h="4262" w="1118">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3"/>
              <p:cNvSpPr/>
              <p:nvPr/>
            </p:nvSpPr>
            <p:spPr>
              <a:xfrm>
                <a:off x="5446750" y="4861600"/>
                <a:ext cx="25925" cy="249800"/>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3"/>
              <p:cNvSpPr/>
              <p:nvPr/>
            </p:nvSpPr>
            <p:spPr>
              <a:xfrm>
                <a:off x="6186250" y="4792550"/>
                <a:ext cx="32100" cy="318850"/>
              </a:xfrm>
              <a:custGeom>
                <a:rect b="b" l="l" r="r" t="t"/>
                <a:pathLst>
                  <a:path extrusionOk="0" h="12754" w="1284">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3"/>
              <p:cNvSpPr/>
              <p:nvPr/>
            </p:nvSpPr>
            <p:spPr>
              <a:xfrm>
                <a:off x="6239175" y="4934900"/>
                <a:ext cx="25250" cy="176525"/>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3"/>
              <p:cNvSpPr/>
              <p:nvPr/>
            </p:nvSpPr>
            <p:spPr>
              <a:xfrm>
                <a:off x="628972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3"/>
              <p:cNvSpPr/>
              <p:nvPr/>
            </p:nvSpPr>
            <p:spPr>
              <a:xfrm>
                <a:off x="6338175" y="4849100"/>
                <a:ext cx="25250" cy="262300"/>
              </a:xfrm>
              <a:custGeom>
                <a:rect b="b" l="l" r="r" t="t"/>
                <a:pathLst>
                  <a:path extrusionOk="0" h="10492" w="101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3"/>
              <p:cNvSpPr/>
              <p:nvPr/>
            </p:nvSpPr>
            <p:spPr>
              <a:xfrm>
                <a:off x="6387675" y="4951125"/>
                <a:ext cx="25250" cy="160275"/>
              </a:xfrm>
              <a:custGeom>
                <a:rect b="b" l="l" r="r" t="t"/>
                <a:pathLst>
                  <a:path extrusionOk="0" h="6411" w="101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3"/>
              <p:cNvSpPr/>
              <p:nvPr/>
            </p:nvSpPr>
            <p:spPr>
              <a:xfrm>
                <a:off x="6437175" y="4972300"/>
                <a:ext cx="25250" cy="139100"/>
              </a:xfrm>
              <a:custGeom>
                <a:rect b="b" l="l" r="r" t="t"/>
                <a:pathLst>
                  <a:path extrusionOk="0" h="5564" w="101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3"/>
              <p:cNvSpPr/>
              <p:nvPr/>
            </p:nvSpPr>
            <p:spPr>
              <a:xfrm>
                <a:off x="6139850" y="4861600"/>
                <a:ext cx="25875" cy="249800"/>
              </a:xfrm>
              <a:custGeom>
                <a:rect b="b" l="l" r="r" t="t"/>
                <a:pathLst>
                  <a:path extrusionOk="0" h="9992" w="1035">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3"/>
              <p:cNvSpPr/>
              <p:nvPr/>
            </p:nvSpPr>
            <p:spPr>
              <a:xfrm>
                <a:off x="6833225" y="4934900"/>
                <a:ext cx="25250" cy="176525"/>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3"/>
              <p:cNvSpPr/>
              <p:nvPr/>
            </p:nvSpPr>
            <p:spPr>
              <a:xfrm>
                <a:off x="688377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3"/>
              <p:cNvSpPr/>
              <p:nvPr/>
            </p:nvSpPr>
            <p:spPr>
              <a:xfrm>
                <a:off x="693227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3"/>
              <p:cNvSpPr/>
              <p:nvPr/>
            </p:nvSpPr>
            <p:spPr>
              <a:xfrm>
                <a:off x="6981775" y="4951175"/>
                <a:ext cx="25225" cy="160225"/>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3"/>
              <p:cNvSpPr/>
              <p:nvPr/>
            </p:nvSpPr>
            <p:spPr>
              <a:xfrm>
                <a:off x="7031275" y="4972300"/>
                <a:ext cx="25250" cy="139100"/>
              </a:xfrm>
              <a:custGeom>
                <a:rect b="b" l="l" r="r" t="t"/>
                <a:pathLst>
                  <a:path extrusionOk="0" h="5564" w="101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3"/>
              <p:cNvSpPr/>
              <p:nvPr/>
            </p:nvSpPr>
            <p:spPr>
              <a:xfrm>
                <a:off x="7080450" y="4880300"/>
                <a:ext cx="25925" cy="231100"/>
              </a:xfrm>
              <a:custGeom>
                <a:rect b="b" l="l" r="r" t="t"/>
                <a:pathLst>
                  <a:path extrusionOk="0" h="9244" w="1037">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3"/>
              <p:cNvSpPr/>
              <p:nvPr/>
            </p:nvSpPr>
            <p:spPr>
              <a:xfrm>
                <a:off x="7128950" y="4850325"/>
                <a:ext cx="27950" cy="261075"/>
              </a:xfrm>
              <a:custGeom>
                <a:rect b="b" l="l" r="r" t="t"/>
                <a:pathLst>
                  <a:path extrusionOk="0" h="10443" w="1118">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3"/>
              <p:cNvSpPr/>
              <p:nvPr/>
            </p:nvSpPr>
            <p:spPr>
              <a:xfrm>
                <a:off x="7177775" y="4666275"/>
                <a:ext cx="29300" cy="445125"/>
              </a:xfrm>
              <a:custGeom>
                <a:rect b="b" l="l" r="r" t="t"/>
                <a:pathLst>
                  <a:path extrusionOk="0" h="17805" w="1172">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3"/>
              <p:cNvSpPr/>
              <p:nvPr/>
            </p:nvSpPr>
            <p:spPr>
              <a:xfrm>
                <a:off x="722865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2" name="Google Shape;582;p13"/>
            <p:cNvSpPr/>
            <p:nvPr/>
          </p:nvSpPr>
          <p:spPr>
            <a:xfrm>
              <a:off x="-8775" y="4246350"/>
              <a:ext cx="9198600" cy="623175"/>
            </a:xfrm>
            <a:custGeom>
              <a:rect b="b" l="l" r="r" t="t"/>
              <a:pathLst>
                <a:path extrusionOk="0" h="24927" w="367944">
                  <a:moveTo>
                    <a:pt x="0" y="19661"/>
                  </a:moveTo>
                  <a:lnTo>
                    <a:pt x="30194" y="24927"/>
                  </a:lnTo>
                  <a:lnTo>
                    <a:pt x="76538" y="8426"/>
                  </a:lnTo>
                  <a:lnTo>
                    <a:pt x="108136" y="24927"/>
                  </a:lnTo>
                  <a:lnTo>
                    <a:pt x="167822" y="2458"/>
                  </a:lnTo>
                  <a:lnTo>
                    <a:pt x="207495" y="24927"/>
                  </a:lnTo>
                  <a:lnTo>
                    <a:pt x="225401" y="13693"/>
                  </a:lnTo>
                  <a:lnTo>
                    <a:pt x="242956" y="23874"/>
                  </a:lnTo>
                  <a:lnTo>
                    <a:pt x="293513" y="0"/>
                  </a:lnTo>
                  <a:lnTo>
                    <a:pt x="346879" y="24927"/>
                  </a:lnTo>
                  <a:lnTo>
                    <a:pt x="367944" y="16852"/>
                  </a:lnTo>
                </a:path>
              </a:pathLst>
            </a:custGeom>
            <a:noFill/>
            <a:ln cap="flat" cmpd="sng" w="28575">
              <a:solidFill>
                <a:schemeClr val="dk2"/>
              </a:solidFill>
              <a:prstDash val="solid"/>
              <a:round/>
              <a:headEnd len="med" w="med" type="none"/>
              <a:tailEnd len="med" w="med" type="none"/>
            </a:ln>
          </p:spPr>
        </p:sp>
        <p:grpSp>
          <p:nvGrpSpPr>
            <p:cNvPr id="583" name="Google Shape;583;p13"/>
            <p:cNvGrpSpPr/>
            <p:nvPr/>
          </p:nvGrpSpPr>
          <p:grpSpPr>
            <a:xfrm>
              <a:off x="-1" y="4935256"/>
              <a:ext cx="9144134" cy="129765"/>
              <a:chOff x="237925" y="603400"/>
              <a:chExt cx="3162200" cy="44875"/>
            </a:xfrm>
          </p:grpSpPr>
          <p:sp>
            <p:nvSpPr>
              <p:cNvPr id="584" name="Google Shape;584;p13"/>
              <p:cNvSpPr/>
              <p:nvPr/>
            </p:nvSpPr>
            <p:spPr>
              <a:xfrm>
                <a:off x="238125" y="603400"/>
                <a:ext cx="3162000" cy="7850"/>
              </a:xfrm>
              <a:custGeom>
                <a:rect b="b" l="l" r="r" t="t"/>
                <a:pathLst>
                  <a:path extrusionOk="0" h="314" w="126480">
                    <a:moveTo>
                      <a:pt x="0" y="0"/>
                    </a:moveTo>
                    <a:lnTo>
                      <a:pt x="0" y="314"/>
                    </a:lnTo>
                    <a:lnTo>
                      <a:pt x="126479" y="314"/>
                    </a:lnTo>
                    <a:lnTo>
                      <a:pt x="126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3"/>
              <p:cNvSpPr/>
              <p:nvPr/>
            </p:nvSpPr>
            <p:spPr>
              <a:xfrm>
                <a:off x="237925" y="636525"/>
                <a:ext cx="3147200" cy="11750"/>
              </a:xfrm>
              <a:custGeom>
                <a:rect b="b" l="l" r="r" t="t"/>
                <a:pathLst>
                  <a:path extrusionOk="0" h="470" w="125888">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586" name="Shape 586"/>
        <p:cNvGrpSpPr/>
        <p:nvPr/>
      </p:nvGrpSpPr>
      <p:grpSpPr>
        <a:xfrm>
          <a:off x="0" y="0"/>
          <a:ext cx="0" cy="0"/>
          <a:chOff x="0" y="0"/>
          <a:chExt cx="0" cy="0"/>
        </a:xfrm>
      </p:grpSpPr>
      <p:sp>
        <p:nvSpPr>
          <p:cNvPr id="587" name="Google Shape;587;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588" name="Google Shape;588;p14"/>
          <p:cNvGrpSpPr/>
          <p:nvPr/>
        </p:nvGrpSpPr>
        <p:grpSpPr>
          <a:xfrm>
            <a:off x="-3270" y="4603999"/>
            <a:ext cx="9150543" cy="331058"/>
            <a:chOff x="-3270" y="4603999"/>
            <a:chExt cx="9150543" cy="331058"/>
          </a:xfrm>
        </p:grpSpPr>
        <p:sp>
          <p:nvSpPr>
            <p:cNvPr id="589" name="Google Shape;589;p14"/>
            <p:cNvSpPr/>
            <p:nvPr/>
          </p:nvSpPr>
          <p:spPr>
            <a:xfrm>
              <a:off x="3678582" y="4697909"/>
              <a:ext cx="85283" cy="237129"/>
            </a:xfrm>
            <a:custGeom>
              <a:rect b="b" l="l" r="r" t="t"/>
              <a:pathLst>
                <a:path extrusionOk="0" h="12754" w="1284">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4"/>
            <p:cNvSpPr/>
            <p:nvPr/>
          </p:nvSpPr>
          <p:spPr>
            <a:xfrm>
              <a:off x="3819194" y="4803775"/>
              <a:ext cx="67018" cy="131263"/>
            </a:xfrm>
            <a:custGeom>
              <a:rect b="b" l="l" r="r" t="t"/>
              <a:pathLst>
                <a:path extrusionOk="0" h="7060" w="1009">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4"/>
            <p:cNvSpPr/>
            <p:nvPr/>
          </p:nvSpPr>
          <p:spPr>
            <a:xfrm>
              <a:off x="3953362" y="4844920"/>
              <a:ext cx="61704" cy="90118"/>
            </a:xfrm>
            <a:custGeom>
              <a:rect b="b" l="l" r="r" t="t"/>
              <a:pathLst>
                <a:path extrusionOk="0" h="4847" w="929">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4"/>
            <p:cNvSpPr/>
            <p:nvPr/>
          </p:nvSpPr>
          <p:spPr>
            <a:xfrm>
              <a:off x="4082217" y="4739966"/>
              <a:ext cx="67018" cy="195073"/>
            </a:xfrm>
            <a:custGeom>
              <a:rect b="b" l="l" r="r" t="t"/>
              <a:pathLst>
                <a:path extrusionOk="0" h="10492" w="1009">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4"/>
            <p:cNvSpPr/>
            <p:nvPr/>
          </p:nvSpPr>
          <p:spPr>
            <a:xfrm>
              <a:off x="4213728" y="4815879"/>
              <a:ext cx="67084" cy="119159"/>
            </a:xfrm>
            <a:custGeom>
              <a:rect b="b" l="l" r="r" t="t"/>
              <a:pathLst>
                <a:path extrusionOk="0" h="6409" w="101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4"/>
            <p:cNvSpPr/>
            <p:nvPr/>
          </p:nvSpPr>
          <p:spPr>
            <a:xfrm>
              <a:off x="4345240" y="4831590"/>
              <a:ext cx="67084" cy="103449"/>
            </a:xfrm>
            <a:custGeom>
              <a:rect b="b" l="l" r="r" t="t"/>
              <a:pathLst>
                <a:path extrusionOk="0" h="5564" w="101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4"/>
            <p:cNvSpPr/>
            <p:nvPr/>
          </p:nvSpPr>
          <p:spPr>
            <a:xfrm>
              <a:off x="4475888" y="4763169"/>
              <a:ext cx="68878" cy="171869"/>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4"/>
            <p:cNvSpPr/>
            <p:nvPr/>
          </p:nvSpPr>
          <p:spPr>
            <a:xfrm>
              <a:off x="4604743" y="4740877"/>
              <a:ext cx="74258" cy="194161"/>
            </a:xfrm>
            <a:custGeom>
              <a:rect b="b" l="l" r="r" t="t"/>
              <a:pathLst>
                <a:path extrusionOk="0" h="10443" w="1118">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4"/>
            <p:cNvSpPr/>
            <p:nvPr/>
          </p:nvSpPr>
          <p:spPr>
            <a:xfrm>
              <a:off x="4734461" y="4603999"/>
              <a:ext cx="77844" cy="331039"/>
            </a:xfrm>
            <a:custGeom>
              <a:rect b="b" l="l" r="r" t="t"/>
              <a:pathLst>
                <a:path extrusionOk="0" h="17805" w="1172">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4"/>
            <p:cNvSpPr/>
            <p:nvPr/>
          </p:nvSpPr>
          <p:spPr>
            <a:xfrm>
              <a:off x="4869626" y="4773469"/>
              <a:ext cx="70671" cy="161569"/>
            </a:xfrm>
            <a:custGeom>
              <a:rect b="b" l="l" r="r" t="t"/>
              <a:pathLst>
                <a:path extrusionOk="0" h="8690" w="1064">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4"/>
            <p:cNvSpPr/>
            <p:nvPr/>
          </p:nvSpPr>
          <p:spPr>
            <a:xfrm>
              <a:off x="4997551" y="4768635"/>
              <a:ext cx="77778" cy="166403"/>
            </a:xfrm>
            <a:custGeom>
              <a:rect b="b" l="l" r="r" t="t"/>
              <a:pathLst>
                <a:path extrusionOk="0" h="8950" w="1171">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4"/>
            <p:cNvSpPr/>
            <p:nvPr/>
          </p:nvSpPr>
          <p:spPr>
            <a:xfrm>
              <a:off x="5130922" y="4855797"/>
              <a:ext cx="74191" cy="79241"/>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4"/>
            <p:cNvSpPr/>
            <p:nvPr/>
          </p:nvSpPr>
          <p:spPr>
            <a:xfrm>
              <a:off x="5265091" y="4749262"/>
              <a:ext cx="68878" cy="185776"/>
            </a:xfrm>
            <a:custGeom>
              <a:rect b="b" l="l" r="r" t="t"/>
              <a:pathLst>
                <a:path extrusionOk="0" h="9992" w="1037">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4"/>
            <p:cNvSpPr/>
            <p:nvPr/>
          </p:nvSpPr>
          <p:spPr>
            <a:xfrm>
              <a:off x="2109277" y="4803738"/>
              <a:ext cx="67084" cy="131300"/>
            </a:xfrm>
            <a:custGeom>
              <a:rect b="b" l="l" r="r" t="t"/>
              <a:pathLst>
                <a:path extrusionOk="0" h="7062" w="101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4"/>
            <p:cNvSpPr/>
            <p:nvPr/>
          </p:nvSpPr>
          <p:spPr>
            <a:xfrm>
              <a:off x="2243578" y="4844920"/>
              <a:ext cx="61571" cy="90118"/>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4"/>
            <p:cNvSpPr/>
            <p:nvPr/>
          </p:nvSpPr>
          <p:spPr>
            <a:xfrm>
              <a:off x="2372433" y="4739966"/>
              <a:ext cx="67018" cy="195073"/>
            </a:xfrm>
            <a:custGeom>
              <a:rect b="b" l="l" r="r" t="t"/>
              <a:pathLst>
                <a:path extrusionOk="0" h="10492" w="1009">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4"/>
            <p:cNvSpPr/>
            <p:nvPr/>
          </p:nvSpPr>
          <p:spPr>
            <a:xfrm>
              <a:off x="2503945" y="4815842"/>
              <a:ext cx="67018" cy="119197"/>
            </a:xfrm>
            <a:custGeom>
              <a:rect b="b" l="l" r="r" t="t"/>
              <a:pathLst>
                <a:path extrusionOk="0" h="6411" w="1009">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4"/>
            <p:cNvSpPr/>
            <p:nvPr/>
          </p:nvSpPr>
          <p:spPr>
            <a:xfrm>
              <a:off x="2635456" y="4831590"/>
              <a:ext cx="67018" cy="103449"/>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4"/>
            <p:cNvSpPr/>
            <p:nvPr/>
          </p:nvSpPr>
          <p:spPr>
            <a:xfrm>
              <a:off x="2766105" y="4763169"/>
              <a:ext cx="68878" cy="171869"/>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4"/>
            <p:cNvSpPr/>
            <p:nvPr/>
          </p:nvSpPr>
          <p:spPr>
            <a:xfrm>
              <a:off x="2894959" y="4740877"/>
              <a:ext cx="74191" cy="194161"/>
            </a:xfrm>
            <a:custGeom>
              <a:rect b="b" l="l" r="r" t="t"/>
              <a:pathLst>
                <a:path extrusionOk="0" h="10443" w="1117">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4"/>
            <p:cNvSpPr/>
            <p:nvPr/>
          </p:nvSpPr>
          <p:spPr>
            <a:xfrm>
              <a:off x="3024611" y="4604036"/>
              <a:ext cx="77911" cy="331002"/>
            </a:xfrm>
            <a:custGeom>
              <a:rect b="b" l="l" r="r" t="t"/>
              <a:pathLst>
                <a:path extrusionOk="0" h="17803" w="1173">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4"/>
            <p:cNvSpPr/>
            <p:nvPr/>
          </p:nvSpPr>
          <p:spPr>
            <a:xfrm>
              <a:off x="3159842" y="4773469"/>
              <a:ext cx="70538" cy="161569"/>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4"/>
            <p:cNvSpPr/>
            <p:nvPr/>
          </p:nvSpPr>
          <p:spPr>
            <a:xfrm>
              <a:off x="3287701" y="4768673"/>
              <a:ext cx="77844" cy="166366"/>
            </a:xfrm>
            <a:custGeom>
              <a:rect b="b" l="l" r="r" t="t"/>
              <a:pathLst>
                <a:path extrusionOk="0" h="8948" w="1172">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4"/>
            <p:cNvSpPr/>
            <p:nvPr/>
          </p:nvSpPr>
          <p:spPr>
            <a:xfrm>
              <a:off x="3421139" y="4855797"/>
              <a:ext cx="74191" cy="79241"/>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4"/>
            <p:cNvSpPr/>
            <p:nvPr/>
          </p:nvSpPr>
          <p:spPr>
            <a:xfrm>
              <a:off x="3555307" y="4749262"/>
              <a:ext cx="68745" cy="185776"/>
            </a:xfrm>
            <a:custGeom>
              <a:rect b="b" l="l" r="r" t="t"/>
              <a:pathLst>
                <a:path extrusionOk="0" h="9992" w="1035">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4"/>
            <p:cNvSpPr/>
            <p:nvPr/>
          </p:nvSpPr>
          <p:spPr>
            <a:xfrm>
              <a:off x="5520011" y="4697909"/>
              <a:ext cx="85283" cy="237129"/>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4"/>
            <p:cNvSpPr/>
            <p:nvPr/>
          </p:nvSpPr>
          <p:spPr>
            <a:xfrm>
              <a:off x="5660622" y="4803738"/>
              <a:ext cx="67018" cy="131300"/>
            </a:xfrm>
            <a:custGeom>
              <a:rect b="b" l="l" r="r" t="t"/>
              <a:pathLst>
                <a:path extrusionOk="0" h="7062" w="1009">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4"/>
            <p:cNvSpPr/>
            <p:nvPr/>
          </p:nvSpPr>
          <p:spPr>
            <a:xfrm>
              <a:off x="5794790" y="4844920"/>
              <a:ext cx="61571" cy="90118"/>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4"/>
            <p:cNvSpPr/>
            <p:nvPr/>
          </p:nvSpPr>
          <p:spPr>
            <a:xfrm>
              <a:off x="5923645" y="4739966"/>
              <a:ext cx="67018" cy="195073"/>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4"/>
            <p:cNvSpPr/>
            <p:nvPr/>
          </p:nvSpPr>
          <p:spPr>
            <a:xfrm>
              <a:off x="6055157" y="4815879"/>
              <a:ext cx="67018" cy="119159"/>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4"/>
            <p:cNvSpPr/>
            <p:nvPr/>
          </p:nvSpPr>
          <p:spPr>
            <a:xfrm>
              <a:off x="6186668" y="4831590"/>
              <a:ext cx="67018" cy="103449"/>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4"/>
            <p:cNvSpPr/>
            <p:nvPr/>
          </p:nvSpPr>
          <p:spPr>
            <a:xfrm>
              <a:off x="5396602" y="4749262"/>
              <a:ext cx="68878" cy="185776"/>
            </a:xfrm>
            <a:custGeom>
              <a:rect b="b" l="l" r="r" t="t"/>
              <a:pathLst>
                <a:path extrusionOk="0" h="9992" w="1037">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4"/>
            <p:cNvSpPr/>
            <p:nvPr/>
          </p:nvSpPr>
          <p:spPr>
            <a:xfrm>
              <a:off x="780486" y="4697909"/>
              <a:ext cx="85283" cy="237129"/>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4"/>
            <p:cNvSpPr/>
            <p:nvPr/>
          </p:nvSpPr>
          <p:spPr>
            <a:xfrm>
              <a:off x="-3270" y="4740877"/>
              <a:ext cx="74258" cy="194161"/>
            </a:xfrm>
            <a:custGeom>
              <a:rect b="b" l="l" r="r" t="t"/>
              <a:pathLst>
                <a:path extrusionOk="0" h="10443" w="1118">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4"/>
            <p:cNvSpPr/>
            <p:nvPr/>
          </p:nvSpPr>
          <p:spPr>
            <a:xfrm>
              <a:off x="126515" y="4603999"/>
              <a:ext cx="77778" cy="331039"/>
            </a:xfrm>
            <a:custGeom>
              <a:rect b="b" l="l" r="r" t="t"/>
              <a:pathLst>
                <a:path extrusionOk="0" h="17805" w="1171">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4"/>
            <p:cNvSpPr/>
            <p:nvPr/>
          </p:nvSpPr>
          <p:spPr>
            <a:xfrm>
              <a:off x="261613" y="4773469"/>
              <a:ext cx="70671" cy="161569"/>
            </a:xfrm>
            <a:custGeom>
              <a:rect b="b" l="l" r="r" t="t"/>
              <a:pathLst>
                <a:path extrusionOk="0" h="8690" w="1064">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4"/>
            <p:cNvSpPr/>
            <p:nvPr/>
          </p:nvSpPr>
          <p:spPr>
            <a:xfrm>
              <a:off x="389605" y="4768635"/>
              <a:ext cx="77844" cy="166403"/>
            </a:xfrm>
            <a:custGeom>
              <a:rect b="b" l="l" r="r" t="t"/>
              <a:pathLst>
                <a:path extrusionOk="0" h="8950" w="1172">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4"/>
            <p:cNvSpPr/>
            <p:nvPr/>
          </p:nvSpPr>
          <p:spPr>
            <a:xfrm>
              <a:off x="522777" y="4855797"/>
              <a:ext cx="74390" cy="79241"/>
            </a:xfrm>
            <a:custGeom>
              <a:rect b="b" l="l" r="r" t="t"/>
              <a:pathLst>
                <a:path extrusionOk="0" h="4262" w="112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4"/>
            <p:cNvSpPr/>
            <p:nvPr/>
          </p:nvSpPr>
          <p:spPr>
            <a:xfrm>
              <a:off x="657078" y="4749262"/>
              <a:ext cx="68878" cy="185776"/>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4"/>
            <p:cNvSpPr/>
            <p:nvPr/>
          </p:nvSpPr>
          <p:spPr>
            <a:xfrm>
              <a:off x="6572236" y="4697909"/>
              <a:ext cx="85283" cy="237129"/>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4"/>
            <p:cNvSpPr/>
            <p:nvPr/>
          </p:nvSpPr>
          <p:spPr>
            <a:xfrm>
              <a:off x="6712847" y="4803775"/>
              <a:ext cx="67018" cy="131282"/>
            </a:xfrm>
            <a:custGeom>
              <a:rect b="b" l="l" r="r" t="t"/>
              <a:pathLst>
                <a:path extrusionOk="0" h="7061" w="1009">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4"/>
            <p:cNvSpPr/>
            <p:nvPr/>
          </p:nvSpPr>
          <p:spPr>
            <a:xfrm>
              <a:off x="6847016" y="4844920"/>
              <a:ext cx="61571" cy="90118"/>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4"/>
            <p:cNvSpPr/>
            <p:nvPr/>
          </p:nvSpPr>
          <p:spPr>
            <a:xfrm>
              <a:off x="6975871" y="4739966"/>
              <a:ext cx="67018" cy="195073"/>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4"/>
            <p:cNvSpPr/>
            <p:nvPr/>
          </p:nvSpPr>
          <p:spPr>
            <a:xfrm>
              <a:off x="7107249" y="4815879"/>
              <a:ext cx="67084" cy="119159"/>
            </a:xfrm>
            <a:custGeom>
              <a:rect b="b" l="l" r="r" t="t"/>
              <a:pathLst>
                <a:path extrusionOk="0" h="6409" w="101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4"/>
            <p:cNvSpPr/>
            <p:nvPr/>
          </p:nvSpPr>
          <p:spPr>
            <a:xfrm>
              <a:off x="7238894" y="4831590"/>
              <a:ext cx="67018" cy="103449"/>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4"/>
            <p:cNvSpPr/>
            <p:nvPr/>
          </p:nvSpPr>
          <p:spPr>
            <a:xfrm>
              <a:off x="7369542" y="4763169"/>
              <a:ext cx="68745" cy="171869"/>
            </a:xfrm>
            <a:custGeom>
              <a:rect b="b" l="l" r="r" t="t"/>
              <a:pathLst>
                <a:path extrusionOk="0" h="9244" w="1035">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4"/>
            <p:cNvSpPr/>
            <p:nvPr/>
          </p:nvSpPr>
          <p:spPr>
            <a:xfrm>
              <a:off x="7498397" y="4740877"/>
              <a:ext cx="74258" cy="194161"/>
            </a:xfrm>
            <a:custGeom>
              <a:rect b="b" l="l" r="r" t="t"/>
              <a:pathLst>
                <a:path extrusionOk="0" h="10443" w="1118">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4"/>
            <p:cNvSpPr/>
            <p:nvPr/>
          </p:nvSpPr>
          <p:spPr>
            <a:xfrm>
              <a:off x="7628115" y="4603999"/>
              <a:ext cx="77844" cy="331039"/>
            </a:xfrm>
            <a:custGeom>
              <a:rect b="b" l="l" r="r" t="t"/>
              <a:pathLst>
                <a:path extrusionOk="0" h="17805" w="1172">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4"/>
            <p:cNvSpPr/>
            <p:nvPr/>
          </p:nvSpPr>
          <p:spPr>
            <a:xfrm>
              <a:off x="7763280" y="4773469"/>
              <a:ext cx="70538" cy="161569"/>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4"/>
            <p:cNvSpPr/>
            <p:nvPr/>
          </p:nvSpPr>
          <p:spPr>
            <a:xfrm>
              <a:off x="7891138" y="4768635"/>
              <a:ext cx="77844" cy="166403"/>
            </a:xfrm>
            <a:custGeom>
              <a:rect b="b" l="l" r="r" t="t"/>
              <a:pathLst>
                <a:path extrusionOk="0" h="8950" w="1172">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4"/>
            <p:cNvSpPr/>
            <p:nvPr/>
          </p:nvSpPr>
          <p:spPr>
            <a:xfrm>
              <a:off x="8024443" y="4855797"/>
              <a:ext cx="74258" cy="79241"/>
            </a:xfrm>
            <a:custGeom>
              <a:rect b="b" l="l" r="r" t="t"/>
              <a:pathLst>
                <a:path extrusionOk="0" h="4262" w="1118">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4"/>
            <p:cNvSpPr/>
            <p:nvPr/>
          </p:nvSpPr>
          <p:spPr>
            <a:xfrm>
              <a:off x="8158611" y="4749262"/>
              <a:ext cx="68878" cy="185776"/>
            </a:xfrm>
            <a:custGeom>
              <a:rect b="b" l="l" r="r" t="t"/>
              <a:pathLst>
                <a:path extrusionOk="0" h="9992" w="1037">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4"/>
            <p:cNvSpPr/>
            <p:nvPr/>
          </p:nvSpPr>
          <p:spPr>
            <a:xfrm>
              <a:off x="6314659" y="4855797"/>
              <a:ext cx="74258" cy="79241"/>
            </a:xfrm>
            <a:custGeom>
              <a:rect b="b" l="l" r="r" t="t"/>
              <a:pathLst>
                <a:path extrusionOk="0" h="4262" w="1118">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4"/>
            <p:cNvSpPr/>
            <p:nvPr/>
          </p:nvSpPr>
          <p:spPr>
            <a:xfrm>
              <a:off x="6448828" y="4749262"/>
              <a:ext cx="68878" cy="185776"/>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4"/>
            <p:cNvSpPr/>
            <p:nvPr/>
          </p:nvSpPr>
          <p:spPr>
            <a:xfrm>
              <a:off x="8413531" y="4697909"/>
              <a:ext cx="85283" cy="237129"/>
            </a:xfrm>
            <a:custGeom>
              <a:rect b="b" l="l" r="r" t="t"/>
              <a:pathLst>
                <a:path extrusionOk="0" h="12754" w="1284">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4"/>
            <p:cNvSpPr/>
            <p:nvPr/>
          </p:nvSpPr>
          <p:spPr>
            <a:xfrm>
              <a:off x="8554143" y="4803775"/>
              <a:ext cx="67084" cy="131282"/>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4"/>
            <p:cNvSpPr/>
            <p:nvPr/>
          </p:nvSpPr>
          <p:spPr>
            <a:xfrm>
              <a:off x="8688444" y="4844920"/>
              <a:ext cx="61571" cy="90118"/>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4"/>
            <p:cNvSpPr/>
            <p:nvPr/>
          </p:nvSpPr>
          <p:spPr>
            <a:xfrm>
              <a:off x="8817166" y="4739966"/>
              <a:ext cx="67084" cy="195073"/>
            </a:xfrm>
            <a:custGeom>
              <a:rect b="b" l="l" r="r" t="t"/>
              <a:pathLst>
                <a:path extrusionOk="0" h="10492" w="101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4"/>
            <p:cNvSpPr/>
            <p:nvPr/>
          </p:nvSpPr>
          <p:spPr>
            <a:xfrm>
              <a:off x="8948677" y="4815842"/>
              <a:ext cx="67084" cy="119197"/>
            </a:xfrm>
            <a:custGeom>
              <a:rect b="b" l="l" r="r" t="t"/>
              <a:pathLst>
                <a:path extrusionOk="0" h="6411" w="101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4"/>
            <p:cNvSpPr/>
            <p:nvPr/>
          </p:nvSpPr>
          <p:spPr>
            <a:xfrm>
              <a:off x="9080189" y="4831590"/>
              <a:ext cx="67084" cy="103449"/>
            </a:xfrm>
            <a:custGeom>
              <a:rect b="b" l="l" r="r" t="t"/>
              <a:pathLst>
                <a:path extrusionOk="0" h="5564" w="101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4"/>
            <p:cNvSpPr/>
            <p:nvPr/>
          </p:nvSpPr>
          <p:spPr>
            <a:xfrm>
              <a:off x="8290256" y="4749262"/>
              <a:ext cx="68745" cy="185776"/>
            </a:xfrm>
            <a:custGeom>
              <a:rect b="b" l="l" r="r" t="t"/>
              <a:pathLst>
                <a:path extrusionOk="0" h="9992" w="1035">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920965" y="4803775"/>
              <a:ext cx="67084" cy="131282"/>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1055266" y="4844920"/>
              <a:ext cx="61571" cy="90118"/>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1184121" y="4739966"/>
              <a:ext cx="67018" cy="195073"/>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4"/>
            <p:cNvSpPr/>
            <p:nvPr/>
          </p:nvSpPr>
          <p:spPr>
            <a:xfrm>
              <a:off x="1315632" y="4815879"/>
              <a:ext cx="67018" cy="119159"/>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4"/>
            <p:cNvSpPr/>
            <p:nvPr/>
          </p:nvSpPr>
          <p:spPr>
            <a:xfrm>
              <a:off x="1447144" y="4831590"/>
              <a:ext cx="67084" cy="103449"/>
            </a:xfrm>
            <a:custGeom>
              <a:rect b="b" l="l" r="r" t="t"/>
              <a:pathLst>
                <a:path extrusionOk="0" h="5564" w="101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4"/>
            <p:cNvSpPr/>
            <p:nvPr/>
          </p:nvSpPr>
          <p:spPr>
            <a:xfrm>
              <a:off x="1577792" y="4763169"/>
              <a:ext cx="68878" cy="171869"/>
            </a:xfrm>
            <a:custGeom>
              <a:rect b="b" l="l" r="r" t="t"/>
              <a:pathLst>
                <a:path extrusionOk="0" h="9244" w="1037">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4"/>
            <p:cNvSpPr/>
            <p:nvPr/>
          </p:nvSpPr>
          <p:spPr>
            <a:xfrm>
              <a:off x="1706647" y="4740877"/>
              <a:ext cx="74258" cy="194161"/>
            </a:xfrm>
            <a:custGeom>
              <a:rect b="b" l="l" r="r" t="t"/>
              <a:pathLst>
                <a:path extrusionOk="0" h="10443" w="1118">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4"/>
            <p:cNvSpPr/>
            <p:nvPr/>
          </p:nvSpPr>
          <p:spPr>
            <a:xfrm>
              <a:off x="1836365" y="4603999"/>
              <a:ext cx="77844" cy="331039"/>
            </a:xfrm>
            <a:custGeom>
              <a:rect b="b" l="l" r="r" t="t"/>
              <a:pathLst>
                <a:path extrusionOk="0" h="17805" w="1172">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4"/>
            <p:cNvSpPr/>
            <p:nvPr/>
          </p:nvSpPr>
          <p:spPr>
            <a:xfrm>
              <a:off x="1971530" y="4773469"/>
              <a:ext cx="70538" cy="161569"/>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9" name="Google Shape;659;p14"/>
          <p:cNvGrpSpPr/>
          <p:nvPr/>
        </p:nvGrpSpPr>
        <p:grpSpPr>
          <a:xfrm>
            <a:off x="-1" y="4935256"/>
            <a:ext cx="9144134" cy="129765"/>
            <a:chOff x="237925" y="603400"/>
            <a:chExt cx="3162200" cy="44875"/>
          </a:xfrm>
        </p:grpSpPr>
        <p:sp>
          <p:nvSpPr>
            <p:cNvPr id="660" name="Google Shape;660;p14"/>
            <p:cNvSpPr/>
            <p:nvPr/>
          </p:nvSpPr>
          <p:spPr>
            <a:xfrm>
              <a:off x="238125" y="603400"/>
              <a:ext cx="3162000" cy="7850"/>
            </a:xfrm>
            <a:custGeom>
              <a:rect b="b" l="l" r="r" t="t"/>
              <a:pathLst>
                <a:path extrusionOk="0" h="314" w="126480">
                  <a:moveTo>
                    <a:pt x="0" y="0"/>
                  </a:moveTo>
                  <a:lnTo>
                    <a:pt x="0" y="314"/>
                  </a:lnTo>
                  <a:lnTo>
                    <a:pt x="126479" y="314"/>
                  </a:lnTo>
                  <a:lnTo>
                    <a:pt x="126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a:off x="237925" y="636525"/>
              <a:ext cx="3147200" cy="11750"/>
            </a:xfrm>
            <a:custGeom>
              <a:rect b="b" l="l" r="r" t="t"/>
              <a:pathLst>
                <a:path extrusionOk="0" h="470" w="125888">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2" name="Google Shape;662;p14"/>
          <p:cNvSpPr/>
          <p:nvPr/>
        </p:nvSpPr>
        <p:spPr>
          <a:xfrm>
            <a:off x="-29650" y="4506125"/>
            <a:ext cx="9227350" cy="349750"/>
          </a:xfrm>
          <a:custGeom>
            <a:rect b="b" l="l" r="r" t="t"/>
            <a:pathLst>
              <a:path extrusionOk="0" h="13990" w="369094">
                <a:moveTo>
                  <a:pt x="0" y="0"/>
                </a:moveTo>
                <a:lnTo>
                  <a:pt x="23217" y="13990"/>
                </a:lnTo>
                <a:lnTo>
                  <a:pt x="76200" y="3274"/>
                </a:lnTo>
                <a:lnTo>
                  <a:pt x="92049" y="13759"/>
                </a:lnTo>
                <a:lnTo>
                  <a:pt x="123749" y="3193"/>
                </a:lnTo>
                <a:lnTo>
                  <a:pt x="139525" y="13759"/>
                </a:lnTo>
                <a:lnTo>
                  <a:pt x="150092" y="7211"/>
                </a:lnTo>
                <a:lnTo>
                  <a:pt x="161403" y="13908"/>
                </a:lnTo>
                <a:lnTo>
                  <a:pt x="192286" y="3274"/>
                </a:lnTo>
                <a:lnTo>
                  <a:pt x="234851" y="13990"/>
                </a:lnTo>
                <a:lnTo>
                  <a:pt x="265731" y="6765"/>
                </a:lnTo>
                <a:lnTo>
                  <a:pt x="292298" y="13394"/>
                </a:lnTo>
                <a:lnTo>
                  <a:pt x="307701" y="3639"/>
                </a:lnTo>
                <a:lnTo>
                  <a:pt x="329728" y="10634"/>
                </a:lnTo>
                <a:lnTo>
                  <a:pt x="342007" y="6846"/>
                </a:lnTo>
                <a:lnTo>
                  <a:pt x="369094" y="13990"/>
                </a:lnTo>
              </a:path>
            </a:pathLst>
          </a:custGeom>
          <a:noFill/>
          <a:ln cap="flat" cmpd="sng" w="28575">
            <a:solidFill>
              <a:schemeClr val="dk2"/>
            </a:solidFill>
            <a:prstDash val="solid"/>
            <a:round/>
            <a:headEnd len="med" w="med" type="none"/>
            <a:tailEnd len="med" w="med" type="none"/>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663" name="Shape 663"/>
        <p:cNvGrpSpPr/>
        <p:nvPr/>
      </p:nvGrpSpPr>
      <p:grpSpPr>
        <a:xfrm>
          <a:off x="0" y="0"/>
          <a:ext cx="0" cy="0"/>
          <a:chOff x="0" y="0"/>
          <a:chExt cx="0" cy="0"/>
        </a:xfrm>
      </p:grpSpPr>
      <p:sp>
        <p:nvSpPr>
          <p:cNvPr id="664" name="Google Shape;664;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665" name="Google Shape;665;p15"/>
          <p:cNvGrpSpPr/>
          <p:nvPr/>
        </p:nvGrpSpPr>
        <p:grpSpPr>
          <a:xfrm flipH="1">
            <a:off x="-3270" y="4603999"/>
            <a:ext cx="9150543" cy="331058"/>
            <a:chOff x="-3270" y="4603999"/>
            <a:chExt cx="9150543" cy="331058"/>
          </a:xfrm>
        </p:grpSpPr>
        <p:sp>
          <p:nvSpPr>
            <p:cNvPr id="666" name="Google Shape;666;p15"/>
            <p:cNvSpPr/>
            <p:nvPr/>
          </p:nvSpPr>
          <p:spPr>
            <a:xfrm>
              <a:off x="3678582" y="4697909"/>
              <a:ext cx="85283" cy="237129"/>
            </a:xfrm>
            <a:custGeom>
              <a:rect b="b" l="l" r="r" t="t"/>
              <a:pathLst>
                <a:path extrusionOk="0" h="12754" w="1284">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5"/>
            <p:cNvSpPr/>
            <p:nvPr/>
          </p:nvSpPr>
          <p:spPr>
            <a:xfrm>
              <a:off x="3819194" y="4803775"/>
              <a:ext cx="67018" cy="131263"/>
            </a:xfrm>
            <a:custGeom>
              <a:rect b="b" l="l" r="r" t="t"/>
              <a:pathLst>
                <a:path extrusionOk="0" h="7060" w="1009">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5"/>
            <p:cNvSpPr/>
            <p:nvPr/>
          </p:nvSpPr>
          <p:spPr>
            <a:xfrm>
              <a:off x="3953362" y="4844920"/>
              <a:ext cx="61704" cy="90118"/>
            </a:xfrm>
            <a:custGeom>
              <a:rect b="b" l="l" r="r" t="t"/>
              <a:pathLst>
                <a:path extrusionOk="0" h="4847" w="929">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5"/>
            <p:cNvSpPr/>
            <p:nvPr/>
          </p:nvSpPr>
          <p:spPr>
            <a:xfrm>
              <a:off x="4082217" y="4739966"/>
              <a:ext cx="67018" cy="195073"/>
            </a:xfrm>
            <a:custGeom>
              <a:rect b="b" l="l" r="r" t="t"/>
              <a:pathLst>
                <a:path extrusionOk="0" h="10492" w="1009">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5"/>
            <p:cNvSpPr/>
            <p:nvPr/>
          </p:nvSpPr>
          <p:spPr>
            <a:xfrm>
              <a:off x="4213728" y="4815879"/>
              <a:ext cx="67084" cy="119159"/>
            </a:xfrm>
            <a:custGeom>
              <a:rect b="b" l="l" r="r" t="t"/>
              <a:pathLst>
                <a:path extrusionOk="0" h="6409" w="101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5"/>
            <p:cNvSpPr/>
            <p:nvPr/>
          </p:nvSpPr>
          <p:spPr>
            <a:xfrm>
              <a:off x="4345240" y="4831590"/>
              <a:ext cx="67084" cy="103449"/>
            </a:xfrm>
            <a:custGeom>
              <a:rect b="b" l="l" r="r" t="t"/>
              <a:pathLst>
                <a:path extrusionOk="0" h="5564" w="101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5"/>
            <p:cNvSpPr/>
            <p:nvPr/>
          </p:nvSpPr>
          <p:spPr>
            <a:xfrm>
              <a:off x="4475888" y="4763169"/>
              <a:ext cx="68878" cy="171869"/>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5"/>
            <p:cNvSpPr/>
            <p:nvPr/>
          </p:nvSpPr>
          <p:spPr>
            <a:xfrm>
              <a:off x="4604743" y="4740877"/>
              <a:ext cx="74258" cy="194161"/>
            </a:xfrm>
            <a:custGeom>
              <a:rect b="b" l="l" r="r" t="t"/>
              <a:pathLst>
                <a:path extrusionOk="0" h="10443" w="1118">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5"/>
            <p:cNvSpPr/>
            <p:nvPr/>
          </p:nvSpPr>
          <p:spPr>
            <a:xfrm>
              <a:off x="4734461" y="4603999"/>
              <a:ext cx="77844" cy="331039"/>
            </a:xfrm>
            <a:custGeom>
              <a:rect b="b" l="l" r="r" t="t"/>
              <a:pathLst>
                <a:path extrusionOk="0" h="17805" w="1172">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5"/>
            <p:cNvSpPr/>
            <p:nvPr/>
          </p:nvSpPr>
          <p:spPr>
            <a:xfrm>
              <a:off x="4869626" y="4773469"/>
              <a:ext cx="70671" cy="161569"/>
            </a:xfrm>
            <a:custGeom>
              <a:rect b="b" l="l" r="r" t="t"/>
              <a:pathLst>
                <a:path extrusionOk="0" h="8690" w="1064">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5"/>
            <p:cNvSpPr/>
            <p:nvPr/>
          </p:nvSpPr>
          <p:spPr>
            <a:xfrm>
              <a:off x="4997551" y="4768635"/>
              <a:ext cx="77778" cy="166403"/>
            </a:xfrm>
            <a:custGeom>
              <a:rect b="b" l="l" r="r" t="t"/>
              <a:pathLst>
                <a:path extrusionOk="0" h="8950" w="1171">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5"/>
            <p:cNvSpPr/>
            <p:nvPr/>
          </p:nvSpPr>
          <p:spPr>
            <a:xfrm>
              <a:off x="5130922" y="4855797"/>
              <a:ext cx="74191" cy="79241"/>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5"/>
            <p:cNvSpPr/>
            <p:nvPr/>
          </p:nvSpPr>
          <p:spPr>
            <a:xfrm>
              <a:off x="5265091" y="4749262"/>
              <a:ext cx="68878" cy="185776"/>
            </a:xfrm>
            <a:custGeom>
              <a:rect b="b" l="l" r="r" t="t"/>
              <a:pathLst>
                <a:path extrusionOk="0" h="9992" w="1037">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5"/>
            <p:cNvSpPr/>
            <p:nvPr/>
          </p:nvSpPr>
          <p:spPr>
            <a:xfrm>
              <a:off x="2109277" y="4803738"/>
              <a:ext cx="67084" cy="131300"/>
            </a:xfrm>
            <a:custGeom>
              <a:rect b="b" l="l" r="r" t="t"/>
              <a:pathLst>
                <a:path extrusionOk="0" h="7062" w="101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5"/>
            <p:cNvSpPr/>
            <p:nvPr/>
          </p:nvSpPr>
          <p:spPr>
            <a:xfrm>
              <a:off x="2243578" y="4844920"/>
              <a:ext cx="61571" cy="90118"/>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5"/>
            <p:cNvSpPr/>
            <p:nvPr/>
          </p:nvSpPr>
          <p:spPr>
            <a:xfrm>
              <a:off x="2372433" y="4739966"/>
              <a:ext cx="67018" cy="195073"/>
            </a:xfrm>
            <a:custGeom>
              <a:rect b="b" l="l" r="r" t="t"/>
              <a:pathLst>
                <a:path extrusionOk="0" h="10492" w="1009">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5"/>
            <p:cNvSpPr/>
            <p:nvPr/>
          </p:nvSpPr>
          <p:spPr>
            <a:xfrm>
              <a:off x="2503945" y="4815842"/>
              <a:ext cx="67018" cy="119197"/>
            </a:xfrm>
            <a:custGeom>
              <a:rect b="b" l="l" r="r" t="t"/>
              <a:pathLst>
                <a:path extrusionOk="0" h="6411" w="1009">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5"/>
            <p:cNvSpPr/>
            <p:nvPr/>
          </p:nvSpPr>
          <p:spPr>
            <a:xfrm>
              <a:off x="2635456" y="4831590"/>
              <a:ext cx="67018" cy="103449"/>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5"/>
            <p:cNvSpPr/>
            <p:nvPr/>
          </p:nvSpPr>
          <p:spPr>
            <a:xfrm>
              <a:off x="2766105" y="4763169"/>
              <a:ext cx="68878" cy="171869"/>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5"/>
            <p:cNvSpPr/>
            <p:nvPr/>
          </p:nvSpPr>
          <p:spPr>
            <a:xfrm>
              <a:off x="2894959" y="4740877"/>
              <a:ext cx="74191" cy="194161"/>
            </a:xfrm>
            <a:custGeom>
              <a:rect b="b" l="l" r="r" t="t"/>
              <a:pathLst>
                <a:path extrusionOk="0" h="10443" w="1117">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5"/>
            <p:cNvSpPr/>
            <p:nvPr/>
          </p:nvSpPr>
          <p:spPr>
            <a:xfrm>
              <a:off x="3024611" y="4604036"/>
              <a:ext cx="77911" cy="331002"/>
            </a:xfrm>
            <a:custGeom>
              <a:rect b="b" l="l" r="r" t="t"/>
              <a:pathLst>
                <a:path extrusionOk="0" h="17803" w="1173">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5"/>
            <p:cNvSpPr/>
            <p:nvPr/>
          </p:nvSpPr>
          <p:spPr>
            <a:xfrm>
              <a:off x="3159842" y="4773469"/>
              <a:ext cx="70538" cy="161569"/>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5"/>
            <p:cNvSpPr/>
            <p:nvPr/>
          </p:nvSpPr>
          <p:spPr>
            <a:xfrm>
              <a:off x="3287701" y="4768673"/>
              <a:ext cx="77844" cy="166366"/>
            </a:xfrm>
            <a:custGeom>
              <a:rect b="b" l="l" r="r" t="t"/>
              <a:pathLst>
                <a:path extrusionOk="0" h="8948" w="1172">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5"/>
            <p:cNvSpPr/>
            <p:nvPr/>
          </p:nvSpPr>
          <p:spPr>
            <a:xfrm>
              <a:off x="3421139" y="4855797"/>
              <a:ext cx="74191" cy="79241"/>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5"/>
            <p:cNvSpPr/>
            <p:nvPr/>
          </p:nvSpPr>
          <p:spPr>
            <a:xfrm>
              <a:off x="3555307" y="4749262"/>
              <a:ext cx="68745" cy="185776"/>
            </a:xfrm>
            <a:custGeom>
              <a:rect b="b" l="l" r="r" t="t"/>
              <a:pathLst>
                <a:path extrusionOk="0" h="9992" w="1035">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5"/>
            <p:cNvSpPr/>
            <p:nvPr/>
          </p:nvSpPr>
          <p:spPr>
            <a:xfrm>
              <a:off x="5520011" y="4697909"/>
              <a:ext cx="85283" cy="237129"/>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5"/>
            <p:cNvSpPr/>
            <p:nvPr/>
          </p:nvSpPr>
          <p:spPr>
            <a:xfrm>
              <a:off x="5660622" y="4803738"/>
              <a:ext cx="67018" cy="131300"/>
            </a:xfrm>
            <a:custGeom>
              <a:rect b="b" l="l" r="r" t="t"/>
              <a:pathLst>
                <a:path extrusionOk="0" h="7062" w="1009">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5"/>
            <p:cNvSpPr/>
            <p:nvPr/>
          </p:nvSpPr>
          <p:spPr>
            <a:xfrm>
              <a:off x="5794790" y="4844920"/>
              <a:ext cx="61571" cy="90118"/>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5"/>
            <p:cNvSpPr/>
            <p:nvPr/>
          </p:nvSpPr>
          <p:spPr>
            <a:xfrm>
              <a:off x="5923645" y="4739966"/>
              <a:ext cx="67018" cy="195073"/>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5"/>
            <p:cNvSpPr/>
            <p:nvPr/>
          </p:nvSpPr>
          <p:spPr>
            <a:xfrm>
              <a:off x="6055157" y="4815879"/>
              <a:ext cx="67018" cy="119159"/>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5"/>
            <p:cNvSpPr/>
            <p:nvPr/>
          </p:nvSpPr>
          <p:spPr>
            <a:xfrm>
              <a:off x="6186668" y="4831590"/>
              <a:ext cx="67018" cy="103449"/>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5"/>
            <p:cNvSpPr/>
            <p:nvPr/>
          </p:nvSpPr>
          <p:spPr>
            <a:xfrm>
              <a:off x="5396602" y="4749262"/>
              <a:ext cx="68878" cy="185776"/>
            </a:xfrm>
            <a:custGeom>
              <a:rect b="b" l="l" r="r" t="t"/>
              <a:pathLst>
                <a:path extrusionOk="0" h="9992" w="1037">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5"/>
            <p:cNvSpPr/>
            <p:nvPr/>
          </p:nvSpPr>
          <p:spPr>
            <a:xfrm>
              <a:off x="780486" y="4697909"/>
              <a:ext cx="85283" cy="237129"/>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5"/>
            <p:cNvSpPr/>
            <p:nvPr/>
          </p:nvSpPr>
          <p:spPr>
            <a:xfrm>
              <a:off x="-3270" y="4740877"/>
              <a:ext cx="74258" cy="194161"/>
            </a:xfrm>
            <a:custGeom>
              <a:rect b="b" l="l" r="r" t="t"/>
              <a:pathLst>
                <a:path extrusionOk="0" h="10443" w="1118">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5"/>
            <p:cNvSpPr/>
            <p:nvPr/>
          </p:nvSpPr>
          <p:spPr>
            <a:xfrm>
              <a:off x="126515" y="4603999"/>
              <a:ext cx="77778" cy="331039"/>
            </a:xfrm>
            <a:custGeom>
              <a:rect b="b" l="l" r="r" t="t"/>
              <a:pathLst>
                <a:path extrusionOk="0" h="17805" w="1171">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5"/>
            <p:cNvSpPr/>
            <p:nvPr/>
          </p:nvSpPr>
          <p:spPr>
            <a:xfrm>
              <a:off x="261613" y="4773469"/>
              <a:ext cx="70671" cy="161569"/>
            </a:xfrm>
            <a:custGeom>
              <a:rect b="b" l="l" r="r" t="t"/>
              <a:pathLst>
                <a:path extrusionOk="0" h="8690" w="1064">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5"/>
            <p:cNvSpPr/>
            <p:nvPr/>
          </p:nvSpPr>
          <p:spPr>
            <a:xfrm>
              <a:off x="389605" y="4768635"/>
              <a:ext cx="77844" cy="166403"/>
            </a:xfrm>
            <a:custGeom>
              <a:rect b="b" l="l" r="r" t="t"/>
              <a:pathLst>
                <a:path extrusionOk="0" h="8950" w="1172">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5"/>
            <p:cNvSpPr/>
            <p:nvPr/>
          </p:nvSpPr>
          <p:spPr>
            <a:xfrm>
              <a:off x="522777" y="4855797"/>
              <a:ext cx="74390" cy="79241"/>
            </a:xfrm>
            <a:custGeom>
              <a:rect b="b" l="l" r="r" t="t"/>
              <a:pathLst>
                <a:path extrusionOk="0" h="4262" w="112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5"/>
            <p:cNvSpPr/>
            <p:nvPr/>
          </p:nvSpPr>
          <p:spPr>
            <a:xfrm>
              <a:off x="657078" y="4749262"/>
              <a:ext cx="68878" cy="185776"/>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5"/>
            <p:cNvSpPr/>
            <p:nvPr/>
          </p:nvSpPr>
          <p:spPr>
            <a:xfrm>
              <a:off x="6572236" y="4697909"/>
              <a:ext cx="85283" cy="237129"/>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5"/>
            <p:cNvSpPr/>
            <p:nvPr/>
          </p:nvSpPr>
          <p:spPr>
            <a:xfrm>
              <a:off x="6712847" y="4803775"/>
              <a:ext cx="67018" cy="131282"/>
            </a:xfrm>
            <a:custGeom>
              <a:rect b="b" l="l" r="r" t="t"/>
              <a:pathLst>
                <a:path extrusionOk="0" h="7061" w="1009">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5"/>
            <p:cNvSpPr/>
            <p:nvPr/>
          </p:nvSpPr>
          <p:spPr>
            <a:xfrm>
              <a:off x="6847016" y="4844920"/>
              <a:ext cx="61571" cy="90118"/>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5"/>
            <p:cNvSpPr/>
            <p:nvPr/>
          </p:nvSpPr>
          <p:spPr>
            <a:xfrm>
              <a:off x="6975871" y="4739966"/>
              <a:ext cx="67018" cy="195073"/>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5"/>
            <p:cNvSpPr/>
            <p:nvPr/>
          </p:nvSpPr>
          <p:spPr>
            <a:xfrm>
              <a:off x="7107249" y="4815879"/>
              <a:ext cx="67084" cy="119159"/>
            </a:xfrm>
            <a:custGeom>
              <a:rect b="b" l="l" r="r" t="t"/>
              <a:pathLst>
                <a:path extrusionOk="0" h="6409" w="101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5"/>
            <p:cNvSpPr/>
            <p:nvPr/>
          </p:nvSpPr>
          <p:spPr>
            <a:xfrm>
              <a:off x="7238894" y="4831590"/>
              <a:ext cx="67018" cy="103449"/>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5"/>
            <p:cNvSpPr/>
            <p:nvPr/>
          </p:nvSpPr>
          <p:spPr>
            <a:xfrm>
              <a:off x="7369542" y="4763169"/>
              <a:ext cx="68745" cy="171869"/>
            </a:xfrm>
            <a:custGeom>
              <a:rect b="b" l="l" r="r" t="t"/>
              <a:pathLst>
                <a:path extrusionOk="0" h="9244" w="1035">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5"/>
            <p:cNvSpPr/>
            <p:nvPr/>
          </p:nvSpPr>
          <p:spPr>
            <a:xfrm>
              <a:off x="7498397" y="4740877"/>
              <a:ext cx="74258" cy="194161"/>
            </a:xfrm>
            <a:custGeom>
              <a:rect b="b" l="l" r="r" t="t"/>
              <a:pathLst>
                <a:path extrusionOk="0" h="10443" w="1118">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5"/>
            <p:cNvSpPr/>
            <p:nvPr/>
          </p:nvSpPr>
          <p:spPr>
            <a:xfrm>
              <a:off x="7628115" y="4603999"/>
              <a:ext cx="77844" cy="331039"/>
            </a:xfrm>
            <a:custGeom>
              <a:rect b="b" l="l" r="r" t="t"/>
              <a:pathLst>
                <a:path extrusionOk="0" h="17805" w="1172">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5"/>
            <p:cNvSpPr/>
            <p:nvPr/>
          </p:nvSpPr>
          <p:spPr>
            <a:xfrm>
              <a:off x="7763280" y="4773469"/>
              <a:ext cx="70538" cy="161569"/>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5"/>
            <p:cNvSpPr/>
            <p:nvPr/>
          </p:nvSpPr>
          <p:spPr>
            <a:xfrm>
              <a:off x="7891138" y="4768635"/>
              <a:ext cx="77844" cy="166403"/>
            </a:xfrm>
            <a:custGeom>
              <a:rect b="b" l="l" r="r" t="t"/>
              <a:pathLst>
                <a:path extrusionOk="0" h="8950" w="1172">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5"/>
            <p:cNvSpPr/>
            <p:nvPr/>
          </p:nvSpPr>
          <p:spPr>
            <a:xfrm>
              <a:off x="8024443" y="4855797"/>
              <a:ext cx="74258" cy="79241"/>
            </a:xfrm>
            <a:custGeom>
              <a:rect b="b" l="l" r="r" t="t"/>
              <a:pathLst>
                <a:path extrusionOk="0" h="4262" w="1118">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5"/>
            <p:cNvSpPr/>
            <p:nvPr/>
          </p:nvSpPr>
          <p:spPr>
            <a:xfrm>
              <a:off x="8158611" y="4749262"/>
              <a:ext cx="68878" cy="185776"/>
            </a:xfrm>
            <a:custGeom>
              <a:rect b="b" l="l" r="r" t="t"/>
              <a:pathLst>
                <a:path extrusionOk="0" h="9992" w="1037">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5"/>
            <p:cNvSpPr/>
            <p:nvPr/>
          </p:nvSpPr>
          <p:spPr>
            <a:xfrm>
              <a:off x="6314659" y="4855797"/>
              <a:ext cx="74258" cy="79241"/>
            </a:xfrm>
            <a:custGeom>
              <a:rect b="b" l="l" r="r" t="t"/>
              <a:pathLst>
                <a:path extrusionOk="0" h="4262" w="1118">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5"/>
            <p:cNvSpPr/>
            <p:nvPr/>
          </p:nvSpPr>
          <p:spPr>
            <a:xfrm>
              <a:off x="6448828" y="4749262"/>
              <a:ext cx="68878" cy="185776"/>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5"/>
            <p:cNvSpPr/>
            <p:nvPr/>
          </p:nvSpPr>
          <p:spPr>
            <a:xfrm>
              <a:off x="8413531" y="4697909"/>
              <a:ext cx="85283" cy="237129"/>
            </a:xfrm>
            <a:custGeom>
              <a:rect b="b" l="l" r="r" t="t"/>
              <a:pathLst>
                <a:path extrusionOk="0" h="12754" w="1284">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5"/>
            <p:cNvSpPr/>
            <p:nvPr/>
          </p:nvSpPr>
          <p:spPr>
            <a:xfrm>
              <a:off x="8554143" y="4803775"/>
              <a:ext cx="67084" cy="131282"/>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5"/>
            <p:cNvSpPr/>
            <p:nvPr/>
          </p:nvSpPr>
          <p:spPr>
            <a:xfrm>
              <a:off x="8688444" y="4844920"/>
              <a:ext cx="61571" cy="90118"/>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5"/>
            <p:cNvSpPr/>
            <p:nvPr/>
          </p:nvSpPr>
          <p:spPr>
            <a:xfrm>
              <a:off x="8817166" y="4739966"/>
              <a:ext cx="67084" cy="195073"/>
            </a:xfrm>
            <a:custGeom>
              <a:rect b="b" l="l" r="r" t="t"/>
              <a:pathLst>
                <a:path extrusionOk="0" h="10492" w="101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5"/>
            <p:cNvSpPr/>
            <p:nvPr/>
          </p:nvSpPr>
          <p:spPr>
            <a:xfrm>
              <a:off x="8948677" y="4815842"/>
              <a:ext cx="67084" cy="119197"/>
            </a:xfrm>
            <a:custGeom>
              <a:rect b="b" l="l" r="r" t="t"/>
              <a:pathLst>
                <a:path extrusionOk="0" h="6411" w="101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5"/>
            <p:cNvSpPr/>
            <p:nvPr/>
          </p:nvSpPr>
          <p:spPr>
            <a:xfrm>
              <a:off x="9080189" y="4831590"/>
              <a:ext cx="67084" cy="103449"/>
            </a:xfrm>
            <a:custGeom>
              <a:rect b="b" l="l" r="r" t="t"/>
              <a:pathLst>
                <a:path extrusionOk="0" h="5564" w="101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5"/>
            <p:cNvSpPr/>
            <p:nvPr/>
          </p:nvSpPr>
          <p:spPr>
            <a:xfrm>
              <a:off x="8290256" y="4749262"/>
              <a:ext cx="68745" cy="185776"/>
            </a:xfrm>
            <a:custGeom>
              <a:rect b="b" l="l" r="r" t="t"/>
              <a:pathLst>
                <a:path extrusionOk="0" h="9992" w="1035">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5"/>
            <p:cNvSpPr/>
            <p:nvPr/>
          </p:nvSpPr>
          <p:spPr>
            <a:xfrm>
              <a:off x="920965" y="4803775"/>
              <a:ext cx="67084" cy="131282"/>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5"/>
            <p:cNvSpPr/>
            <p:nvPr/>
          </p:nvSpPr>
          <p:spPr>
            <a:xfrm>
              <a:off x="1055266" y="4844920"/>
              <a:ext cx="61571" cy="90118"/>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5"/>
            <p:cNvSpPr/>
            <p:nvPr/>
          </p:nvSpPr>
          <p:spPr>
            <a:xfrm>
              <a:off x="1184121" y="4739966"/>
              <a:ext cx="67018" cy="195073"/>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5"/>
            <p:cNvSpPr/>
            <p:nvPr/>
          </p:nvSpPr>
          <p:spPr>
            <a:xfrm>
              <a:off x="1315632" y="4815879"/>
              <a:ext cx="67018" cy="119159"/>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5"/>
            <p:cNvSpPr/>
            <p:nvPr/>
          </p:nvSpPr>
          <p:spPr>
            <a:xfrm>
              <a:off x="1447144" y="4831590"/>
              <a:ext cx="67084" cy="103449"/>
            </a:xfrm>
            <a:custGeom>
              <a:rect b="b" l="l" r="r" t="t"/>
              <a:pathLst>
                <a:path extrusionOk="0" h="5564" w="101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5"/>
            <p:cNvSpPr/>
            <p:nvPr/>
          </p:nvSpPr>
          <p:spPr>
            <a:xfrm>
              <a:off x="1577792" y="4763169"/>
              <a:ext cx="68878" cy="171869"/>
            </a:xfrm>
            <a:custGeom>
              <a:rect b="b" l="l" r="r" t="t"/>
              <a:pathLst>
                <a:path extrusionOk="0" h="9244" w="1037">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5"/>
            <p:cNvSpPr/>
            <p:nvPr/>
          </p:nvSpPr>
          <p:spPr>
            <a:xfrm>
              <a:off x="1706647" y="4740877"/>
              <a:ext cx="74258" cy="194161"/>
            </a:xfrm>
            <a:custGeom>
              <a:rect b="b" l="l" r="r" t="t"/>
              <a:pathLst>
                <a:path extrusionOk="0" h="10443" w="1118">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5"/>
            <p:cNvSpPr/>
            <p:nvPr/>
          </p:nvSpPr>
          <p:spPr>
            <a:xfrm>
              <a:off x="1836365" y="4603999"/>
              <a:ext cx="77844" cy="331039"/>
            </a:xfrm>
            <a:custGeom>
              <a:rect b="b" l="l" r="r" t="t"/>
              <a:pathLst>
                <a:path extrusionOk="0" h="17805" w="1172">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5"/>
            <p:cNvSpPr/>
            <p:nvPr/>
          </p:nvSpPr>
          <p:spPr>
            <a:xfrm>
              <a:off x="1971530" y="4773469"/>
              <a:ext cx="70538" cy="161569"/>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6" name="Google Shape;736;p15"/>
          <p:cNvGrpSpPr/>
          <p:nvPr/>
        </p:nvGrpSpPr>
        <p:grpSpPr>
          <a:xfrm>
            <a:off x="-1" y="4935256"/>
            <a:ext cx="9144134" cy="129765"/>
            <a:chOff x="237925" y="603400"/>
            <a:chExt cx="3162200" cy="44875"/>
          </a:xfrm>
        </p:grpSpPr>
        <p:sp>
          <p:nvSpPr>
            <p:cNvPr id="737" name="Google Shape;737;p15"/>
            <p:cNvSpPr/>
            <p:nvPr/>
          </p:nvSpPr>
          <p:spPr>
            <a:xfrm>
              <a:off x="238125" y="603400"/>
              <a:ext cx="3162000" cy="7850"/>
            </a:xfrm>
            <a:custGeom>
              <a:rect b="b" l="l" r="r" t="t"/>
              <a:pathLst>
                <a:path extrusionOk="0" h="314" w="126480">
                  <a:moveTo>
                    <a:pt x="0" y="0"/>
                  </a:moveTo>
                  <a:lnTo>
                    <a:pt x="0" y="314"/>
                  </a:lnTo>
                  <a:lnTo>
                    <a:pt x="126479" y="314"/>
                  </a:lnTo>
                  <a:lnTo>
                    <a:pt x="126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5"/>
            <p:cNvSpPr/>
            <p:nvPr/>
          </p:nvSpPr>
          <p:spPr>
            <a:xfrm>
              <a:off x="237925" y="636525"/>
              <a:ext cx="3147200" cy="11750"/>
            </a:xfrm>
            <a:custGeom>
              <a:rect b="b" l="l" r="r" t="t"/>
              <a:pathLst>
                <a:path extrusionOk="0" h="470" w="125888">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9" name="Google Shape;739;p15"/>
          <p:cNvSpPr/>
          <p:nvPr/>
        </p:nvSpPr>
        <p:spPr>
          <a:xfrm>
            <a:off x="-37150" y="4584250"/>
            <a:ext cx="9257175" cy="290225"/>
          </a:xfrm>
          <a:custGeom>
            <a:rect b="b" l="l" r="r" t="t"/>
            <a:pathLst>
              <a:path extrusionOk="0" h="11609" w="370287">
                <a:moveTo>
                  <a:pt x="0" y="10710"/>
                </a:moveTo>
                <a:lnTo>
                  <a:pt x="28280" y="4167"/>
                </a:lnTo>
                <a:lnTo>
                  <a:pt x="45095" y="10710"/>
                </a:lnTo>
                <a:lnTo>
                  <a:pt x="60871" y="441"/>
                </a:lnTo>
                <a:lnTo>
                  <a:pt x="76795" y="10115"/>
                </a:lnTo>
                <a:lnTo>
                  <a:pt x="103289" y="4465"/>
                </a:lnTo>
                <a:lnTo>
                  <a:pt x="134543" y="9525"/>
                </a:lnTo>
                <a:lnTo>
                  <a:pt x="175620" y="893"/>
                </a:lnTo>
                <a:lnTo>
                  <a:pt x="196753" y="9823"/>
                </a:lnTo>
                <a:lnTo>
                  <a:pt x="244378" y="1488"/>
                </a:lnTo>
                <a:lnTo>
                  <a:pt x="263130" y="10716"/>
                </a:lnTo>
                <a:lnTo>
                  <a:pt x="293194" y="893"/>
                </a:lnTo>
                <a:lnTo>
                  <a:pt x="309565" y="11609"/>
                </a:lnTo>
                <a:lnTo>
                  <a:pt x="335163" y="5060"/>
                </a:lnTo>
                <a:lnTo>
                  <a:pt x="344612" y="10561"/>
                </a:lnTo>
                <a:lnTo>
                  <a:pt x="370287" y="0"/>
                </a:lnTo>
              </a:path>
            </a:pathLst>
          </a:custGeom>
          <a:noFill/>
          <a:ln cap="flat" cmpd="sng" w="28575">
            <a:solidFill>
              <a:schemeClr val="dk2"/>
            </a:solidFill>
            <a:prstDash val="solid"/>
            <a:round/>
            <a:headEnd len="med" w="med" type="none"/>
            <a:tailEnd len="med" w="med" type="none"/>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1">
    <p:spTree>
      <p:nvGrpSpPr>
        <p:cNvPr id="740" name="Shape 740"/>
        <p:cNvGrpSpPr/>
        <p:nvPr/>
      </p:nvGrpSpPr>
      <p:grpSpPr>
        <a:xfrm>
          <a:off x="0" y="0"/>
          <a:ext cx="0" cy="0"/>
          <a:chOff x="0" y="0"/>
          <a:chExt cx="0" cy="0"/>
        </a:xfrm>
      </p:grpSpPr>
      <p:sp>
        <p:nvSpPr>
          <p:cNvPr id="741" name="Google Shape;741;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42" name="Google Shape;742;p16"/>
          <p:cNvSpPr txBox="1"/>
          <p:nvPr>
            <p:ph idx="1" type="body"/>
          </p:nvPr>
        </p:nvSpPr>
        <p:spPr>
          <a:xfrm>
            <a:off x="1084800" y="1301850"/>
            <a:ext cx="6974400" cy="27990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Work Sans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743" name="Google Shape;743;p16"/>
          <p:cNvGrpSpPr/>
          <p:nvPr/>
        </p:nvGrpSpPr>
        <p:grpSpPr>
          <a:xfrm flipH="1">
            <a:off x="-3270" y="4582266"/>
            <a:ext cx="9150543" cy="352830"/>
            <a:chOff x="-3270" y="4582266"/>
            <a:chExt cx="9150543" cy="352830"/>
          </a:xfrm>
        </p:grpSpPr>
        <p:sp>
          <p:nvSpPr>
            <p:cNvPr id="744" name="Google Shape;744;p16"/>
            <p:cNvSpPr/>
            <p:nvPr/>
          </p:nvSpPr>
          <p:spPr>
            <a:xfrm>
              <a:off x="3678582" y="4697909"/>
              <a:ext cx="85283" cy="237129"/>
            </a:xfrm>
            <a:custGeom>
              <a:rect b="b" l="l" r="r" t="t"/>
              <a:pathLst>
                <a:path extrusionOk="0" h="12754" w="1284">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3819194" y="4803775"/>
              <a:ext cx="67018" cy="131263"/>
            </a:xfrm>
            <a:custGeom>
              <a:rect b="b" l="l" r="r" t="t"/>
              <a:pathLst>
                <a:path extrusionOk="0" h="7060" w="1009">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6"/>
            <p:cNvSpPr/>
            <p:nvPr/>
          </p:nvSpPr>
          <p:spPr>
            <a:xfrm>
              <a:off x="3953362" y="4844920"/>
              <a:ext cx="61704" cy="90118"/>
            </a:xfrm>
            <a:custGeom>
              <a:rect b="b" l="l" r="r" t="t"/>
              <a:pathLst>
                <a:path extrusionOk="0" h="4847" w="929">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6"/>
            <p:cNvSpPr/>
            <p:nvPr/>
          </p:nvSpPr>
          <p:spPr>
            <a:xfrm>
              <a:off x="4082229" y="4815870"/>
              <a:ext cx="67000" cy="119163"/>
            </a:xfrm>
            <a:custGeom>
              <a:rect b="b" l="l" r="r" t="t"/>
              <a:pathLst>
                <a:path extrusionOk="0" h="10492" w="1009">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6"/>
            <p:cNvSpPr/>
            <p:nvPr/>
          </p:nvSpPr>
          <p:spPr>
            <a:xfrm>
              <a:off x="4213728" y="4815879"/>
              <a:ext cx="67084" cy="119159"/>
            </a:xfrm>
            <a:custGeom>
              <a:rect b="b" l="l" r="r" t="t"/>
              <a:pathLst>
                <a:path extrusionOk="0" h="6409" w="101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4345240" y="4831590"/>
              <a:ext cx="67084" cy="103449"/>
            </a:xfrm>
            <a:custGeom>
              <a:rect b="b" l="l" r="r" t="t"/>
              <a:pathLst>
                <a:path extrusionOk="0" h="5564" w="101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6"/>
            <p:cNvSpPr/>
            <p:nvPr/>
          </p:nvSpPr>
          <p:spPr>
            <a:xfrm>
              <a:off x="4475888" y="4763169"/>
              <a:ext cx="68878" cy="171869"/>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6"/>
            <p:cNvSpPr/>
            <p:nvPr/>
          </p:nvSpPr>
          <p:spPr>
            <a:xfrm>
              <a:off x="4604743" y="4740877"/>
              <a:ext cx="74258" cy="194161"/>
            </a:xfrm>
            <a:custGeom>
              <a:rect b="b" l="l" r="r" t="t"/>
              <a:pathLst>
                <a:path extrusionOk="0" h="10443" w="1118">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
            <p:cNvSpPr/>
            <p:nvPr/>
          </p:nvSpPr>
          <p:spPr>
            <a:xfrm>
              <a:off x="4734454" y="4697897"/>
              <a:ext cx="77850" cy="237163"/>
            </a:xfrm>
            <a:custGeom>
              <a:rect b="b" l="l" r="r" t="t"/>
              <a:pathLst>
                <a:path extrusionOk="0" h="17805" w="1172">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a:off x="4869626" y="4773469"/>
              <a:ext cx="70671" cy="161569"/>
            </a:xfrm>
            <a:custGeom>
              <a:rect b="b" l="l" r="r" t="t"/>
              <a:pathLst>
                <a:path extrusionOk="0" h="8690" w="1064">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6"/>
            <p:cNvSpPr/>
            <p:nvPr/>
          </p:nvSpPr>
          <p:spPr>
            <a:xfrm>
              <a:off x="4997551" y="4768635"/>
              <a:ext cx="77778" cy="166403"/>
            </a:xfrm>
            <a:custGeom>
              <a:rect b="b" l="l" r="r" t="t"/>
              <a:pathLst>
                <a:path extrusionOk="0" h="8950" w="1171">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6"/>
            <p:cNvSpPr/>
            <p:nvPr/>
          </p:nvSpPr>
          <p:spPr>
            <a:xfrm>
              <a:off x="5130922" y="4855797"/>
              <a:ext cx="74191" cy="79241"/>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6"/>
            <p:cNvSpPr/>
            <p:nvPr/>
          </p:nvSpPr>
          <p:spPr>
            <a:xfrm>
              <a:off x="5265079" y="4604034"/>
              <a:ext cx="68901" cy="331035"/>
            </a:xfrm>
            <a:custGeom>
              <a:rect b="b" l="l" r="r" t="t"/>
              <a:pathLst>
                <a:path extrusionOk="0" h="9992" w="1037">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6"/>
            <p:cNvSpPr/>
            <p:nvPr/>
          </p:nvSpPr>
          <p:spPr>
            <a:xfrm>
              <a:off x="2109277" y="4803738"/>
              <a:ext cx="67084" cy="131300"/>
            </a:xfrm>
            <a:custGeom>
              <a:rect b="b" l="l" r="r" t="t"/>
              <a:pathLst>
                <a:path extrusionOk="0" h="7062" w="101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6"/>
            <p:cNvSpPr/>
            <p:nvPr/>
          </p:nvSpPr>
          <p:spPr>
            <a:xfrm>
              <a:off x="2243578" y="4844920"/>
              <a:ext cx="61571" cy="90118"/>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6"/>
            <p:cNvSpPr/>
            <p:nvPr/>
          </p:nvSpPr>
          <p:spPr>
            <a:xfrm>
              <a:off x="2372433" y="4739966"/>
              <a:ext cx="67018" cy="195073"/>
            </a:xfrm>
            <a:custGeom>
              <a:rect b="b" l="l" r="r" t="t"/>
              <a:pathLst>
                <a:path extrusionOk="0" h="10492" w="1009">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6"/>
            <p:cNvSpPr/>
            <p:nvPr/>
          </p:nvSpPr>
          <p:spPr>
            <a:xfrm>
              <a:off x="2503945" y="4815842"/>
              <a:ext cx="67018" cy="119197"/>
            </a:xfrm>
            <a:custGeom>
              <a:rect b="b" l="l" r="r" t="t"/>
              <a:pathLst>
                <a:path extrusionOk="0" h="6411" w="1009">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6"/>
            <p:cNvSpPr/>
            <p:nvPr/>
          </p:nvSpPr>
          <p:spPr>
            <a:xfrm>
              <a:off x="2635456" y="4831590"/>
              <a:ext cx="67018" cy="103449"/>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6"/>
            <p:cNvSpPr/>
            <p:nvPr/>
          </p:nvSpPr>
          <p:spPr>
            <a:xfrm>
              <a:off x="2766105" y="4763169"/>
              <a:ext cx="68878" cy="171869"/>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6"/>
            <p:cNvSpPr/>
            <p:nvPr/>
          </p:nvSpPr>
          <p:spPr>
            <a:xfrm>
              <a:off x="2894959" y="4740877"/>
              <a:ext cx="74191" cy="194161"/>
            </a:xfrm>
            <a:custGeom>
              <a:rect b="b" l="l" r="r" t="t"/>
              <a:pathLst>
                <a:path extrusionOk="0" h="10443" w="1117">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6"/>
            <p:cNvSpPr/>
            <p:nvPr/>
          </p:nvSpPr>
          <p:spPr>
            <a:xfrm>
              <a:off x="3024611" y="4604036"/>
              <a:ext cx="77911" cy="331002"/>
            </a:xfrm>
            <a:custGeom>
              <a:rect b="b" l="l" r="r" t="t"/>
              <a:pathLst>
                <a:path extrusionOk="0" h="17803" w="1173">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6"/>
            <p:cNvSpPr/>
            <p:nvPr/>
          </p:nvSpPr>
          <p:spPr>
            <a:xfrm>
              <a:off x="3159842" y="4773469"/>
              <a:ext cx="70538" cy="161569"/>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6"/>
            <p:cNvSpPr/>
            <p:nvPr/>
          </p:nvSpPr>
          <p:spPr>
            <a:xfrm>
              <a:off x="3287701" y="4768673"/>
              <a:ext cx="77844" cy="166366"/>
            </a:xfrm>
            <a:custGeom>
              <a:rect b="b" l="l" r="r" t="t"/>
              <a:pathLst>
                <a:path extrusionOk="0" h="8948" w="1172">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6"/>
            <p:cNvSpPr/>
            <p:nvPr/>
          </p:nvSpPr>
          <p:spPr>
            <a:xfrm>
              <a:off x="3421139" y="4855797"/>
              <a:ext cx="74191" cy="79241"/>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6"/>
            <p:cNvSpPr/>
            <p:nvPr/>
          </p:nvSpPr>
          <p:spPr>
            <a:xfrm>
              <a:off x="3555307" y="4749262"/>
              <a:ext cx="68745" cy="185776"/>
            </a:xfrm>
            <a:custGeom>
              <a:rect b="b" l="l" r="r" t="t"/>
              <a:pathLst>
                <a:path extrusionOk="0" h="9992" w="1035">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6"/>
            <p:cNvSpPr/>
            <p:nvPr/>
          </p:nvSpPr>
          <p:spPr>
            <a:xfrm>
              <a:off x="5520011" y="4697909"/>
              <a:ext cx="85283" cy="237129"/>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6"/>
            <p:cNvSpPr/>
            <p:nvPr/>
          </p:nvSpPr>
          <p:spPr>
            <a:xfrm>
              <a:off x="5660622" y="4803738"/>
              <a:ext cx="67018" cy="131300"/>
            </a:xfrm>
            <a:custGeom>
              <a:rect b="b" l="l" r="r" t="t"/>
              <a:pathLst>
                <a:path extrusionOk="0" h="7062" w="1009">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6"/>
            <p:cNvSpPr/>
            <p:nvPr/>
          </p:nvSpPr>
          <p:spPr>
            <a:xfrm>
              <a:off x="5794790" y="4844920"/>
              <a:ext cx="61571" cy="90118"/>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6"/>
            <p:cNvSpPr/>
            <p:nvPr/>
          </p:nvSpPr>
          <p:spPr>
            <a:xfrm>
              <a:off x="5923645" y="4739966"/>
              <a:ext cx="67018" cy="195073"/>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6"/>
            <p:cNvSpPr/>
            <p:nvPr/>
          </p:nvSpPr>
          <p:spPr>
            <a:xfrm>
              <a:off x="6055157" y="4815879"/>
              <a:ext cx="67018" cy="119159"/>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6"/>
            <p:cNvSpPr/>
            <p:nvPr/>
          </p:nvSpPr>
          <p:spPr>
            <a:xfrm>
              <a:off x="6186668" y="4831590"/>
              <a:ext cx="67018" cy="103449"/>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6"/>
            <p:cNvSpPr/>
            <p:nvPr/>
          </p:nvSpPr>
          <p:spPr>
            <a:xfrm>
              <a:off x="5396602" y="4749262"/>
              <a:ext cx="68878" cy="185776"/>
            </a:xfrm>
            <a:custGeom>
              <a:rect b="b" l="l" r="r" t="t"/>
              <a:pathLst>
                <a:path extrusionOk="0" h="9992" w="1037">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6"/>
            <p:cNvSpPr/>
            <p:nvPr/>
          </p:nvSpPr>
          <p:spPr>
            <a:xfrm>
              <a:off x="780486" y="4697909"/>
              <a:ext cx="85283" cy="237129"/>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6"/>
            <p:cNvSpPr/>
            <p:nvPr/>
          </p:nvSpPr>
          <p:spPr>
            <a:xfrm>
              <a:off x="-3270" y="4740877"/>
              <a:ext cx="74258" cy="194161"/>
            </a:xfrm>
            <a:custGeom>
              <a:rect b="b" l="l" r="r" t="t"/>
              <a:pathLst>
                <a:path extrusionOk="0" h="10443" w="1118">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6"/>
            <p:cNvSpPr/>
            <p:nvPr/>
          </p:nvSpPr>
          <p:spPr>
            <a:xfrm>
              <a:off x="126515" y="4603999"/>
              <a:ext cx="77778" cy="331039"/>
            </a:xfrm>
            <a:custGeom>
              <a:rect b="b" l="l" r="r" t="t"/>
              <a:pathLst>
                <a:path extrusionOk="0" h="17805" w="1171">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6"/>
            <p:cNvSpPr/>
            <p:nvPr/>
          </p:nvSpPr>
          <p:spPr>
            <a:xfrm>
              <a:off x="261613" y="4773469"/>
              <a:ext cx="70671" cy="161569"/>
            </a:xfrm>
            <a:custGeom>
              <a:rect b="b" l="l" r="r" t="t"/>
              <a:pathLst>
                <a:path extrusionOk="0" h="8690" w="1064">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6"/>
            <p:cNvSpPr/>
            <p:nvPr/>
          </p:nvSpPr>
          <p:spPr>
            <a:xfrm>
              <a:off x="389605" y="4768635"/>
              <a:ext cx="77844" cy="166403"/>
            </a:xfrm>
            <a:custGeom>
              <a:rect b="b" l="l" r="r" t="t"/>
              <a:pathLst>
                <a:path extrusionOk="0" h="8950" w="1172">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6"/>
            <p:cNvSpPr/>
            <p:nvPr/>
          </p:nvSpPr>
          <p:spPr>
            <a:xfrm>
              <a:off x="522777" y="4855797"/>
              <a:ext cx="74390" cy="79241"/>
            </a:xfrm>
            <a:custGeom>
              <a:rect b="b" l="l" r="r" t="t"/>
              <a:pathLst>
                <a:path extrusionOk="0" h="4262" w="112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6"/>
            <p:cNvSpPr/>
            <p:nvPr/>
          </p:nvSpPr>
          <p:spPr>
            <a:xfrm>
              <a:off x="657078" y="4749262"/>
              <a:ext cx="68878" cy="185776"/>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6"/>
            <p:cNvSpPr/>
            <p:nvPr/>
          </p:nvSpPr>
          <p:spPr>
            <a:xfrm>
              <a:off x="6572229" y="4831594"/>
              <a:ext cx="85299" cy="103435"/>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6"/>
            <p:cNvSpPr/>
            <p:nvPr/>
          </p:nvSpPr>
          <p:spPr>
            <a:xfrm>
              <a:off x="6712847" y="4803775"/>
              <a:ext cx="67018" cy="131282"/>
            </a:xfrm>
            <a:custGeom>
              <a:rect b="b" l="l" r="r" t="t"/>
              <a:pathLst>
                <a:path extrusionOk="0" h="7061" w="1009">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6"/>
            <p:cNvSpPr/>
            <p:nvPr/>
          </p:nvSpPr>
          <p:spPr>
            <a:xfrm>
              <a:off x="6847016" y="4844920"/>
              <a:ext cx="61571" cy="90118"/>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6"/>
            <p:cNvSpPr/>
            <p:nvPr/>
          </p:nvSpPr>
          <p:spPr>
            <a:xfrm>
              <a:off x="6975871" y="4739966"/>
              <a:ext cx="67018" cy="195073"/>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6"/>
            <p:cNvSpPr/>
            <p:nvPr/>
          </p:nvSpPr>
          <p:spPr>
            <a:xfrm>
              <a:off x="7107249" y="4815879"/>
              <a:ext cx="67084" cy="119159"/>
            </a:xfrm>
            <a:custGeom>
              <a:rect b="b" l="l" r="r" t="t"/>
              <a:pathLst>
                <a:path extrusionOk="0" h="6409" w="101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6"/>
            <p:cNvSpPr/>
            <p:nvPr/>
          </p:nvSpPr>
          <p:spPr>
            <a:xfrm>
              <a:off x="7238894" y="4831590"/>
              <a:ext cx="67018" cy="103449"/>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6"/>
            <p:cNvSpPr/>
            <p:nvPr/>
          </p:nvSpPr>
          <p:spPr>
            <a:xfrm>
              <a:off x="7369542" y="4763169"/>
              <a:ext cx="68745" cy="171869"/>
            </a:xfrm>
            <a:custGeom>
              <a:rect b="b" l="l" r="r" t="t"/>
              <a:pathLst>
                <a:path extrusionOk="0" h="9244" w="1035">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6"/>
            <p:cNvSpPr/>
            <p:nvPr/>
          </p:nvSpPr>
          <p:spPr>
            <a:xfrm>
              <a:off x="7498397" y="4740877"/>
              <a:ext cx="74258" cy="194161"/>
            </a:xfrm>
            <a:custGeom>
              <a:rect b="b" l="l" r="r" t="t"/>
              <a:pathLst>
                <a:path extrusionOk="0" h="10443" w="1118">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6"/>
            <p:cNvSpPr/>
            <p:nvPr/>
          </p:nvSpPr>
          <p:spPr>
            <a:xfrm>
              <a:off x="7628104" y="4697896"/>
              <a:ext cx="77850" cy="237163"/>
            </a:xfrm>
            <a:custGeom>
              <a:rect b="b" l="l" r="r" t="t"/>
              <a:pathLst>
                <a:path extrusionOk="0" h="17805" w="1172">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6"/>
            <p:cNvSpPr/>
            <p:nvPr/>
          </p:nvSpPr>
          <p:spPr>
            <a:xfrm>
              <a:off x="7763280" y="4773469"/>
              <a:ext cx="70538" cy="161569"/>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6"/>
            <p:cNvSpPr/>
            <p:nvPr/>
          </p:nvSpPr>
          <p:spPr>
            <a:xfrm>
              <a:off x="7891138" y="4768635"/>
              <a:ext cx="77844" cy="166403"/>
            </a:xfrm>
            <a:custGeom>
              <a:rect b="b" l="l" r="r" t="t"/>
              <a:pathLst>
                <a:path extrusionOk="0" h="8950" w="1172">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6"/>
            <p:cNvSpPr/>
            <p:nvPr/>
          </p:nvSpPr>
          <p:spPr>
            <a:xfrm>
              <a:off x="8024454" y="4582266"/>
              <a:ext cx="74249" cy="352830"/>
            </a:xfrm>
            <a:custGeom>
              <a:rect b="b" l="l" r="r" t="t"/>
              <a:pathLst>
                <a:path extrusionOk="0" h="4262" w="1118">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6"/>
            <p:cNvSpPr/>
            <p:nvPr/>
          </p:nvSpPr>
          <p:spPr>
            <a:xfrm>
              <a:off x="8158611" y="4749262"/>
              <a:ext cx="68878" cy="185776"/>
            </a:xfrm>
            <a:custGeom>
              <a:rect b="b" l="l" r="r" t="t"/>
              <a:pathLst>
                <a:path extrusionOk="0" h="9992" w="1037">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6"/>
            <p:cNvSpPr/>
            <p:nvPr/>
          </p:nvSpPr>
          <p:spPr>
            <a:xfrm>
              <a:off x="6314659" y="4855797"/>
              <a:ext cx="74258" cy="79241"/>
            </a:xfrm>
            <a:custGeom>
              <a:rect b="b" l="l" r="r" t="t"/>
              <a:pathLst>
                <a:path extrusionOk="0" h="4262" w="1118">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6"/>
            <p:cNvSpPr/>
            <p:nvPr/>
          </p:nvSpPr>
          <p:spPr>
            <a:xfrm>
              <a:off x="6448829" y="4855793"/>
              <a:ext cx="68875" cy="79262"/>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6"/>
            <p:cNvSpPr/>
            <p:nvPr/>
          </p:nvSpPr>
          <p:spPr>
            <a:xfrm>
              <a:off x="8413531" y="4697909"/>
              <a:ext cx="85283" cy="237129"/>
            </a:xfrm>
            <a:custGeom>
              <a:rect b="b" l="l" r="r" t="t"/>
              <a:pathLst>
                <a:path extrusionOk="0" h="12754" w="1284">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6"/>
            <p:cNvSpPr/>
            <p:nvPr/>
          </p:nvSpPr>
          <p:spPr>
            <a:xfrm>
              <a:off x="8554143" y="4803775"/>
              <a:ext cx="67084" cy="131282"/>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6"/>
            <p:cNvSpPr/>
            <p:nvPr/>
          </p:nvSpPr>
          <p:spPr>
            <a:xfrm>
              <a:off x="8688444" y="4844920"/>
              <a:ext cx="61571" cy="90118"/>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6"/>
            <p:cNvSpPr/>
            <p:nvPr/>
          </p:nvSpPr>
          <p:spPr>
            <a:xfrm>
              <a:off x="8817166" y="4739966"/>
              <a:ext cx="67084" cy="195073"/>
            </a:xfrm>
            <a:custGeom>
              <a:rect b="b" l="l" r="r" t="t"/>
              <a:pathLst>
                <a:path extrusionOk="0" h="10492" w="101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6"/>
            <p:cNvSpPr/>
            <p:nvPr/>
          </p:nvSpPr>
          <p:spPr>
            <a:xfrm>
              <a:off x="8948677" y="4815842"/>
              <a:ext cx="67084" cy="119197"/>
            </a:xfrm>
            <a:custGeom>
              <a:rect b="b" l="l" r="r" t="t"/>
              <a:pathLst>
                <a:path extrusionOk="0" h="6411" w="101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6"/>
            <p:cNvSpPr/>
            <p:nvPr/>
          </p:nvSpPr>
          <p:spPr>
            <a:xfrm>
              <a:off x="9080189" y="4831590"/>
              <a:ext cx="67084" cy="103449"/>
            </a:xfrm>
            <a:custGeom>
              <a:rect b="b" l="l" r="r" t="t"/>
              <a:pathLst>
                <a:path extrusionOk="0" h="5564" w="101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6"/>
            <p:cNvSpPr/>
            <p:nvPr/>
          </p:nvSpPr>
          <p:spPr>
            <a:xfrm>
              <a:off x="8290256" y="4749262"/>
              <a:ext cx="68745" cy="185776"/>
            </a:xfrm>
            <a:custGeom>
              <a:rect b="b" l="l" r="r" t="t"/>
              <a:pathLst>
                <a:path extrusionOk="0" h="9992" w="1035">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6"/>
            <p:cNvSpPr/>
            <p:nvPr/>
          </p:nvSpPr>
          <p:spPr>
            <a:xfrm>
              <a:off x="920965" y="4803775"/>
              <a:ext cx="67084" cy="131282"/>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6"/>
            <p:cNvSpPr/>
            <p:nvPr/>
          </p:nvSpPr>
          <p:spPr>
            <a:xfrm>
              <a:off x="1055266" y="4844920"/>
              <a:ext cx="61571" cy="90118"/>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6"/>
            <p:cNvSpPr/>
            <p:nvPr/>
          </p:nvSpPr>
          <p:spPr>
            <a:xfrm>
              <a:off x="1184121" y="4739966"/>
              <a:ext cx="67018" cy="195073"/>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6"/>
            <p:cNvSpPr/>
            <p:nvPr/>
          </p:nvSpPr>
          <p:spPr>
            <a:xfrm>
              <a:off x="1315632" y="4815879"/>
              <a:ext cx="67018" cy="119159"/>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6"/>
            <p:cNvSpPr/>
            <p:nvPr/>
          </p:nvSpPr>
          <p:spPr>
            <a:xfrm>
              <a:off x="1447144" y="4831590"/>
              <a:ext cx="67084" cy="103449"/>
            </a:xfrm>
            <a:custGeom>
              <a:rect b="b" l="l" r="r" t="t"/>
              <a:pathLst>
                <a:path extrusionOk="0" h="5564" w="101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6"/>
            <p:cNvSpPr/>
            <p:nvPr/>
          </p:nvSpPr>
          <p:spPr>
            <a:xfrm>
              <a:off x="1577792" y="4763169"/>
              <a:ext cx="68878" cy="171869"/>
            </a:xfrm>
            <a:custGeom>
              <a:rect b="b" l="l" r="r" t="t"/>
              <a:pathLst>
                <a:path extrusionOk="0" h="9244" w="1037">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6"/>
            <p:cNvSpPr/>
            <p:nvPr/>
          </p:nvSpPr>
          <p:spPr>
            <a:xfrm>
              <a:off x="1706654" y="4638031"/>
              <a:ext cx="74249" cy="297025"/>
            </a:xfrm>
            <a:custGeom>
              <a:rect b="b" l="l" r="r" t="t"/>
              <a:pathLst>
                <a:path extrusionOk="0" h="10443" w="1118">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6"/>
            <p:cNvSpPr/>
            <p:nvPr/>
          </p:nvSpPr>
          <p:spPr>
            <a:xfrm>
              <a:off x="1836354" y="4719871"/>
              <a:ext cx="77850" cy="215173"/>
            </a:xfrm>
            <a:custGeom>
              <a:rect b="b" l="l" r="r" t="t"/>
              <a:pathLst>
                <a:path extrusionOk="0" h="17805" w="1172">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6"/>
            <p:cNvSpPr/>
            <p:nvPr/>
          </p:nvSpPr>
          <p:spPr>
            <a:xfrm>
              <a:off x="1971530" y="4773469"/>
              <a:ext cx="70538" cy="161569"/>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4" name="Google Shape;814;p16"/>
          <p:cNvGrpSpPr/>
          <p:nvPr/>
        </p:nvGrpSpPr>
        <p:grpSpPr>
          <a:xfrm>
            <a:off x="-1" y="4935256"/>
            <a:ext cx="9144134" cy="129765"/>
            <a:chOff x="237925" y="603400"/>
            <a:chExt cx="3162200" cy="44875"/>
          </a:xfrm>
        </p:grpSpPr>
        <p:sp>
          <p:nvSpPr>
            <p:cNvPr id="815" name="Google Shape;815;p16"/>
            <p:cNvSpPr/>
            <p:nvPr/>
          </p:nvSpPr>
          <p:spPr>
            <a:xfrm>
              <a:off x="238125" y="603400"/>
              <a:ext cx="3162000" cy="7850"/>
            </a:xfrm>
            <a:custGeom>
              <a:rect b="b" l="l" r="r" t="t"/>
              <a:pathLst>
                <a:path extrusionOk="0" h="314" w="126480">
                  <a:moveTo>
                    <a:pt x="0" y="0"/>
                  </a:moveTo>
                  <a:lnTo>
                    <a:pt x="0" y="314"/>
                  </a:lnTo>
                  <a:lnTo>
                    <a:pt x="126479" y="314"/>
                  </a:lnTo>
                  <a:lnTo>
                    <a:pt x="126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6"/>
            <p:cNvSpPr/>
            <p:nvPr/>
          </p:nvSpPr>
          <p:spPr>
            <a:xfrm>
              <a:off x="237925" y="636525"/>
              <a:ext cx="3147200" cy="11750"/>
            </a:xfrm>
            <a:custGeom>
              <a:rect b="b" l="l" r="r" t="t"/>
              <a:pathLst>
                <a:path extrusionOk="0" h="470" w="125888">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7" name="Google Shape;817;p16"/>
          <p:cNvSpPr/>
          <p:nvPr/>
        </p:nvSpPr>
        <p:spPr>
          <a:xfrm>
            <a:off x="-66850" y="4543325"/>
            <a:ext cx="9234775" cy="312550"/>
          </a:xfrm>
          <a:custGeom>
            <a:rect b="b" l="l" r="r" t="t"/>
            <a:pathLst>
              <a:path extrusionOk="0" h="12502" w="369391">
                <a:moveTo>
                  <a:pt x="0" y="12055"/>
                </a:moveTo>
                <a:lnTo>
                  <a:pt x="46285" y="1705"/>
                </a:lnTo>
                <a:lnTo>
                  <a:pt x="108644" y="12502"/>
                </a:lnTo>
                <a:lnTo>
                  <a:pt x="157162" y="2679"/>
                </a:lnTo>
                <a:lnTo>
                  <a:pt x="202704" y="10716"/>
                </a:lnTo>
                <a:lnTo>
                  <a:pt x="243780" y="0"/>
                </a:lnTo>
                <a:lnTo>
                  <a:pt x="281285" y="12502"/>
                </a:lnTo>
                <a:lnTo>
                  <a:pt x="299144" y="3870"/>
                </a:lnTo>
                <a:lnTo>
                  <a:pt x="314027" y="11906"/>
                </a:lnTo>
                <a:lnTo>
                  <a:pt x="369391" y="2679"/>
                </a:lnTo>
              </a:path>
            </a:pathLst>
          </a:custGeom>
          <a:noFill/>
          <a:ln cap="flat" cmpd="sng" w="28575">
            <a:solidFill>
              <a:schemeClr val="dk2"/>
            </a:solidFill>
            <a:prstDash val="solid"/>
            <a:round/>
            <a:headEnd len="med" w="med" type="none"/>
            <a:tailEnd len="med" w="med" type="none"/>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818" name="Shape 818"/>
        <p:cNvGrpSpPr/>
        <p:nvPr/>
      </p:nvGrpSpPr>
      <p:grpSpPr>
        <a:xfrm>
          <a:off x="0" y="0"/>
          <a:ext cx="0" cy="0"/>
          <a:chOff x="0" y="0"/>
          <a:chExt cx="0" cy="0"/>
        </a:xfrm>
      </p:grpSpPr>
      <p:sp>
        <p:nvSpPr>
          <p:cNvPr id="819" name="Google Shape;819;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20" name="Google Shape;820;p17"/>
          <p:cNvSpPr txBox="1"/>
          <p:nvPr>
            <p:ph idx="1" type="subTitle"/>
          </p:nvPr>
        </p:nvSpPr>
        <p:spPr>
          <a:xfrm>
            <a:off x="720044" y="2652675"/>
            <a:ext cx="2305500" cy="174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21" name="Google Shape;821;p17"/>
          <p:cNvSpPr txBox="1"/>
          <p:nvPr>
            <p:ph idx="2" type="subTitle"/>
          </p:nvPr>
        </p:nvSpPr>
        <p:spPr>
          <a:xfrm>
            <a:off x="3419250" y="2652675"/>
            <a:ext cx="2305500" cy="174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22" name="Google Shape;822;p17"/>
          <p:cNvSpPr txBox="1"/>
          <p:nvPr>
            <p:ph idx="3" type="subTitle"/>
          </p:nvPr>
        </p:nvSpPr>
        <p:spPr>
          <a:xfrm>
            <a:off x="6118456" y="2652675"/>
            <a:ext cx="2305500" cy="174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23" name="Google Shape;823;p17"/>
          <p:cNvSpPr txBox="1"/>
          <p:nvPr>
            <p:ph idx="4" type="subTitle"/>
          </p:nvPr>
        </p:nvSpPr>
        <p:spPr>
          <a:xfrm>
            <a:off x="720044" y="2235375"/>
            <a:ext cx="2305500" cy="417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824" name="Google Shape;824;p17"/>
          <p:cNvSpPr txBox="1"/>
          <p:nvPr>
            <p:ph idx="5" type="subTitle"/>
          </p:nvPr>
        </p:nvSpPr>
        <p:spPr>
          <a:xfrm>
            <a:off x="3419250" y="2235375"/>
            <a:ext cx="2305500" cy="417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825" name="Google Shape;825;p17"/>
          <p:cNvSpPr txBox="1"/>
          <p:nvPr>
            <p:ph idx="6" type="subTitle"/>
          </p:nvPr>
        </p:nvSpPr>
        <p:spPr>
          <a:xfrm>
            <a:off x="6118456" y="2235375"/>
            <a:ext cx="2305500" cy="417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826" name="Google Shape;826;p17"/>
          <p:cNvGrpSpPr/>
          <p:nvPr/>
        </p:nvGrpSpPr>
        <p:grpSpPr>
          <a:xfrm>
            <a:off x="-33375" y="4587975"/>
            <a:ext cx="9186425" cy="477046"/>
            <a:chOff x="-33375" y="4587975"/>
            <a:chExt cx="9186425" cy="477046"/>
          </a:xfrm>
        </p:grpSpPr>
        <p:grpSp>
          <p:nvGrpSpPr>
            <p:cNvPr id="827" name="Google Shape;827;p17"/>
            <p:cNvGrpSpPr/>
            <p:nvPr/>
          </p:nvGrpSpPr>
          <p:grpSpPr>
            <a:xfrm>
              <a:off x="-4786" y="4603999"/>
              <a:ext cx="9153572" cy="331058"/>
              <a:chOff x="4210085" y="4603999"/>
              <a:chExt cx="9153572" cy="331058"/>
            </a:xfrm>
          </p:grpSpPr>
          <p:sp>
            <p:nvSpPr>
              <p:cNvPr id="828" name="Google Shape;828;p17"/>
              <p:cNvSpPr/>
              <p:nvPr/>
            </p:nvSpPr>
            <p:spPr>
              <a:xfrm>
                <a:off x="10384720" y="4697909"/>
                <a:ext cx="85283" cy="237129"/>
              </a:xfrm>
              <a:custGeom>
                <a:rect b="b" l="l" r="r" t="t"/>
                <a:pathLst>
                  <a:path extrusionOk="0" h="12754" w="1284">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7"/>
              <p:cNvSpPr/>
              <p:nvPr/>
            </p:nvSpPr>
            <p:spPr>
              <a:xfrm>
                <a:off x="10525331" y="4803775"/>
                <a:ext cx="67018" cy="131263"/>
              </a:xfrm>
              <a:custGeom>
                <a:rect b="b" l="l" r="r" t="t"/>
                <a:pathLst>
                  <a:path extrusionOk="0" h="7060" w="1009">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7"/>
              <p:cNvSpPr/>
              <p:nvPr/>
            </p:nvSpPr>
            <p:spPr>
              <a:xfrm>
                <a:off x="10659500" y="4844920"/>
                <a:ext cx="61704" cy="90118"/>
              </a:xfrm>
              <a:custGeom>
                <a:rect b="b" l="l" r="r" t="t"/>
                <a:pathLst>
                  <a:path extrusionOk="0" h="4847" w="929">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7"/>
              <p:cNvSpPr/>
              <p:nvPr/>
            </p:nvSpPr>
            <p:spPr>
              <a:xfrm>
                <a:off x="10788354" y="4739966"/>
                <a:ext cx="67018" cy="195073"/>
              </a:xfrm>
              <a:custGeom>
                <a:rect b="b" l="l" r="r" t="t"/>
                <a:pathLst>
                  <a:path extrusionOk="0" h="10492" w="1009">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7"/>
              <p:cNvSpPr/>
              <p:nvPr/>
            </p:nvSpPr>
            <p:spPr>
              <a:xfrm>
                <a:off x="10919866" y="4815879"/>
                <a:ext cx="67084" cy="119159"/>
              </a:xfrm>
              <a:custGeom>
                <a:rect b="b" l="l" r="r" t="t"/>
                <a:pathLst>
                  <a:path extrusionOk="0" h="6409" w="101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7"/>
              <p:cNvSpPr/>
              <p:nvPr/>
            </p:nvSpPr>
            <p:spPr>
              <a:xfrm>
                <a:off x="11051378" y="4831590"/>
                <a:ext cx="67084" cy="103449"/>
              </a:xfrm>
              <a:custGeom>
                <a:rect b="b" l="l" r="r" t="t"/>
                <a:pathLst>
                  <a:path extrusionOk="0" h="5564" w="101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7"/>
              <p:cNvSpPr/>
              <p:nvPr/>
            </p:nvSpPr>
            <p:spPr>
              <a:xfrm>
                <a:off x="11182026" y="4763169"/>
                <a:ext cx="68878" cy="171869"/>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7"/>
              <p:cNvSpPr/>
              <p:nvPr/>
            </p:nvSpPr>
            <p:spPr>
              <a:xfrm>
                <a:off x="11310880" y="4740877"/>
                <a:ext cx="74258" cy="194161"/>
              </a:xfrm>
              <a:custGeom>
                <a:rect b="b" l="l" r="r" t="t"/>
                <a:pathLst>
                  <a:path extrusionOk="0" h="10443" w="1118">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7"/>
              <p:cNvSpPr/>
              <p:nvPr/>
            </p:nvSpPr>
            <p:spPr>
              <a:xfrm>
                <a:off x="11440599" y="4603999"/>
                <a:ext cx="77844" cy="331039"/>
              </a:xfrm>
              <a:custGeom>
                <a:rect b="b" l="l" r="r" t="t"/>
                <a:pathLst>
                  <a:path extrusionOk="0" h="17805" w="1172">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7"/>
              <p:cNvSpPr/>
              <p:nvPr/>
            </p:nvSpPr>
            <p:spPr>
              <a:xfrm>
                <a:off x="11575763" y="4773469"/>
                <a:ext cx="70671" cy="161569"/>
              </a:xfrm>
              <a:custGeom>
                <a:rect b="b" l="l" r="r" t="t"/>
                <a:pathLst>
                  <a:path extrusionOk="0" h="8690" w="1064">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7"/>
              <p:cNvSpPr/>
              <p:nvPr/>
            </p:nvSpPr>
            <p:spPr>
              <a:xfrm>
                <a:off x="11703688" y="4768635"/>
                <a:ext cx="77778" cy="166403"/>
              </a:xfrm>
              <a:custGeom>
                <a:rect b="b" l="l" r="r" t="t"/>
                <a:pathLst>
                  <a:path extrusionOk="0" h="8950" w="1171">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7"/>
              <p:cNvSpPr/>
              <p:nvPr/>
            </p:nvSpPr>
            <p:spPr>
              <a:xfrm>
                <a:off x="11837060" y="4855797"/>
                <a:ext cx="74191" cy="79241"/>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7"/>
              <p:cNvSpPr/>
              <p:nvPr/>
            </p:nvSpPr>
            <p:spPr>
              <a:xfrm>
                <a:off x="11971228" y="4749262"/>
                <a:ext cx="68878" cy="185776"/>
              </a:xfrm>
              <a:custGeom>
                <a:rect b="b" l="l" r="r" t="t"/>
                <a:pathLst>
                  <a:path extrusionOk="0" h="9992" w="1037">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7"/>
              <p:cNvSpPr/>
              <p:nvPr/>
            </p:nvSpPr>
            <p:spPr>
              <a:xfrm>
                <a:off x="8812590" y="4803738"/>
                <a:ext cx="67084" cy="131300"/>
              </a:xfrm>
              <a:custGeom>
                <a:rect b="b" l="l" r="r" t="t"/>
                <a:pathLst>
                  <a:path extrusionOk="0" h="7062" w="101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7"/>
              <p:cNvSpPr/>
              <p:nvPr/>
            </p:nvSpPr>
            <p:spPr>
              <a:xfrm>
                <a:off x="8946891" y="4844920"/>
                <a:ext cx="61571" cy="90118"/>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7"/>
              <p:cNvSpPr/>
              <p:nvPr/>
            </p:nvSpPr>
            <p:spPr>
              <a:xfrm>
                <a:off x="9075746" y="4739966"/>
                <a:ext cx="67018" cy="195073"/>
              </a:xfrm>
              <a:custGeom>
                <a:rect b="b" l="l" r="r" t="t"/>
                <a:pathLst>
                  <a:path extrusionOk="0" h="10492" w="1009">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7"/>
              <p:cNvSpPr/>
              <p:nvPr/>
            </p:nvSpPr>
            <p:spPr>
              <a:xfrm>
                <a:off x="9210082" y="4815842"/>
                <a:ext cx="67018" cy="119197"/>
              </a:xfrm>
              <a:custGeom>
                <a:rect b="b" l="l" r="r" t="t"/>
                <a:pathLst>
                  <a:path extrusionOk="0" h="6411" w="1009">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7"/>
              <p:cNvSpPr/>
              <p:nvPr/>
            </p:nvSpPr>
            <p:spPr>
              <a:xfrm>
                <a:off x="9341594" y="4831590"/>
                <a:ext cx="67018" cy="103449"/>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7"/>
              <p:cNvSpPr/>
              <p:nvPr/>
            </p:nvSpPr>
            <p:spPr>
              <a:xfrm>
                <a:off x="9472242" y="4763169"/>
                <a:ext cx="68878" cy="171869"/>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7"/>
              <p:cNvSpPr/>
              <p:nvPr/>
            </p:nvSpPr>
            <p:spPr>
              <a:xfrm>
                <a:off x="9601097" y="4740877"/>
                <a:ext cx="74191" cy="194161"/>
              </a:xfrm>
              <a:custGeom>
                <a:rect b="b" l="l" r="r" t="t"/>
                <a:pathLst>
                  <a:path extrusionOk="0" h="10443" w="1117">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7"/>
              <p:cNvSpPr/>
              <p:nvPr/>
            </p:nvSpPr>
            <p:spPr>
              <a:xfrm>
                <a:off x="9730749" y="4604036"/>
                <a:ext cx="77911" cy="331002"/>
              </a:xfrm>
              <a:custGeom>
                <a:rect b="b" l="l" r="r" t="t"/>
                <a:pathLst>
                  <a:path extrusionOk="0" h="17803" w="1173">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7"/>
              <p:cNvSpPr/>
              <p:nvPr/>
            </p:nvSpPr>
            <p:spPr>
              <a:xfrm>
                <a:off x="9865980" y="4773469"/>
                <a:ext cx="70538" cy="161569"/>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7"/>
              <p:cNvSpPr/>
              <p:nvPr/>
            </p:nvSpPr>
            <p:spPr>
              <a:xfrm>
                <a:off x="9993838" y="4768673"/>
                <a:ext cx="77844" cy="166366"/>
              </a:xfrm>
              <a:custGeom>
                <a:rect b="b" l="l" r="r" t="t"/>
                <a:pathLst>
                  <a:path extrusionOk="0" h="8948" w="1172">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7"/>
              <p:cNvSpPr/>
              <p:nvPr/>
            </p:nvSpPr>
            <p:spPr>
              <a:xfrm>
                <a:off x="10127276" y="4855797"/>
                <a:ext cx="74191" cy="79241"/>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7"/>
              <p:cNvSpPr/>
              <p:nvPr/>
            </p:nvSpPr>
            <p:spPr>
              <a:xfrm>
                <a:off x="10261444" y="4749262"/>
                <a:ext cx="68745" cy="185776"/>
              </a:xfrm>
              <a:custGeom>
                <a:rect b="b" l="l" r="r" t="t"/>
                <a:pathLst>
                  <a:path extrusionOk="0" h="9992" w="1035">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7"/>
              <p:cNvSpPr/>
              <p:nvPr/>
            </p:nvSpPr>
            <p:spPr>
              <a:xfrm>
                <a:off x="12226148" y="4697909"/>
                <a:ext cx="85283" cy="237129"/>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7"/>
              <p:cNvSpPr/>
              <p:nvPr/>
            </p:nvSpPr>
            <p:spPr>
              <a:xfrm>
                <a:off x="12366759" y="4803738"/>
                <a:ext cx="67018" cy="131300"/>
              </a:xfrm>
              <a:custGeom>
                <a:rect b="b" l="l" r="r" t="t"/>
                <a:pathLst>
                  <a:path extrusionOk="0" h="7062" w="1009">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7"/>
              <p:cNvSpPr/>
              <p:nvPr/>
            </p:nvSpPr>
            <p:spPr>
              <a:xfrm>
                <a:off x="12500928" y="4844920"/>
                <a:ext cx="61571" cy="90118"/>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7"/>
              <p:cNvSpPr/>
              <p:nvPr/>
            </p:nvSpPr>
            <p:spPr>
              <a:xfrm>
                <a:off x="12629782" y="4739966"/>
                <a:ext cx="67018" cy="195073"/>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7"/>
              <p:cNvSpPr/>
              <p:nvPr/>
            </p:nvSpPr>
            <p:spPr>
              <a:xfrm>
                <a:off x="12761294" y="4815879"/>
                <a:ext cx="67018" cy="119159"/>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7"/>
              <p:cNvSpPr/>
              <p:nvPr/>
            </p:nvSpPr>
            <p:spPr>
              <a:xfrm>
                <a:off x="12892806" y="4831590"/>
                <a:ext cx="67018" cy="103449"/>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7"/>
              <p:cNvSpPr/>
              <p:nvPr/>
            </p:nvSpPr>
            <p:spPr>
              <a:xfrm>
                <a:off x="12102740" y="4749262"/>
                <a:ext cx="68878" cy="185776"/>
              </a:xfrm>
              <a:custGeom>
                <a:rect b="b" l="l" r="r" t="t"/>
                <a:pathLst>
                  <a:path extrusionOk="0" h="9992" w="1037">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7"/>
              <p:cNvSpPr/>
              <p:nvPr/>
            </p:nvSpPr>
            <p:spPr>
              <a:xfrm>
                <a:off x="7489174" y="4697909"/>
                <a:ext cx="85283" cy="237129"/>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7"/>
              <p:cNvSpPr/>
              <p:nvPr/>
            </p:nvSpPr>
            <p:spPr>
              <a:xfrm>
                <a:off x="6705418" y="4740877"/>
                <a:ext cx="74258" cy="194161"/>
              </a:xfrm>
              <a:custGeom>
                <a:rect b="b" l="l" r="r" t="t"/>
                <a:pathLst>
                  <a:path extrusionOk="0" h="10443" w="1118">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7"/>
              <p:cNvSpPr/>
              <p:nvPr/>
            </p:nvSpPr>
            <p:spPr>
              <a:xfrm>
                <a:off x="6835203" y="4603999"/>
                <a:ext cx="77778" cy="331039"/>
              </a:xfrm>
              <a:custGeom>
                <a:rect b="b" l="l" r="r" t="t"/>
                <a:pathLst>
                  <a:path extrusionOk="0" h="17805" w="1171">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7"/>
              <p:cNvSpPr/>
              <p:nvPr/>
            </p:nvSpPr>
            <p:spPr>
              <a:xfrm>
                <a:off x="6970301" y="4773469"/>
                <a:ext cx="70671" cy="161569"/>
              </a:xfrm>
              <a:custGeom>
                <a:rect b="b" l="l" r="r" t="t"/>
                <a:pathLst>
                  <a:path extrusionOk="0" h="8690" w="1064">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7"/>
              <p:cNvSpPr/>
              <p:nvPr/>
            </p:nvSpPr>
            <p:spPr>
              <a:xfrm>
                <a:off x="7098292" y="4768635"/>
                <a:ext cx="77844" cy="166403"/>
              </a:xfrm>
              <a:custGeom>
                <a:rect b="b" l="l" r="r" t="t"/>
                <a:pathLst>
                  <a:path extrusionOk="0" h="8950" w="1172">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7"/>
              <p:cNvSpPr/>
              <p:nvPr/>
            </p:nvSpPr>
            <p:spPr>
              <a:xfrm>
                <a:off x="7231464" y="4855797"/>
                <a:ext cx="74390" cy="79241"/>
              </a:xfrm>
              <a:custGeom>
                <a:rect b="b" l="l" r="r" t="t"/>
                <a:pathLst>
                  <a:path extrusionOk="0" h="4262" w="112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7"/>
              <p:cNvSpPr/>
              <p:nvPr/>
            </p:nvSpPr>
            <p:spPr>
              <a:xfrm>
                <a:off x="7365765" y="4749262"/>
                <a:ext cx="68878" cy="185776"/>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7"/>
              <p:cNvSpPr/>
              <p:nvPr/>
            </p:nvSpPr>
            <p:spPr>
              <a:xfrm>
                <a:off x="13278374" y="4697909"/>
                <a:ext cx="85283" cy="237129"/>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7"/>
              <p:cNvSpPr/>
              <p:nvPr/>
            </p:nvSpPr>
            <p:spPr>
              <a:xfrm>
                <a:off x="4210085" y="4803775"/>
                <a:ext cx="67018" cy="131282"/>
              </a:xfrm>
              <a:custGeom>
                <a:rect b="b" l="l" r="r" t="t"/>
                <a:pathLst>
                  <a:path extrusionOk="0" h="7061" w="1009">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7"/>
              <p:cNvSpPr/>
              <p:nvPr/>
            </p:nvSpPr>
            <p:spPr>
              <a:xfrm>
                <a:off x="4344253" y="4844920"/>
                <a:ext cx="61571" cy="90118"/>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7"/>
              <p:cNvSpPr/>
              <p:nvPr/>
            </p:nvSpPr>
            <p:spPr>
              <a:xfrm>
                <a:off x="4473108" y="4739966"/>
                <a:ext cx="67018" cy="195073"/>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7"/>
              <p:cNvSpPr/>
              <p:nvPr/>
            </p:nvSpPr>
            <p:spPr>
              <a:xfrm>
                <a:off x="4604487" y="4815879"/>
                <a:ext cx="67084" cy="119159"/>
              </a:xfrm>
              <a:custGeom>
                <a:rect b="b" l="l" r="r" t="t"/>
                <a:pathLst>
                  <a:path extrusionOk="0" h="6409" w="101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7"/>
              <p:cNvSpPr/>
              <p:nvPr/>
            </p:nvSpPr>
            <p:spPr>
              <a:xfrm>
                <a:off x="4736131" y="4831590"/>
                <a:ext cx="67018" cy="103449"/>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7"/>
              <p:cNvSpPr/>
              <p:nvPr/>
            </p:nvSpPr>
            <p:spPr>
              <a:xfrm>
                <a:off x="4866779" y="4763169"/>
                <a:ext cx="68745" cy="171869"/>
              </a:xfrm>
              <a:custGeom>
                <a:rect b="b" l="l" r="r" t="t"/>
                <a:pathLst>
                  <a:path extrusionOk="0" h="9244" w="1035">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7"/>
              <p:cNvSpPr/>
              <p:nvPr/>
            </p:nvSpPr>
            <p:spPr>
              <a:xfrm>
                <a:off x="4995634" y="4740877"/>
                <a:ext cx="74258" cy="194161"/>
              </a:xfrm>
              <a:custGeom>
                <a:rect b="b" l="l" r="r" t="t"/>
                <a:pathLst>
                  <a:path extrusionOk="0" h="10443" w="1118">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7"/>
              <p:cNvSpPr/>
              <p:nvPr/>
            </p:nvSpPr>
            <p:spPr>
              <a:xfrm>
                <a:off x="5125352" y="4603999"/>
                <a:ext cx="77844" cy="331039"/>
              </a:xfrm>
              <a:custGeom>
                <a:rect b="b" l="l" r="r" t="t"/>
                <a:pathLst>
                  <a:path extrusionOk="0" h="17805" w="1172">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7"/>
              <p:cNvSpPr/>
              <p:nvPr/>
            </p:nvSpPr>
            <p:spPr>
              <a:xfrm>
                <a:off x="5260517" y="4773469"/>
                <a:ext cx="70538" cy="161569"/>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7"/>
              <p:cNvSpPr/>
              <p:nvPr/>
            </p:nvSpPr>
            <p:spPr>
              <a:xfrm>
                <a:off x="5388376" y="4768635"/>
                <a:ext cx="77844" cy="166403"/>
              </a:xfrm>
              <a:custGeom>
                <a:rect b="b" l="l" r="r" t="t"/>
                <a:pathLst>
                  <a:path extrusionOk="0" h="8950" w="1172">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7"/>
              <p:cNvSpPr/>
              <p:nvPr/>
            </p:nvSpPr>
            <p:spPr>
              <a:xfrm>
                <a:off x="5521681" y="4855797"/>
                <a:ext cx="74258" cy="79241"/>
              </a:xfrm>
              <a:custGeom>
                <a:rect b="b" l="l" r="r" t="t"/>
                <a:pathLst>
                  <a:path extrusionOk="0" h="4262" w="1118">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7"/>
              <p:cNvSpPr/>
              <p:nvPr/>
            </p:nvSpPr>
            <p:spPr>
              <a:xfrm>
                <a:off x="5655849" y="4749262"/>
                <a:ext cx="68878" cy="185776"/>
              </a:xfrm>
              <a:custGeom>
                <a:rect b="b" l="l" r="r" t="t"/>
                <a:pathLst>
                  <a:path extrusionOk="0" h="9992" w="1037">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7"/>
              <p:cNvSpPr/>
              <p:nvPr/>
            </p:nvSpPr>
            <p:spPr>
              <a:xfrm>
                <a:off x="13020797" y="4855797"/>
                <a:ext cx="74258" cy="79241"/>
              </a:xfrm>
              <a:custGeom>
                <a:rect b="b" l="l" r="r" t="t"/>
                <a:pathLst>
                  <a:path extrusionOk="0" h="4262" w="1118">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7"/>
              <p:cNvSpPr/>
              <p:nvPr/>
            </p:nvSpPr>
            <p:spPr>
              <a:xfrm>
                <a:off x="13154965" y="4749262"/>
                <a:ext cx="68878" cy="185776"/>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7"/>
              <p:cNvSpPr/>
              <p:nvPr/>
            </p:nvSpPr>
            <p:spPr>
              <a:xfrm>
                <a:off x="5910769" y="4697909"/>
                <a:ext cx="85283" cy="237129"/>
              </a:xfrm>
              <a:custGeom>
                <a:rect b="b" l="l" r="r" t="t"/>
                <a:pathLst>
                  <a:path extrusionOk="0" h="12754" w="1284">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7"/>
              <p:cNvSpPr/>
              <p:nvPr/>
            </p:nvSpPr>
            <p:spPr>
              <a:xfrm>
                <a:off x="6051380" y="4803775"/>
                <a:ext cx="67084" cy="131282"/>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7"/>
              <p:cNvSpPr/>
              <p:nvPr/>
            </p:nvSpPr>
            <p:spPr>
              <a:xfrm>
                <a:off x="6185681" y="4844920"/>
                <a:ext cx="61571" cy="90118"/>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7"/>
              <p:cNvSpPr/>
              <p:nvPr/>
            </p:nvSpPr>
            <p:spPr>
              <a:xfrm>
                <a:off x="6314403" y="4739966"/>
                <a:ext cx="67084" cy="195073"/>
              </a:xfrm>
              <a:custGeom>
                <a:rect b="b" l="l" r="r" t="t"/>
                <a:pathLst>
                  <a:path extrusionOk="0" h="10492" w="101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7"/>
              <p:cNvSpPr/>
              <p:nvPr/>
            </p:nvSpPr>
            <p:spPr>
              <a:xfrm>
                <a:off x="6445915" y="4815842"/>
                <a:ext cx="67084" cy="119197"/>
              </a:xfrm>
              <a:custGeom>
                <a:rect b="b" l="l" r="r" t="t"/>
                <a:pathLst>
                  <a:path extrusionOk="0" h="6411" w="101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7"/>
              <p:cNvSpPr/>
              <p:nvPr/>
            </p:nvSpPr>
            <p:spPr>
              <a:xfrm>
                <a:off x="6577426" y="4831590"/>
                <a:ext cx="67084" cy="103449"/>
              </a:xfrm>
              <a:custGeom>
                <a:rect b="b" l="l" r="r" t="t"/>
                <a:pathLst>
                  <a:path extrusionOk="0" h="5564" w="101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7"/>
              <p:cNvSpPr/>
              <p:nvPr/>
            </p:nvSpPr>
            <p:spPr>
              <a:xfrm>
                <a:off x="5787493" y="4749262"/>
                <a:ext cx="68745" cy="185776"/>
              </a:xfrm>
              <a:custGeom>
                <a:rect b="b" l="l" r="r" t="t"/>
                <a:pathLst>
                  <a:path extrusionOk="0" h="9992" w="1035">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7"/>
              <p:cNvSpPr/>
              <p:nvPr/>
            </p:nvSpPr>
            <p:spPr>
              <a:xfrm>
                <a:off x="7629652" y="4803775"/>
                <a:ext cx="67084" cy="131282"/>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7"/>
              <p:cNvSpPr/>
              <p:nvPr/>
            </p:nvSpPr>
            <p:spPr>
              <a:xfrm>
                <a:off x="7763953" y="4844920"/>
                <a:ext cx="61571" cy="90118"/>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7"/>
              <p:cNvSpPr/>
              <p:nvPr/>
            </p:nvSpPr>
            <p:spPr>
              <a:xfrm>
                <a:off x="7892808" y="4739966"/>
                <a:ext cx="67018" cy="195073"/>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7"/>
              <p:cNvSpPr/>
              <p:nvPr/>
            </p:nvSpPr>
            <p:spPr>
              <a:xfrm>
                <a:off x="8024320" y="4815879"/>
                <a:ext cx="67018" cy="119159"/>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7"/>
              <p:cNvSpPr/>
              <p:nvPr/>
            </p:nvSpPr>
            <p:spPr>
              <a:xfrm>
                <a:off x="8155831" y="4831590"/>
                <a:ext cx="67084" cy="103449"/>
              </a:xfrm>
              <a:custGeom>
                <a:rect b="b" l="l" r="r" t="t"/>
                <a:pathLst>
                  <a:path extrusionOk="0" h="5564" w="101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7"/>
              <p:cNvSpPr/>
              <p:nvPr/>
            </p:nvSpPr>
            <p:spPr>
              <a:xfrm>
                <a:off x="8286480" y="4763169"/>
                <a:ext cx="68878" cy="171869"/>
              </a:xfrm>
              <a:custGeom>
                <a:rect b="b" l="l" r="r" t="t"/>
                <a:pathLst>
                  <a:path extrusionOk="0" h="9244" w="1037">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7"/>
              <p:cNvSpPr/>
              <p:nvPr/>
            </p:nvSpPr>
            <p:spPr>
              <a:xfrm>
                <a:off x="8415334" y="4740877"/>
                <a:ext cx="74258" cy="194161"/>
              </a:xfrm>
              <a:custGeom>
                <a:rect b="b" l="l" r="r" t="t"/>
                <a:pathLst>
                  <a:path extrusionOk="0" h="10443" w="1118">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7"/>
              <p:cNvSpPr/>
              <p:nvPr/>
            </p:nvSpPr>
            <p:spPr>
              <a:xfrm>
                <a:off x="8545053" y="4603999"/>
                <a:ext cx="77844" cy="331039"/>
              </a:xfrm>
              <a:custGeom>
                <a:rect b="b" l="l" r="r" t="t"/>
                <a:pathLst>
                  <a:path extrusionOk="0" h="17805" w="1172">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7"/>
              <p:cNvSpPr/>
              <p:nvPr/>
            </p:nvSpPr>
            <p:spPr>
              <a:xfrm>
                <a:off x="8680217" y="4773469"/>
                <a:ext cx="70538" cy="161569"/>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8" name="Google Shape;898;p17"/>
            <p:cNvGrpSpPr/>
            <p:nvPr/>
          </p:nvGrpSpPr>
          <p:grpSpPr>
            <a:xfrm>
              <a:off x="-1" y="4935256"/>
              <a:ext cx="9144134" cy="129765"/>
              <a:chOff x="237925" y="603400"/>
              <a:chExt cx="3162200" cy="44875"/>
            </a:xfrm>
          </p:grpSpPr>
          <p:sp>
            <p:nvSpPr>
              <p:cNvPr id="899" name="Google Shape;899;p17"/>
              <p:cNvSpPr/>
              <p:nvPr/>
            </p:nvSpPr>
            <p:spPr>
              <a:xfrm>
                <a:off x="238125" y="603400"/>
                <a:ext cx="3162000" cy="7850"/>
              </a:xfrm>
              <a:custGeom>
                <a:rect b="b" l="l" r="r" t="t"/>
                <a:pathLst>
                  <a:path extrusionOk="0" h="314" w="126480">
                    <a:moveTo>
                      <a:pt x="0" y="0"/>
                    </a:moveTo>
                    <a:lnTo>
                      <a:pt x="0" y="314"/>
                    </a:lnTo>
                    <a:lnTo>
                      <a:pt x="126479" y="314"/>
                    </a:lnTo>
                    <a:lnTo>
                      <a:pt x="126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7"/>
              <p:cNvSpPr/>
              <p:nvPr/>
            </p:nvSpPr>
            <p:spPr>
              <a:xfrm>
                <a:off x="237925" y="636525"/>
                <a:ext cx="3147200" cy="11750"/>
              </a:xfrm>
              <a:custGeom>
                <a:rect b="b" l="l" r="r" t="t"/>
                <a:pathLst>
                  <a:path extrusionOk="0" h="470" w="125888">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1" name="Google Shape;901;p17"/>
            <p:cNvSpPr/>
            <p:nvPr/>
          </p:nvSpPr>
          <p:spPr>
            <a:xfrm>
              <a:off x="-33375" y="4587975"/>
              <a:ext cx="9186425" cy="297650"/>
            </a:xfrm>
            <a:custGeom>
              <a:rect b="b" l="l" r="r" t="t"/>
              <a:pathLst>
                <a:path extrusionOk="0" h="11906" w="367457">
                  <a:moveTo>
                    <a:pt x="0" y="11906"/>
                  </a:moveTo>
                  <a:lnTo>
                    <a:pt x="41672" y="1786"/>
                  </a:lnTo>
                  <a:lnTo>
                    <a:pt x="71438" y="10716"/>
                  </a:lnTo>
                  <a:lnTo>
                    <a:pt x="109538" y="3572"/>
                  </a:lnTo>
                  <a:lnTo>
                    <a:pt x="147340" y="10120"/>
                  </a:lnTo>
                  <a:lnTo>
                    <a:pt x="176808" y="1786"/>
                  </a:lnTo>
                  <a:lnTo>
                    <a:pt x="201960" y="10716"/>
                  </a:lnTo>
                  <a:lnTo>
                    <a:pt x="225624" y="2977"/>
                  </a:lnTo>
                  <a:lnTo>
                    <a:pt x="260301" y="8930"/>
                  </a:lnTo>
                  <a:lnTo>
                    <a:pt x="290215" y="0"/>
                  </a:lnTo>
                  <a:lnTo>
                    <a:pt x="334566" y="10716"/>
                  </a:lnTo>
                  <a:lnTo>
                    <a:pt x="367457" y="2084"/>
                  </a:lnTo>
                </a:path>
              </a:pathLst>
            </a:custGeom>
            <a:noFill/>
            <a:ln cap="flat" cmpd="sng" w="28575">
              <a:solidFill>
                <a:schemeClr val="dk2"/>
              </a:solidFill>
              <a:prstDash val="solid"/>
              <a:round/>
              <a:headEnd len="med" w="med" type="none"/>
              <a:tailEnd len="med" w="med" type="none"/>
            </a:ln>
          </p:spPr>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902" name="Shape 902"/>
        <p:cNvGrpSpPr/>
        <p:nvPr/>
      </p:nvGrpSpPr>
      <p:grpSpPr>
        <a:xfrm>
          <a:off x="0" y="0"/>
          <a:ext cx="0" cy="0"/>
          <a:chOff x="0" y="0"/>
          <a:chExt cx="0" cy="0"/>
        </a:xfrm>
      </p:grpSpPr>
      <p:sp>
        <p:nvSpPr>
          <p:cNvPr id="903" name="Google Shape;903;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04" name="Google Shape;904;p18"/>
          <p:cNvSpPr txBox="1"/>
          <p:nvPr>
            <p:ph idx="1" type="subTitle"/>
          </p:nvPr>
        </p:nvSpPr>
        <p:spPr>
          <a:xfrm>
            <a:off x="1214953" y="1731527"/>
            <a:ext cx="3051300" cy="98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05" name="Google Shape;905;p18"/>
          <p:cNvSpPr txBox="1"/>
          <p:nvPr>
            <p:ph idx="2" type="subTitle"/>
          </p:nvPr>
        </p:nvSpPr>
        <p:spPr>
          <a:xfrm>
            <a:off x="4877747" y="1731527"/>
            <a:ext cx="3051300" cy="98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06" name="Google Shape;906;p18"/>
          <p:cNvSpPr txBox="1"/>
          <p:nvPr>
            <p:ph idx="3" type="subTitle"/>
          </p:nvPr>
        </p:nvSpPr>
        <p:spPr>
          <a:xfrm>
            <a:off x="1214953" y="3297083"/>
            <a:ext cx="3051300" cy="98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07" name="Google Shape;907;p18"/>
          <p:cNvSpPr txBox="1"/>
          <p:nvPr>
            <p:ph idx="4" type="subTitle"/>
          </p:nvPr>
        </p:nvSpPr>
        <p:spPr>
          <a:xfrm>
            <a:off x="4877747" y="3297083"/>
            <a:ext cx="3051300" cy="98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08" name="Google Shape;908;p18"/>
          <p:cNvSpPr txBox="1"/>
          <p:nvPr>
            <p:ph idx="5" type="subTitle"/>
          </p:nvPr>
        </p:nvSpPr>
        <p:spPr>
          <a:xfrm>
            <a:off x="1214953" y="1343938"/>
            <a:ext cx="3051300" cy="395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909" name="Google Shape;909;p18"/>
          <p:cNvSpPr txBox="1"/>
          <p:nvPr>
            <p:ph idx="6" type="subTitle"/>
          </p:nvPr>
        </p:nvSpPr>
        <p:spPr>
          <a:xfrm>
            <a:off x="1214953" y="2909622"/>
            <a:ext cx="3051300" cy="395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910" name="Google Shape;910;p18"/>
          <p:cNvSpPr txBox="1"/>
          <p:nvPr>
            <p:ph idx="7" type="subTitle"/>
          </p:nvPr>
        </p:nvSpPr>
        <p:spPr>
          <a:xfrm>
            <a:off x="4877747" y="1343938"/>
            <a:ext cx="3051300" cy="395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911" name="Google Shape;911;p18"/>
          <p:cNvSpPr txBox="1"/>
          <p:nvPr>
            <p:ph idx="8" type="subTitle"/>
          </p:nvPr>
        </p:nvSpPr>
        <p:spPr>
          <a:xfrm>
            <a:off x="4877747" y="2909622"/>
            <a:ext cx="3051300" cy="395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912" name="Google Shape;912;p18"/>
          <p:cNvGrpSpPr/>
          <p:nvPr/>
        </p:nvGrpSpPr>
        <p:grpSpPr>
          <a:xfrm>
            <a:off x="-52675" y="4603999"/>
            <a:ext cx="9268850" cy="461022"/>
            <a:chOff x="-52675" y="4603999"/>
            <a:chExt cx="9268850" cy="461022"/>
          </a:xfrm>
        </p:grpSpPr>
        <p:grpSp>
          <p:nvGrpSpPr>
            <p:cNvPr id="913" name="Google Shape;913;p18"/>
            <p:cNvGrpSpPr/>
            <p:nvPr/>
          </p:nvGrpSpPr>
          <p:grpSpPr>
            <a:xfrm>
              <a:off x="1182" y="4603999"/>
              <a:ext cx="9141581" cy="331058"/>
              <a:chOff x="3961925" y="4666275"/>
              <a:chExt cx="3440824" cy="445150"/>
            </a:xfrm>
          </p:grpSpPr>
          <p:sp>
            <p:nvSpPr>
              <p:cNvPr id="914" name="Google Shape;914;p18"/>
              <p:cNvSpPr/>
              <p:nvPr/>
            </p:nvSpPr>
            <p:spPr>
              <a:xfrm>
                <a:off x="4404050" y="4792550"/>
                <a:ext cx="32100" cy="318850"/>
              </a:xfrm>
              <a:custGeom>
                <a:rect b="b" l="l" r="r" t="t"/>
                <a:pathLst>
                  <a:path extrusionOk="0" h="12754" w="1284">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8"/>
              <p:cNvSpPr/>
              <p:nvPr/>
            </p:nvSpPr>
            <p:spPr>
              <a:xfrm>
                <a:off x="4456975" y="4934900"/>
                <a:ext cx="25225" cy="176500"/>
              </a:xfrm>
              <a:custGeom>
                <a:rect b="b" l="l" r="r" t="t"/>
                <a:pathLst>
                  <a:path extrusionOk="0" h="7060" w="1009">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8"/>
              <p:cNvSpPr/>
              <p:nvPr/>
            </p:nvSpPr>
            <p:spPr>
              <a:xfrm>
                <a:off x="4507475" y="4990225"/>
                <a:ext cx="23225" cy="121175"/>
              </a:xfrm>
              <a:custGeom>
                <a:rect b="b" l="l" r="r" t="t"/>
                <a:pathLst>
                  <a:path extrusionOk="0" h="4847" w="929">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8"/>
              <p:cNvSpPr/>
              <p:nvPr/>
            </p:nvSpPr>
            <p:spPr>
              <a:xfrm>
                <a:off x="4555975" y="4849100"/>
                <a:ext cx="25225" cy="262300"/>
              </a:xfrm>
              <a:custGeom>
                <a:rect b="b" l="l" r="r" t="t"/>
                <a:pathLst>
                  <a:path extrusionOk="0" h="10492" w="1009">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8"/>
              <p:cNvSpPr/>
              <p:nvPr/>
            </p:nvSpPr>
            <p:spPr>
              <a:xfrm>
                <a:off x="4605475" y="4951175"/>
                <a:ext cx="25250" cy="160225"/>
              </a:xfrm>
              <a:custGeom>
                <a:rect b="b" l="l" r="r" t="t"/>
                <a:pathLst>
                  <a:path extrusionOk="0" h="6409" w="101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8"/>
              <p:cNvSpPr/>
              <p:nvPr/>
            </p:nvSpPr>
            <p:spPr>
              <a:xfrm>
                <a:off x="4654975" y="4972300"/>
                <a:ext cx="25250" cy="139100"/>
              </a:xfrm>
              <a:custGeom>
                <a:rect b="b" l="l" r="r" t="t"/>
                <a:pathLst>
                  <a:path extrusionOk="0" h="5564" w="101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8"/>
              <p:cNvSpPr/>
              <p:nvPr/>
            </p:nvSpPr>
            <p:spPr>
              <a:xfrm>
                <a:off x="4704150" y="4880300"/>
                <a:ext cx="25925" cy="231100"/>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8"/>
              <p:cNvSpPr/>
              <p:nvPr/>
            </p:nvSpPr>
            <p:spPr>
              <a:xfrm>
                <a:off x="4752650" y="4850325"/>
                <a:ext cx="27950" cy="261075"/>
              </a:xfrm>
              <a:custGeom>
                <a:rect b="b" l="l" r="r" t="t"/>
                <a:pathLst>
                  <a:path extrusionOk="0" h="10443" w="1118">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8"/>
              <p:cNvSpPr/>
              <p:nvPr/>
            </p:nvSpPr>
            <p:spPr>
              <a:xfrm>
                <a:off x="4801475" y="4666275"/>
                <a:ext cx="29300" cy="445125"/>
              </a:xfrm>
              <a:custGeom>
                <a:rect b="b" l="l" r="r" t="t"/>
                <a:pathLst>
                  <a:path extrusionOk="0" h="17805" w="1172">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8"/>
              <p:cNvSpPr/>
              <p:nvPr/>
            </p:nvSpPr>
            <p:spPr>
              <a:xfrm>
                <a:off x="4852350" y="4894150"/>
                <a:ext cx="26600" cy="217250"/>
              </a:xfrm>
              <a:custGeom>
                <a:rect b="b" l="l" r="r" t="t"/>
                <a:pathLst>
                  <a:path extrusionOk="0" h="8690" w="1064">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8"/>
              <p:cNvSpPr/>
              <p:nvPr/>
            </p:nvSpPr>
            <p:spPr>
              <a:xfrm>
                <a:off x="4900500" y="4887650"/>
                <a:ext cx="29275" cy="223750"/>
              </a:xfrm>
              <a:custGeom>
                <a:rect b="b" l="l" r="r" t="t"/>
                <a:pathLst>
                  <a:path extrusionOk="0" h="8950" w="1171">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8"/>
              <p:cNvSpPr/>
              <p:nvPr/>
            </p:nvSpPr>
            <p:spPr>
              <a:xfrm>
                <a:off x="4950700" y="5004850"/>
                <a:ext cx="27925" cy="106550"/>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8"/>
              <p:cNvSpPr/>
              <p:nvPr/>
            </p:nvSpPr>
            <p:spPr>
              <a:xfrm>
                <a:off x="5001200" y="4861600"/>
                <a:ext cx="25925" cy="249800"/>
              </a:xfrm>
              <a:custGeom>
                <a:rect b="b" l="l" r="r" t="t"/>
                <a:pathLst>
                  <a:path extrusionOk="0" h="9992" w="1037">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8"/>
              <p:cNvSpPr/>
              <p:nvPr/>
            </p:nvSpPr>
            <p:spPr>
              <a:xfrm>
                <a:off x="7278474" y="4934850"/>
                <a:ext cx="25250" cy="176550"/>
              </a:xfrm>
              <a:custGeom>
                <a:rect b="b" l="l" r="r" t="t"/>
                <a:pathLst>
                  <a:path extrusionOk="0" h="7062" w="101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8"/>
              <p:cNvSpPr/>
              <p:nvPr/>
            </p:nvSpPr>
            <p:spPr>
              <a:xfrm>
                <a:off x="7329024" y="4990225"/>
                <a:ext cx="23175" cy="121175"/>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8"/>
              <p:cNvSpPr/>
              <p:nvPr/>
            </p:nvSpPr>
            <p:spPr>
              <a:xfrm>
                <a:off x="7377524" y="4849100"/>
                <a:ext cx="25225" cy="262300"/>
              </a:xfrm>
              <a:custGeom>
                <a:rect b="b" l="l" r="r" t="t"/>
                <a:pathLst>
                  <a:path extrusionOk="0" h="10492" w="1009">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8"/>
              <p:cNvSpPr/>
              <p:nvPr/>
            </p:nvSpPr>
            <p:spPr>
              <a:xfrm>
                <a:off x="3961925" y="4951125"/>
                <a:ext cx="25225" cy="160275"/>
              </a:xfrm>
              <a:custGeom>
                <a:rect b="b" l="l" r="r" t="t"/>
                <a:pathLst>
                  <a:path extrusionOk="0" h="6411" w="1009">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8"/>
              <p:cNvSpPr/>
              <p:nvPr/>
            </p:nvSpPr>
            <p:spPr>
              <a:xfrm>
                <a:off x="401142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8"/>
              <p:cNvSpPr/>
              <p:nvPr/>
            </p:nvSpPr>
            <p:spPr>
              <a:xfrm>
                <a:off x="4060600" y="4880300"/>
                <a:ext cx="25925" cy="231100"/>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8"/>
              <p:cNvSpPr/>
              <p:nvPr/>
            </p:nvSpPr>
            <p:spPr>
              <a:xfrm>
                <a:off x="4109100" y="4850325"/>
                <a:ext cx="27925" cy="261075"/>
              </a:xfrm>
              <a:custGeom>
                <a:rect b="b" l="l" r="r" t="t"/>
                <a:pathLst>
                  <a:path extrusionOk="0" h="10443" w="1117">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8"/>
              <p:cNvSpPr/>
              <p:nvPr/>
            </p:nvSpPr>
            <p:spPr>
              <a:xfrm>
                <a:off x="4157900" y="4666325"/>
                <a:ext cx="29325" cy="445075"/>
              </a:xfrm>
              <a:custGeom>
                <a:rect b="b" l="l" r="r" t="t"/>
                <a:pathLst>
                  <a:path extrusionOk="0" h="17803" w="1173">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8"/>
              <p:cNvSpPr/>
              <p:nvPr/>
            </p:nvSpPr>
            <p:spPr>
              <a:xfrm>
                <a:off x="420880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8"/>
              <p:cNvSpPr/>
              <p:nvPr/>
            </p:nvSpPr>
            <p:spPr>
              <a:xfrm>
                <a:off x="4256925" y="4887700"/>
                <a:ext cx="29300" cy="223700"/>
              </a:xfrm>
              <a:custGeom>
                <a:rect b="b" l="l" r="r" t="t"/>
                <a:pathLst>
                  <a:path extrusionOk="0" h="8948" w="1172">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8"/>
              <p:cNvSpPr/>
              <p:nvPr/>
            </p:nvSpPr>
            <p:spPr>
              <a:xfrm>
                <a:off x="4307150" y="5004850"/>
                <a:ext cx="27925" cy="106550"/>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8"/>
              <p:cNvSpPr/>
              <p:nvPr/>
            </p:nvSpPr>
            <p:spPr>
              <a:xfrm>
                <a:off x="4357650" y="4861600"/>
                <a:ext cx="25875" cy="249800"/>
              </a:xfrm>
              <a:custGeom>
                <a:rect b="b" l="l" r="r" t="t"/>
                <a:pathLst>
                  <a:path extrusionOk="0" h="9992" w="1035">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8"/>
              <p:cNvSpPr/>
              <p:nvPr/>
            </p:nvSpPr>
            <p:spPr>
              <a:xfrm>
                <a:off x="509715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8"/>
              <p:cNvSpPr/>
              <p:nvPr/>
            </p:nvSpPr>
            <p:spPr>
              <a:xfrm>
                <a:off x="5150075" y="4934850"/>
                <a:ext cx="25225" cy="176550"/>
              </a:xfrm>
              <a:custGeom>
                <a:rect b="b" l="l" r="r" t="t"/>
                <a:pathLst>
                  <a:path extrusionOk="0" h="7062" w="1009">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8"/>
              <p:cNvSpPr/>
              <p:nvPr/>
            </p:nvSpPr>
            <p:spPr>
              <a:xfrm>
                <a:off x="5200575" y="4990225"/>
                <a:ext cx="23175" cy="121175"/>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8"/>
              <p:cNvSpPr/>
              <p:nvPr/>
            </p:nvSpPr>
            <p:spPr>
              <a:xfrm>
                <a:off x="524907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8"/>
              <p:cNvSpPr/>
              <p:nvPr/>
            </p:nvSpPr>
            <p:spPr>
              <a:xfrm>
                <a:off x="5298575" y="4951175"/>
                <a:ext cx="25225" cy="160225"/>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8"/>
              <p:cNvSpPr/>
              <p:nvPr/>
            </p:nvSpPr>
            <p:spPr>
              <a:xfrm>
                <a:off x="534807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8"/>
              <p:cNvSpPr/>
              <p:nvPr/>
            </p:nvSpPr>
            <p:spPr>
              <a:xfrm>
                <a:off x="5050700" y="4861600"/>
                <a:ext cx="25925" cy="249800"/>
              </a:xfrm>
              <a:custGeom>
                <a:rect b="b" l="l" r="r" t="t"/>
                <a:pathLst>
                  <a:path extrusionOk="0" h="9992" w="1037">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8"/>
              <p:cNvSpPr/>
              <p:nvPr/>
            </p:nvSpPr>
            <p:spPr>
              <a:xfrm>
                <a:off x="678035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8"/>
              <p:cNvSpPr/>
              <p:nvPr/>
            </p:nvSpPr>
            <p:spPr>
              <a:xfrm>
                <a:off x="6485350" y="4850325"/>
                <a:ext cx="27950" cy="261075"/>
              </a:xfrm>
              <a:custGeom>
                <a:rect b="b" l="l" r="r" t="t"/>
                <a:pathLst>
                  <a:path extrusionOk="0" h="10443" w="1118">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8"/>
              <p:cNvSpPr/>
              <p:nvPr/>
            </p:nvSpPr>
            <p:spPr>
              <a:xfrm>
                <a:off x="6534200" y="4666275"/>
                <a:ext cx="29275" cy="445125"/>
              </a:xfrm>
              <a:custGeom>
                <a:rect b="b" l="l" r="r" t="t"/>
                <a:pathLst>
                  <a:path extrusionOk="0" h="17805" w="1171">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8"/>
              <p:cNvSpPr/>
              <p:nvPr/>
            </p:nvSpPr>
            <p:spPr>
              <a:xfrm>
                <a:off x="6585050" y="4894150"/>
                <a:ext cx="26600" cy="217250"/>
              </a:xfrm>
              <a:custGeom>
                <a:rect b="b" l="l" r="r" t="t"/>
                <a:pathLst>
                  <a:path extrusionOk="0" h="8690" w="1064">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8"/>
              <p:cNvSpPr/>
              <p:nvPr/>
            </p:nvSpPr>
            <p:spPr>
              <a:xfrm>
                <a:off x="6633225" y="4887650"/>
                <a:ext cx="29300" cy="223750"/>
              </a:xfrm>
              <a:custGeom>
                <a:rect b="b" l="l" r="r" t="t"/>
                <a:pathLst>
                  <a:path extrusionOk="0" h="8950" w="1172">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8"/>
              <p:cNvSpPr/>
              <p:nvPr/>
            </p:nvSpPr>
            <p:spPr>
              <a:xfrm>
                <a:off x="6683350" y="5004850"/>
                <a:ext cx="28000" cy="106550"/>
              </a:xfrm>
              <a:custGeom>
                <a:rect b="b" l="l" r="r" t="t"/>
                <a:pathLst>
                  <a:path extrusionOk="0" h="4262" w="112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8"/>
              <p:cNvSpPr/>
              <p:nvPr/>
            </p:nvSpPr>
            <p:spPr>
              <a:xfrm>
                <a:off x="6733900" y="4861600"/>
                <a:ext cx="25925" cy="249800"/>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8"/>
              <p:cNvSpPr/>
              <p:nvPr/>
            </p:nvSpPr>
            <p:spPr>
              <a:xfrm>
                <a:off x="549320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8"/>
              <p:cNvSpPr/>
              <p:nvPr/>
            </p:nvSpPr>
            <p:spPr>
              <a:xfrm>
                <a:off x="5546125" y="4934900"/>
                <a:ext cx="25225" cy="176525"/>
              </a:xfrm>
              <a:custGeom>
                <a:rect b="b" l="l" r="r" t="t"/>
                <a:pathLst>
                  <a:path extrusionOk="0" h="7061" w="1009">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8"/>
              <p:cNvSpPr/>
              <p:nvPr/>
            </p:nvSpPr>
            <p:spPr>
              <a:xfrm>
                <a:off x="559662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8"/>
              <p:cNvSpPr/>
              <p:nvPr/>
            </p:nvSpPr>
            <p:spPr>
              <a:xfrm>
                <a:off x="564512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8"/>
              <p:cNvSpPr/>
              <p:nvPr/>
            </p:nvSpPr>
            <p:spPr>
              <a:xfrm>
                <a:off x="5694575" y="4951175"/>
                <a:ext cx="25250" cy="160225"/>
              </a:xfrm>
              <a:custGeom>
                <a:rect b="b" l="l" r="r" t="t"/>
                <a:pathLst>
                  <a:path extrusionOk="0" h="6409" w="101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8"/>
              <p:cNvSpPr/>
              <p:nvPr/>
            </p:nvSpPr>
            <p:spPr>
              <a:xfrm>
                <a:off x="574412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8"/>
              <p:cNvSpPr/>
              <p:nvPr/>
            </p:nvSpPr>
            <p:spPr>
              <a:xfrm>
                <a:off x="5793300" y="4880300"/>
                <a:ext cx="25875" cy="231100"/>
              </a:xfrm>
              <a:custGeom>
                <a:rect b="b" l="l" r="r" t="t"/>
                <a:pathLst>
                  <a:path extrusionOk="0" h="9244" w="1035">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8"/>
              <p:cNvSpPr/>
              <p:nvPr/>
            </p:nvSpPr>
            <p:spPr>
              <a:xfrm>
                <a:off x="5841800" y="4850325"/>
                <a:ext cx="27950" cy="261075"/>
              </a:xfrm>
              <a:custGeom>
                <a:rect b="b" l="l" r="r" t="t"/>
                <a:pathLst>
                  <a:path extrusionOk="0" h="10443" w="1118">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8"/>
              <p:cNvSpPr/>
              <p:nvPr/>
            </p:nvSpPr>
            <p:spPr>
              <a:xfrm>
                <a:off x="5890625" y="4666275"/>
                <a:ext cx="29300" cy="445125"/>
              </a:xfrm>
              <a:custGeom>
                <a:rect b="b" l="l" r="r" t="t"/>
                <a:pathLst>
                  <a:path extrusionOk="0" h="17805" w="1172">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8"/>
              <p:cNvSpPr/>
              <p:nvPr/>
            </p:nvSpPr>
            <p:spPr>
              <a:xfrm>
                <a:off x="594150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8"/>
              <p:cNvSpPr/>
              <p:nvPr/>
            </p:nvSpPr>
            <p:spPr>
              <a:xfrm>
                <a:off x="5989625" y="4887650"/>
                <a:ext cx="29300" cy="223750"/>
              </a:xfrm>
              <a:custGeom>
                <a:rect b="b" l="l" r="r" t="t"/>
                <a:pathLst>
                  <a:path extrusionOk="0" h="8950" w="1172">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8"/>
              <p:cNvSpPr/>
              <p:nvPr/>
            </p:nvSpPr>
            <p:spPr>
              <a:xfrm>
                <a:off x="6039800" y="5004850"/>
                <a:ext cx="27950" cy="106550"/>
              </a:xfrm>
              <a:custGeom>
                <a:rect b="b" l="l" r="r" t="t"/>
                <a:pathLst>
                  <a:path extrusionOk="0" h="4262" w="1118">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8"/>
              <p:cNvSpPr/>
              <p:nvPr/>
            </p:nvSpPr>
            <p:spPr>
              <a:xfrm>
                <a:off x="6090300" y="4861600"/>
                <a:ext cx="25925" cy="249800"/>
              </a:xfrm>
              <a:custGeom>
                <a:rect b="b" l="l" r="r" t="t"/>
                <a:pathLst>
                  <a:path extrusionOk="0" h="9992" w="1037">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8"/>
              <p:cNvSpPr/>
              <p:nvPr/>
            </p:nvSpPr>
            <p:spPr>
              <a:xfrm>
                <a:off x="5396250" y="5004850"/>
                <a:ext cx="27950" cy="106550"/>
              </a:xfrm>
              <a:custGeom>
                <a:rect b="b" l="l" r="r" t="t"/>
                <a:pathLst>
                  <a:path extrusionOk="0" h="4262" w="1118">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8"/>
              <p:cNvSpPr/>
              <p:nvPr/>
            </p:nvSpPr>
            <p:spPr>
              <a:xfrm>
                <a:off x="5446750" y="4861600"/>
                <a:ext cx="25925" cy="249800"/>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8"/>
              <p:cNvSpPr/>
              <p:nvPr/>
            </p:nvSpPr>
            <p:spPr>
              <a:xfrm>
                <a:off x="6186250" y="4792550"/>
                <a:ext cx="32100" cy="318850"/>
              </a:xfrm>
              <a:custGeom>
                <a:rect b="b" l="l" r="r" t="t"/>
                <a:pathLst>
                  <a:path extrusionOk="0" h="12754" w="1284">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8"/>
              <p:cNvSpPr/>
              <p:nvPr/>
            </p:nvSpPr>
            <p:spPr>
              <a:xfrm>
                <a:off x="6239175" y="4934900"/>
                <a:ext cx="25250" cy="176525"/>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8"/>
              <p:cNvSpPr/>
              <p:nvPr/>
            </p:nvSpPr>
            <p:spPr>
              <a:xfrm>
                <a:off x="628972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8"/>
              <p:cNvSpPr/>
              <p:nvPr/>
            </p:nvSpPr>
            <p:spPr>
              <a:xfrm>
                <a:off x="6338175" y="4849100"/>
                <a:ext cx="25250" cy="262300"/>
              </a:xfrm>
              <a:custGeom>
                <a:rect b="b" l="l" r="r" t="t"/>
                <a:pathLst>
                  <a:path extrusionOk="0" h="10492" w="101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8"/>
              <p:cNvSpPr/>
              <p:nvPr/>
            </p:nvSpPr>
            <p:spPr>
              <a:xfrm>
                <a:off x="6387675" y="4951125"/>
                <a:ext cx="25250" cy="160275"/>
              </a:xfrm>
              <a:custGeom>
                <a:rect b="b" l="l" r="r" t="t"/>
                <a:pathLst>
                  <a:path extrusionOk="0" h="6411" w="101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8"/>
              <p:cNvSpPr/>
              <p:nvPr/>
            </p:nvSpPr>
            <p:spPr>
              <a:xfrm>
                <a:off x="6437175" y="4972300"/>
                <a:ext cx="25250" cy="139100"/>
              </a:xfrm>
              <a:custGeom>
                <a:rect b="b" l="l" r="r" t="t"/>
                <a:pathLst>
                  <a:path extrusionOk="0" h="5564" w="101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8"/>
              <p:cNvSpPr/>
              <p:nvPr/>
            </p:nvSpPr>
            <p:spPr>
              <a:xfrm>
                <a:off x="6139850" y="4861600"/>
                <a:ext cx="25875" cy="249800"/>
              </a:xfrm>
              <a:custGeom>
                <a:rect b="b" l="l" r="r" t="t"/>
                <a:pathLst>
                  <a:path extrusionOk="0" h="9992" w="1035">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8"/>
              <p:cNvSpPr/>
              <p:nvPr/>
            </p:nvSpPr>
            <p:spPr>
              <a:xfrm>
                <a:off x="6833225" y="4934900"/>
                <a:ext cx="25250" cy="176525"/>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8"/>
              <p:cNvSpPr/>
              <p:nvPr/>
            </p:nvSpPr>
            <p:spPr>
              <a:xfrm>
                <a:off x="688377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8"/>
              <p:cNvSpPr/>
              <p:nvPr/>
            </p:nvSpPr>
            <p:spPr>
              <a:xfrm>
                <a:off x="693227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8"/>
              <p:cNvSpPr/>
              <p:nvPr/>
            </p:nvSpPr>
            <p:spPr>
              <a:xfrm>
                <a:off x="6981775" y="4951175"/>
                <a:ext cx="25225" cy="160225"/>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8"/>
              <p:cNvSpPr/>
              <p:nvPr/>
            </p:nvSpPr>
            <p:spPr>
              <a:xfrm>
                <a:off x="7031275" y="4972300"/>
                <a:ext cx="25250" cy="139100"/>
              </a:xfrm>
              <a:custGeom>
                <a:rect b="b" l="l" r="r" t="t"/>
                <a:pathLst>
                  <a:path extrusionOk="0" h="5564" w="101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8"/>
              <p:cNvSpPr/>
              <p:nvPr/>
            </p:nvSpPr>
            <p:spPr>
              <a:xfrm>
                <a:off x="7080450" y="4880300"/>
                <a:ext cx="25925" cy="231100"/>
              </a:xfrm>
              <a:custGeom>
                <a:rect b="b" l="l" r="r" t="t"/>
                <a:pathLst>
                  <a:path extrusionOk="0" h="9244" w="1037">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8"/>
              <p:cNvSpPr/>
              <p:nvPr/>
            </p:nvSpPr>
            <p:spPr>
              <a:xfrm>
                <a:off x="7128950" y="4850325"/>
                <a:ext cx="27950" cy="261075"/>
              </a:xfrm>
              <a:custGeom>
                <a:rect b="b" l="l" r="r" t="t"/>
                <a:pathLst>
                  <a:path extrusionOk="0" h="10443" w="1118">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8"/>
              <p:cNvSpPr/>
              <p:nvPr/>
            </p:nvSpPr>
            <p:spPr>
              <a:xfrm>
                <a:off x="7177775" y="4666275"/>
                <a:ext cx="29300" cy="445125"/>
              </a:xfrm>
              <a:custGeom>
                <a:rect b="b" l="l" r="r" t="t"/>
                <a:pathLst>
                  <a:path extrusionOk="0" h="17805" w="1172">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8"/>
              <p:cNvSpPr/>
              <p:nvPr/>
            </p:nvSpPr>
            <p:spPr>
              <a:xfrm>
                <a:off x="722865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4" name="Google Shape;984;p18"/>
            <p:cNvGrpSpPr/>
            <p:nvPr/>
          </p:nvGrpSpPr>
          <p:grpSpPr>
            <a:xfrm>
              <a:off x="-1" y="4935256"/>
              <a:ext cx="9144134" cy="129765"/>
              <a:chOff x="237925" y="603400"/>
              <a:chExt cx="3162200" cy="44875"/>
            </a:xfrm>
          </p:grpSpPr>
          <p:sp>
            <p:nvSpPr>
              <p:cNvPr id="985" name="Google Shape;985;p18"/>
              <p:cNvSpPr/>
              <p:nvPr/>
            </p:nvSpPr>
            <p:spPr>
              <a:xfrm>
                <a:off x="238125" y="603400"/>
                <a:ext cx="3162000" cy="7850"/>
              </a:xfrm>
              <a:custGeom>
                <a:rect b="b" l="l" r="r" t="t"/>
                <a:pathLst>
                  <a:path extrusionOk="0" h="314" w="126480">
                    <a:moveTo>
                      <a:pt x="0" y="0"/>
                    </a:moveTo>
                    <a:lnTo>
                      <a:pt x="0" y="314"/>
                    </a:lnTo>
                    <a:lnTo>
                      <a:pt x="126479" y="314"/>
                    </a:lnTo>
                    <a:lnTo>
                      <a:pt x="126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8"/>
              <p:cNvSpPr/>
              <p:nvPr/>
            </p:nvSpPr>
            <p:spPr>
              <a:xfrm>
                <a:off x="237925" y="636525"/>
                <a:ext cx="3147200" cy="11750"/>
              </a:xfrm>
              <a:custGeom>
                <a:rect b="b" l="l" r="r" t="t"/>
                <a:pathLst>
                  <a:path extrusionOk="0" h="470" w="125888">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7" name="Google Shape;987;p18"/>
            <p:cNvSpPr/>
            <p:nvPr/>
          </p:nvSpPr>
          <p:spPr>
            <a:xfrm>
              <a:off x="-52675" y="4625650"/>
              <a:ext cx="9268850" cy="263300"/>
            </a:xfrm>
            <a:custGeom>
              <a:rect b="b" l="l" r="r" t="t"/>
              <a:pathLst>
                <a:path extrusionOk="0" h="10532" w="370754">
                  <a:moveTo>
                    <a:pt x="0" y="10532"/>
                  </a:moveTo>
                  <a:lnTo>
                    <a:pt x="15800" y="3510"/>
                  </a:lnTo>
                  <a:lnTo>
                    <a:pt x="33705" y="9479"/>
                  </a:lnTo>
                  <a:lnTo>
                    <a:pt x="72677" y="2808"/>
                  </a:lnTo>
                  <a:lnTo>
                    <a:pt x="95849" y="10532"/>
                  </a:lnTo>
                  <a:lnTo>
                    <a:pt x="144299" y="2106"/>
                  </a:lnTo>
                  <a:lnTo>
                    <a:pt x="174142" y="9128"/>
                  </a:lnTo>
                  <a:lnTo>
                    <a:pt x="206794" y="0"/>
                  </a:lnTo>
                  <a:lnTo>
                    <a:pt x="244712" y="9830"/>
                  </a:lnTo>
                  <a:lnTo>
                    <a:pt x="279119" y="2808"/>
                  </a:lnTo>
                  <a:lnTo>
                    <a:pt x="346528" y="8075"/>
                  </a:lnTo>
                  <a:lnTo>
                    <a:pt x="370754" y="2106"/>
                  </a:lnTo>
                </a:path>
              </a:pathLst>
            </a:custGeom>
            <a:noFill/>
            <a:ln cap="flat" cmpd="sng" w="28575">
              <a:solidFill>
                <a:schemeClr val="dk2"/>
              </a:solidFill>
              <a:prstDash val="solid"/>
              <a:round/>
              <a:headEnd len="med" w="med" type="none"/>
              <a:tailEnd len="med" w="med" type="none"/>
            </a:ln>
          </p:spPr>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988" name="Shape 988"/>
        <p:cNvGrpSpPr/>
        <p:nvPr/>
      </p:nvGrpSpPr>
      <p:grpSpPr>
        <a:xfrm>
          <a:off x="0" y="0"/>
          <a:ext cx="0" cy="0"/>
          <a:chOff x="0" y="0"/>
          <a:chExt cx="0" cy="0"/>
        </a:xfrm>
      </p:grpSpPr>
      <p:sp>
        <p:nvSpPr>
          <p:cNvPr id="989" name="Google Shape;989;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90" name="Google Shape;990;p19"/>
          <p:cNvSpPr txBox="1"/>
          <p:nvPr>
            <p:ph idx="1" type="subTitle"/>
          </p:nvPr>
        </p:nvSpPr>
        <p:spPr>
          <a:xfrm>
            <a:off x="719999" y="1697873"/>
            <a:ext cx="2396100" cy="106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91" name="Google Shape;991;p19"/>
          <p:cNvSpPr txBox="1"/>
          <p:nvPr>
            <p:ph idx="2" type="subTitle"/>
          </p:nvPr>
        </p:nvSpPr>
        <p:spPr>
          <a:xfrm>
            <a:off x="3373950" y="1697882"/>
            <a:ext cx="2396100" cy="106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92" name="Google Shape;992;p19"/>
          <p:cNvSpPr txBox="1"/>
          <p:nvPr>
            <p:ph idx="3" type="subTitle"/>
          </p:nvPr>
        </p:nvSpPr>
        <p:spPr>
          <a:xfrm>
            <a:off x="719999" y="3276572"/>
            <a:ext cx="2396100" cy="106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93" name="Google Shape;993;p19"/>
          <p:cNvSpPr txBox="1"/>
          <p:nvPr>
            <p:ph idx="4" type="subTitle"/>
          </p:nvPr>
        </p:nvSpPr>
        <p:spPr>
          <a:xfrm>
            <a:off x="3373950" y="3276572"/>
            <a:ext cx="2396100" cy="106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94" name="Google Shape;994;p19"/>
          <p:cNvSpPr txBox="1"/>
          <p:nvPr>
            <p:ph idx="5" type="subTitle"/>
          </p:nvPr>
        </p:nvSpPr>
        <p:spPr>
          <a:xfrm>
            <a:off x="6027901" y="1697882"/>
            <a:ext cx="2396100" cy="106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95" name="Google Shape;995;p19"/>
          <p:cNvSpPr txBox="1"/>
          <p:nvPr>
            <p:ph idx="6" type="subTitle"/>
          </p:nvPr>
        </p:nvSpPr>
        <p:spPr>
          <a:xfrm>
            <a:off x="6027901" y="3276572"/>
            <a:ext cx="2396100" cy="106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96" name="Google Shape;996;p19"/>
          <p:cNvSpPr txBox="1"/>
          <p:nvPr>
            <p:ph idx="7" type="subTitle"/>
          </p:nvPr>
        </p:nvSpPr>
        <p:spPr>
          <a:xfrm>
            <a:off x="720149" y="1328650"/>
            <a:ext cx="2395800" cy="372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997" name="Google Shape;997;p19"/>
          <p:cNvSpPr txBox="1"/>
          <p:nvPr>
            <p:ph idx="8" type="subTitle"/>
          </p:nvPr>
        </p:nvSpPr>
        <p:spPr>
          <a:xfrm>
            <a:off x="3373950" y="1328655"/>
            <a:ext cx="2395800" cy="372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998" name="Google Shape;998;p19"/>
          <p:cNvSpPr txBox="1"/>
          <p:nvPr>
            <p:ph idx="9" type="subTitle"/>
          </p:nvPr>
        </p:nvSpPr>
        <p:spPr>
          <a:xfrm>
            <a:off x="6028051" y="1328655"/>
            <a:ext cx="2395800" cy="372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999" name="Google Shape;999;p19"/>
          <p:cNvSpPr txBox="1"/>
          <p:nvPr>
            <p:ph idx="13" type="subTitle"/>
          </p:nvPr>
        </p:nvSpPr>
        <p:spPr>
          <a:xfrm>
            <a:off x="719999" y="2904443"/>
            <a:ext cx="2396100" cy="372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000" name="Google Shape;1000;p19"/>
          <p:cNvSpPr txBox="1"/>
          <p:nvPr>
            <p:ph idx="14" type="subTitle"/>
          </p:nvPr>
        </p:nvSpPr>
        <p:spPr>
          <a:xfrm>
            <a:off x="3373950" y="2904443"/>
            <a:ext cx="2395800" cy="372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001" name="Google Shape;1001;p19"/>
          <p:cNvSpPr txBox="1"/>
          <p:nvPr>
            <p:ph idx="15" type="subTitle"/>
          </p:nvPr>
        </p:nvSpPr>
        <p:spPr>
          <a:xfrm>
            <a:off x="6028051" y="2904443"/>
            <a:ext cx="2395800" cy="372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1002" name="Google Shape;1002;p19"/>
          <p:cNvGrpSpPr/>
          <p:nvPr/>
        </p:nvGrpSpPr>
        <p:grpSpPr>
          <a:xfrm>
            <a:off x="-29650" y="4573100"/>
            <a:ext cx="9205025" cy="491921"/>
            <a:chOff x="-29650" y="4573100"/>
            <a:chExt cx="9205025" cy="491921"/>
          </a:xfrm>
        </p:grpSpPr>
        <p:grpSp>
          <p:nvGrpSpPr>
            <p:cNvPr id="1003" name="Google Shape;1003;p19"/>
            <p:cNvGrpSpPr/>
            <p:nvPr/>
          </p:nvGrpSpPr>
          <p:grpSpPr>
            <a:xfrm>
              <a:off x="-8997" y="4603999"/>
              <a:ext cx="9148780" cy="331069"/>
              <a:chOff x="-8997" y="4603999"/>
              <a:chExt cx="9148780" cy="331069"/>
            </a:xfrm>
          </p:grpSpPr>
          <p:sp>
            <p:nvSpPr>
              <p:cNvPr id="1004" name="Google Shape;1004;p19"/>
              <p:cNvSpPr/>
              <p:nvPr/>
            </p:nvSpPr>
            <p:spPr>
              <a:xfrm flipH="1">
                <a:off x="5642880" y="4697909"/>
                <a:ext cx="85283" cy="237129"/>
              </a:xfrm>
              <a:custGeom>
                <a:rect b="b" l="l" r="r" t="t"/>
                <a:pathLst>
                  <a:path extrusionOk="0" h="12754" w="1284">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9"/>
              <p:cNvSpPr/>
              <p:nvPr/>
            </p:nvSpPr>
            <p:spPr>
              <a:xfrm flipH="1">
                <a:off x="5520534" y="4803775"/>
                <a:ext cx="67018" cy="131263"/>
              </a:xfrm>
              <a:custGeom>
                <a:rect b="b" l="l" r="r" t="t"/>
                <a:pathLst>
                  <a:path extrusionOk="0" h="7060" w="1009">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9"/>
              <p:cNvSpPr/>
              <p:nvPr/>
            </p:nvSpPr>
            <p:spPr>
              <a:xfrm flipH="1">
                <a:off x="5391680" y="4844920"/>
                <a:ext cx="61704" cy="90118"/>
              </a:xfrm>
              <a:custGeom>
                <a:rect b="b" l="l" r="r" t="t"/>
                <a:pathLst>
                  <a:path extrusionOk="0" h="4847" w="929">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9"/>
              <p:cNvSpPr/>
              <p:nvPr/>
            </p:nvSpPr>
            <p:spPr>
              <a:xfrm flipH="1">
                <a:off x="5257511" y="4739966"/>
                <a:ext cx="67018" cy="195073"/>
              </a:xfrm>
              <a:custGeom>
                <a:rect b="b" l="l" r="r" t="t"/>
                <a:pathLst>
                  <a:path extrusionOk="0" h="10492" w="1009">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9"/>
              <p:cNvSpPr/>
              <p:nvPr/>
            </p:nvSpPr>
            <p:spPr>
              <a:xfrm flipH="1">
                <a:off x="5125933" y="4815879"/>
                <a:ext cx="67084" cy="119159"/>
              </a:xfrm>
              <a:custGeom>
                <a:rect b="b" l="l" r="r" t="t"/>
                <a:pathLst>
                  <a:path extrusionOk="0" h="6409" w="101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9"/>
              <p:cNvSpPr/>
              <p:nvPr/>
            </p:nvSpPr>
            <p:spPr>
              <a:xfrm flipH="1">
                <a:off x="4994422" y="4831590"/>
                <a:ext cx="67084" cy="103449"/>
              </a:xfrm>
              <a:custGeom>
                <a:rect b="b" l="l" r="r" t="t"/>
                <a:pathLst>
                  <a:path extrusionOk="0" h="5564" w="101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9"/>
              <p:cNvSpPr/>
              <p:nvPr/>
            </p:nvSpPr>
            <p:spPr>
              <a:xfrm flipH="1">
                <a:off x="4861980" y="4763169"/>
                <a:ext cx="68878" cy="171869"/>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9"/>
              <p:cNvSpPr/>
              <p:nvPr/>
            </p:nvSpPr>
            <p:spPr>
              <a:xfrm flipH="1">
                <a:off x="4727745" y="4740877"/>
                <a:ext cx="74258" cy="194161"/>
              </a:xfrm>
              <a:custGeom>
                <a:rect b="b" l="l" r="r" t="t"/>
                <a:pathLst>
                  <a:path extrusionOk="0" h="10443" w="1118">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9"/>
              <p:cNvSpPr/>
              <p:nvPr/>
            </p:nvSpPr>
            <p:spPr>
              <a:xfrm flipH="1">
                <a:off x="4594440" y="4603999"/>
                <a:ext cx="77844" cy="331039"/>
              </a:xfrm>
              <a:custGeom>
                <a:rect b="b" l="l" r="r" t="t"/>
                <a:pathLst>
                  <a:path extrusionOk="0" h="17805" w="1172">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9"/>
              <p:cNvSpPr/>
              <p:nvPr/>
            </p:nvSpPr>
            <p:spPr>
              <a:xfrm flipH="1">
                <a:off x="4466449" y="4773469"/>
                <a:ext cx="70671" cy="161569"/>
              </a:xfrm>
              <a:custGeom>
                <a:rect b="b" l="l" r="r" t="t"/>
                <a:pathLst>
                  <a:path extrusionOk="0" h="8690" w="1064">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9"/>
              <p:cNvSpPr/>
              <p:nvPr/>
            </p:nvSpPr>
            <p:spPr>
              <a:xfrm flipH="1">
                <a:off x="4331417" y="4768635"/>
                <a:ext cx="77778" cy="166403"/>
              </a:xfrm>
              <a:custGeom>
                <a:rect b="b" l="l" r="r" t="t"/>
                <a:pathLst>
                  <a:path extrusionOk="0" h="8950" w="1171">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9"/>
              <p:cNvSpPr/>
              <p:nvPr/>
            </p:nvSpPr>
            <p:spPr>
              <a:xfrm flipH="1">
                <a:off x="4201632" y="4855797"/>
                <a:ext cx="74191" cy="79241"/>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9"/>
              <p:cNvSpPr/>
              <p:nvPr/>
            </p:nvSpPr>
            <p:spPr>
              <a:xfrm flipH="1">
                <a:off x="4072778" y="4749262"/>
                <a:ext cx="68878" cy="185776"/>
              </a:xfrm>
              <a:custGeom>
                <a:rect b="b" l="l" r="r" t="t"/>
                <a:pathLst>
                  <a:path extrusionOk="0" h="9992" w="1037">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9"/>
              <p:cNvSpPr/>
              <p:nvPr/>
            </p:nvSpPr>
            <p:spPr>
              <a:xfrm flipH="1">
                <a:off x="7230409" y="4803738"/>
                <a:ext cx="67084" cy="131300"/>
              </a:xfrm>
              <a:custGeom>
                <a:rect b="b" l="l" r="r" t="t"/>
                <a:pathLst>
                  <a:path extrusionOk="0" h="7062" w="101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9"/>
              <p:cNvSpPr/>
              <p:nvPr/>
            </p:nvSpPr>
            <p:spPr>
              <a:xfrm flipH="1">
                <a:off x="7101621" y="4844920"/>
                <a:ext cx="61571" cy="90118"/>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9"/>
              <p:cNvSpPr/>
              <p:nvPr/>
            </p:nvSpPr>
            <p:spPr>
              <a:xfrm flipH="1">
                <a:off x="6967320" y="4739966"/>
                <a:ext cx="67018" cy="195073"/>
              </a:xfrm>
              <a:custGeom>
                <a:rect b="b" l="l" r="r" t="t"/>
                <a:pathLst>
                  <a:path extrusionOk="0" h="10492" w="1009">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9"/>
              <p:cNvSpPr/>
              <p:nvPr/>
            </p:nvSpPr>
            <p:spPr>
              <a:xfrm flipH="1">
                <a:off x="6835783" y="4815842"/>
                <a:ext cx="67018" cy="119197"/>
              </a:xfrm>
              <a:custGeom>
                <a:rect b="b" l="l" r="r" t="t"/>
                <a:pathLst>
                  <a:path extrusionOk="0" h="6411" w="1009">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9"/>
              <p:cNvSpPr/>
              <p:nvPr/>
            </p:nvSpPr>
            <p:spPr>
              <a:xfrm flipH="1">
                <a:off x="6704272" y="4831590"/>
                <a:ext cx="67018" cy="103449"/>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9"/>
              <p:cNvSpPr/>
              <p:nvPr/>
            </p:nvSpPr>
            <p:spPr>
              <a:xfrm flipH="1">
                <a:off x="6571764" y="4763169"/>
                <a:ext cx="68878" cy="171869"/>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9"/>
              <p:cNvSpPr/>
              <p:nvPr/>
            </p:nvSpPr>
            <p:spPr>
              <a:xfrm flipH="1">
                <a:off x="6437595" y="4740877"/>
                <a:ext cx="74191" cy="194161"/>
              </a:xfrm>
              <a:custGeom>
                <a:rect b="b" l="l" r="r" t="t"/>
                <a:pathLst>
                  <a:path extrusionOk="0" h="10443" w="1117">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9"/>
              <p:cNvSpPr/>
              <p:nvPr/>
            </p:nvSpPr>
            <p:spPr>
              <a:xfrm flipH="1">
                <a:off x="6304224" y="4604036"/>
                <a:ext cx="77911" cy="331002"/>
              </a:xfrm>
              <a:custGeom>
                <a:rect b="b" l="l" r="r" t="t"/>
                <a:pathLst>
                  <a:path extrusionOk="0" h="17803" w="1173">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9"/>
              <p:cNvSpPr/>
              <p:nvPr/>
            </p:nvSpPr>
            <p:spPr>
              <a:xfrm flipH="1">
                <a:off x="6176365" y="4773469"/>
                <a:ext cx="70538" cy="161569"/>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9"/>
              <p:cNvSpPr/>
              <p:nvPr/>
            </p:nvSpPr>
            <p:spPr>
              <a:xfrm flipH="1">
                <a:off x="6041201" y="4768673"/>
                <a:ext cx="77844" cy="166366"/>
              </a:xfrm>
              <a:custGeom>
                <a:rect b="b" l="l" r="r" t="t"/>
                <a:pathLst>
                  <a:path extrusionOk="0" h="8948" w="1172">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9"/>
              <p:cNvSpPr/>
              <p:nvPr/>
            </p:nvSpPr>
            <p:spPr>
              <a:xfrm flipH="1">
                <a:off x="5911416" y="4855797"/>
                <a:ext cx="74191" cy="79241"/>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9"/>
              <p:cNvSpPr/>
              <p:nvPr/>
            </p:nvSpPr>
            <p:spPr>
              <a:xfrm flipH="1">
                <a:off x="5782694" y="4749262"/>
                <a:ext cx="68745" cy="185776"/>
              </a:xfrm>
              <a:custGeom>
                <a:rect b="b" l="l" r="r" t="t"/>
                <a:pathLst>
                  <a:path extrusionOk="0" h="9992" w="1035">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9"/>
              <p:cNvSpPr/>
              <p:nvPr/>
            </p:nvSpPr>
            <p:spPr>
              <a:xfrm flipH="1">
                <a:off x="3801452" y="4697909"/>
                <a:ext cx="85283" cy="237129"/>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9"/>
              <p:cNvSpPr/>
              <p:nvPr/>
            </p:nvSpPr>
            <p:spPr>
              <a:xfrm flipH="1">
                <a:off x="3679106" y="4803738"/>
                <a:ext cx="67018" cy="131300"/>
              </a:xfrm>
              <a:custGeom>
                <a:rect b="b" l="l" r="r" t="t"/>
                <a:pathLst>
                  <a:path extrusionOk="0" h="7062" w="1009">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9"/>
              <p:cNvSpPr/>
              <p:nvPr/>
            </p:nvSpPr>
            <p:spPr>
              <a:xfrm flipH="1">
                <a:off x="3550384" y="4844920"/>
                <a:ext cx="61571" cy="90118"/>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9"/>
              <p:cNvSpPr/>
              <p:nvPr/>
            </p:nvSpPr>
            <p:spPr>
              <a:xfrm flipH="1">
                <a:off x="3416083" y="4739966"/>
                <a:ext cx="67018" cy="195073"/>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9"/>
              <p:cNvSpPr/>
              <p:nvPr/>
            </p:nvSpPr>
            <p:spPr>
              <a:xfrm flipH="1">
                <a:off x="3284571" y="4815879"/>
                <a:ext cx="67018" cy="119159"/>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9"/>
              <p:cNvSpPr/>
              <p:nvPr/>
            </p:nvSpPr>
            <p:spPr>
              <a:xfrm flipH="1">
                <a:off x="3153060" y="4831590"/>
                <a:ext cx="67018" cy="103449"/>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9"/>
              <p:cNvSpPr/>
              <p:nvPr/>
            </p:nvSpPr>
            <p:spPr>
              <a:xfrm flipH="1">
                <a:off x="3941266" y="4749262"/>
                <a:ext cx="68878" cy="185776"/>
              </a:xfrm>
              <a:custGeom>
                <a:rect b="b" l="l" r="r" t="t"/>
                <a:pathLst>
                  <a:path extrusionOk="0" h="9992" w="1037">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9"/>
              <p:cNvSpPr/>
              <p:nvPr/>
            </p:nvSpPr>
            <p:spPr>
              <a:xfrm flipH="1">
                <a:off x="8535626" y="4697909"/>
                <a:ext cx="85283" cy="237129"/>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9"/>
              <p:cNvSpPr/>
              <p:nvPr/>
            </p:nvSpPr>
            <p:spPr>
              <a:xfrm flipH="1">
                <a:off x="124308" y="4740877"/>
                <a:ext cx="74258" cy="194161"/>
              </a:xfrm>
              <a:custGeom>
                <a:rect b="b" l="l" r="r" t="t"/>
                <a:pathLst>
                  <a:path extrusionOk="0" h="10443" w="1118">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9"/>
              <p:cNvSpPr/>
              <p:nvPr/>
            </p:nvSpPr>
            <p:spPr>
              <a:xfrm flipH="1">
                <a:off x="-8997" y="4603999"/>
                <a:ext cx="77778" cy="331039"/>
              </a:xfrm>
              <a:custGeom>
                <a:rect b="b" l="l" r="r" t="t"/>
                <a:pathLst>
                  <a:path extrusionOk="0" h="17805" w="1171">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9"/>
              <p:cNvSpPr/>
              <p:nvPr/>
            </p:nvSpPr>
            <p:spPr>
              <a:xfrm flipH="1">
                <a:off x="9069112" y="4773469"/>
                <a:ext cx="70671" cy="161569"/>
              </a:xfrm>
              <a:custGeom>
                <a:rect b="b" l="l" r="r" t="t"/>
                <a:pathLst>
                  <a:path extrusionOk="0" h="8690" w="1064">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9"/>
              <p:cNvSpPr/>
              <p:nvPr/>
            </p:nvSpPr>
            <p:spPr>
              <a:xfrm flipH="1">
                <a:off x="8933947" y="4768635"/>
                <a:ext cx="77844" cy="166403"/>
              </a:xfrm>
              <a:custGeom>
                <a:rect b="b" l="l" r="r" t="t"/>
                <a:pathLst>
                  <a:path extrusionOk="0" h="8950" w="1172">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9"/>
              <p:cNvSpPr/>
              <p:nvPr/>
            </p:nvSpPr>
            <p:spPr>
              <a:xfrm flipH="1">
                <a:off x="8804229" y="4855797"/>
                <a:ext cx="74390" cy="79241"/>
              </a:xfrm>
              <a:custGeom>
                <a:rect b="b" l="l" r="r" t="t"/>
                <a:pathLst>
                  <a:path extrusionOk="0" h="4262" w="112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9"/>
              <p:cNvSpPr/>
              <p:nvPr/>
            </p:nvSpPr>
            <p:spPr>
              <a:xfrm flipH="1">
                <a:off x="8675440" y="4749262"/>
                <a:ext cx="68878" cy="185776"/>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9"/>
              <p:cNvSpPr/>
              <p:nvPr/>
            </p:nvSpPr>
            <p:spPr>
              <a:xfrm flipH="1">
                <a:off x="2749226" y="4604005"/>
                <a:ext cx="85274" cy="331062"/>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9"/>
              <p:cNvSpPr/>
              <p:nvPr/>
            </p:nvSpPr>
            <p:spPr>
              <a:xfrm flipH="1">
                <a:off x="2626881" y="4803775"/>
                <a:ext cx="67018" cy="131282"/>
              </a:xfrm>
              <a:custGeom>
                <a:rect b="b" l="l" r="r" t="t"/>
                <a:pathLst>
                  <a:path extrusionOk="0" h="7061" w="1009">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9"/>
              <p:cNvSpPr/>
              <p:nvPr/>
            </p:nvSpPr>
            <p:spPr>
              <a:xfrm flipH="1">
                <a:off x="2498159" y="4844920"/>
                <a:ext cx="61571" cy="90118"/>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9"/>
              <p:cNvSpPr/>
              <p:nvPr/>
            </p:nvSpPr>
            <p:spPr>
              <a:xfrm flipH="1">
                <a:off x="2363857" y="4739966"/>
                <a:ext cx="67018" cy="195073"/>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9"/>
              <p:cNvSpPr/>
              <p:nvPr/>
            </p:nvSpPr>
            <p:spPr>
              <a:xfrm flipH="1">
                <a:off x="2232412" y="4815879"/>
                <a:ext cx="67084" cy="119159"/>
              </a:xfrm>
              <a:custGeom>
                <a:rect b="b" l="l" r="r" t="t"/>
                <a:pathLst>
                  <a:path extrusionOk="0" h="6409" w="101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9"/>
              <p:cNvSpPr/>
              <p:nvPr/>
            </p:nvSpPr>
            <p:spPr>
              <a:xfrm flipH="1">
                <a:off x="2100834" y="4831590"/>
                <a:ext cx="67018" cy="103449"/>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9"/>
              <p:cNvSpPr/>
              <p:nvPr/>
            </p:nvSpPr>
            <p:spPr>
              <a:xfrm flipH="1">
                <a:off x="1968459" y="4763169"/>
                <a:ext cx="68745" cy="171869"/>
              </a:xfrm>
              <a:custGeom>
                <a:rect b="b" l="l" r="r" t="t"/>
                <a:pathLst>
                  <a:path extrusionOk="0" h="9244" w="1035">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9"/>
              <p:cNvSpPr/>
              <p:nvPr/>
            </p:nvSpPr>
            <p:spPr>
              <a:xfrm flipH="1">
                <a:off x="1834092" y="4740877"/>
                <a:ext cx="74258" cy="194161"/>
              </a:xfrm>
              <a:custGeom>
                <a:rect b="b" l="l" r="r" t="t"/>
                <a:pathLst>
                  <a:path extrusionOk="0" h="10443" w="1118">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9"/>
              <p:cNvSpPr/>
              <p:nvPr/>
            </p:nvSpPr>
            <p:spPr>
              <a:xfrm flipH="1">
                <a:off x="1700787" y="4603999"/>
                <a:ext cx="77844" cy="331039"/>
              </a:xfrm>
              <a:custGeom>
                <a:rect b="b" l="l" r="r" t="t"/>
                <a:pathLst>
                  <a:path extrusionOk="0" h="17805" w="1172">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9"/>
              <p:cNvSpPr/>
              <p:nvPr/>
            </p:nvSpPr>
            <p:spPr>
              <a:xfrm flipH="1">
                <a:off x="1572928" y="4773469"/>
                <a:ext cx="70538" cy="161569"/>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9"/>
              <p:cNvSpPr/>
              <p:nvPr/>
            </p:nvSpPr>
            <p:spPr>
              <a:xfrm flipH="1">
                <a:off x="1437763" y="4768635"/>
                <a:ext cx="77844" cy="166403"/>
              </a:xfrm>
              <a:custGeom>
                <a:rect b="b" l="l" r="r" t="t"/>
                <a:pathLst>
                  <a:path extrusionOk="0" h="8950" w="1172">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9"/>
              <p:cNvSpPr/>
              <p:nvPr/>
            </p:nvSpPr>
            <p:spPr>
              <a:xfrm flipH="1">
                <a:off x="1308045" y="4855797"/>
                <a:ext cx="74258" cy="79241"/>
              </a:xfrm>
              <a:custGeom>
                <a:rect b="b" l="l" r="r" t="t"/>
                <a:pathLst>
                  <a:path extrusionOk="0" h="4262" w="1118">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9"/>
              <p:cNvSpPr/>
              <p:nvPr/>
            </p:nvSpPr>
            <p:spPr>
              <a:xfrm flipH="1">
                <a:off x="1179257" y="4749262"/>
                <a:ext cx="68878" cy="185776"/>
              </a:xfrm>
              <a:custGeom>
                <a:rect b="b" l="l" r="r" t="t"/>
                <a:pathLst>
                  <a:path extrusionOk="0" h="9992" w="1037">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9"/>
              <p:cNvSpPr/>
              <p:nvPr/>
            </p:nvSpPr>
            <p:spPr>
              <a:xfrm flipH="1">
                <a:off x="3017829" y="4855797"/>
                <a:ext cx="74258" cy="79241"/>
              </a:xfrm>
              <a:custGeom>
                <a:rect b="b" l="l" r="r" t="t"/>
                <a:pathLst>
                  <a:path extrusionOk="0" h="4262" w="1118">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9"/>
              <p:cNvSpPr/>
              <p:nvPr/>
            </p:nvSpPr>
            <p:spPr>
              <a:xfrm flipH="1">
                <a:off x="2889040" y="4749262"/>
                <a:ext cx="68878" cy="185776"/>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9"/>
              <p:cNvSpPr/>
              <p:nvPr/>
            </p:nvSpPr>
            <p:spPr>
              <a:xfrm flipH="1">
                <a:off x="907931" y="4697909"/>
                <a:ext cx="85283" cy="237129"/>
              </a:xfrm>
              <a:custGeom>
                <a:rect b="b" l="l" r="r" t="t"/>
                <a:pathLst>
                  <a:path extrusionOk="0" h="12754" w="1284">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9"/>
              <p:cNvSpPr/>
              <p:nvPr/>
            </p:nvSpPr>
            <p:spPr>
              <a:xfrm flipH="1">
                <a:off x="785519" y="4803775"/>
                <a:ext cx="67084" cy="131282"/>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9"/>
              <p:cNvSpPr/>
              <p:nvPr/>
            </p:nvSpPr>
            <p:spPr>
              <a:xfrm flipH="1">
                <a:off x="656731" y="4844920"/>
                <a:ext cx="61571" cy="90118"/>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9"/>
              <p:cNvSpPr/>
              <p:nvPr/>
            </p:nvSpPr>
            <p:spPr>
              <a:xfrm flipH="1">
                <a:off x="522496" y="4739966"/>
                <a:ext cx="67084" cy="195073"/>
              </a:xfrm>
              <a:custGeom>
                <a:rect b="b" l="l" r="r" t="t"/>
                <a:pathLst>
                  <a:path extrusionOk="0" h="10492" w="101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9"/>
              <p:cNvSpPr/>
              <p:nvPr/>
            </p:nvSpPr>
            <p:spPr>
              <a:xfrm flipH="1">
                <a:off x="390984" y="4815842"/>
                <a:ext cx="67084" cy="119197"/>
              </a:xfrm>
              <a:custGeom>
                <a:rect b="b" l="l" r="r" t="t"/>
                <a:pathLst>
                  <a:path extrusionOk="0" h="6411" w="101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9"/>
              <p:cNvSpPr/>
              <p:nvPr/>
            </p:nvSpPr>
            <p:spPr>
              <a:xfrm flipH="1">
                <a:off x="259473" y="4831590"/>
                <a:ext cx="67084" cy="103449"/>
              </a:xfrm>
              <a:custGeom>
                <a:rect b="b" l="l" r="r" t="t"/>
                <a:pathLst>
                  <a:path extrusionOk="0" h="5564" w="101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9"/>
              <p:cNvSpPr/>
              <p:nvPr/>
            </p:nvSpPr>
            <p:spPr>
              <a:xfrm flipH="1">
                <a:off x="1047745" y="4749262"/>
                <a:ext cx="68745" cy="185776"/>
              </a:xfrm>
              <a:custGeom>
                <a:rect b="b" l="l" r="r" t="t"/>
                <a:pathLst>
                  <a:path extrusionOk="0" h="9992" w="1035">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9"/>
              <p:cNvSpPr/>
              <p:nvPr/>
            </p:nvSpPr>
            <p:spPr>
              <a:xfrm flipH="1">
                <a:off x="8413347" y="4803775"/>
                <a:ext cx="67084" cy="131282"/>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9"/>
              <p:cNvSpPr/>
              <p:nvPr/>
            </p:nvSpPr>
            <p:spPr>
              <a:xfrm flipH="1">
                <a:off x="8284559" y="4844920"/>
                <a:ext cx="61571" cy="90118"/>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9"/>
              <p:cNvSpPr/>
              <p:nvPr/>
            </p:nvSpPr>
            <p:spPr>
              <a:xfrm flipH="1">
                <a:off x="8150257" y="4739966"/>
                <a:ext cx="67018" cy="195073"/>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9"/>
              <p:cNvSpPr/>
              <p:nvPr/>
            </p:nvSpPr>
            <p:spPr>
              <a:xfrm flipH="1">
                <a:off x="8018746" y="4815879"/>
                <a:ext cx="67018" cy="119159"/>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9"/>
              <p:cNvSpPr/>
              <p:nvPr/>
            </p:nvSpPr>
            <p:spPr>
              <a:xfrm flipH="1">
                <a:off x="7887168" y="4831590"/>
                <a:ext cx="67084" cy="103449"/>
              </a:xfrm>
              <a:custGeom>
                <a:rect b="b" l="l" r="r" t="t"/>
                <a:pathLst>
                  <a:path extrusionOk="0" h="5564" w="101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9"/>
              <p:cNvSpPr/>
              <p:nvPr/>
            </p:nvSpPr>
            <p:spPr>
              <a:xfrm flipH="1">
                <a:off x="7754726" y="4763169"/>
                <a:ext cx="68878" cy="171869"/>
              </a:xfrm>
              <a:custGeom>
                <a:rect b="b" l="l" r="r" t="t"/>
                <a:pathLst>
                  <a:path extrusionOk="0" h="9244" w="1037">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9"/>
              <p:cNvSpPr/>
              <p:nvPr/>
            </p:nvSpPr>
            <p:spPr>
              <a:xfrm flipH="1">
                <a:off x="7620491" y="4740877"/>
                <a:ext cx="74258" cy="194161"/>
              </a:xfrm>
              <a:custGeom>
                <a:rect b="b" l="l" r="r" t="t"/>
                <a:pathLst>
                  <a:path extrusionOk="0" h="10443" w="1118">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9"/>
              <p:cNvSpPr/>
              <p:nvPr/>
            </p:nvSpPr>
            <p:spPr>
              <a:xfrm flipH="1">
                <a:off x="7487186" y="4603999"/>
                <a:ext cx="77844" cy="331039"/>
              </a:xfrm>
              <a:custGeom>
                <a:rect b="b" l="l" r="r" t="t"/>
                <a:pathLst>
                  <a:path extrusionOk="0" h="17805" w="1172">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9"/>
              <p:cNvSpPr/>
              <p:nvPr/>
            </p:nvSpPr>
            <p:spPr>
              <a:xfrm flipH="1">
                <a:off x="7359328" y="4773469"/>
                <a:ext cx="70538" cy="161569"/>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4" name="Google Shape;1074;p19"/>
            <p:cNvGrpSpPr/>
            <p:nvPr/>
          </p:nvGrpSpPr>
          <p:grpSpPr>
            <a:xfrm>
              <a:off x="-1" y="4935256"/>
              <a:ext cx="9144134" cy="129765"/>
              <a:chOff x="237925" y="603400"/>
              <a:chExt cx="3162200" cy="44875"/>
            </a:xfrm>
          </p:grpSpPr>
          <p:sp>
            <p:nvSpPr>
              <p:cNvPr id="1075" name="Google Shape;1075;p19"/>
              <p:cNvSpPr/>
              <p:nvPr/>
            </p:nvSpPr>
            <p:spPr>
              <a:xfrm>
                <a:off x="238125" y="603400"/>
                <a:ext cx="3162000" cy="7850"/>
              </a:xfrm>
              <a:custGeom>
                <a:rect b="b" l="l" r="r" t="t"/>
                <a:pathLst>
                  <a:path extrusionOk="0" h="314" w="126480">
                    <a:moveTo>
                      <a:pt x="0" y="0"/>
                    </a:moveTo>
                    <a:lnTo>
                      <a:pt x="0" y="314"/>
                    </a:lnTo>
                    <a:lnTo>
                      <a:pt x="126479" y="314"/>
                    </a:lnTo>
                    <a:lnTo>
                      <a:pt x="126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9"/>
              <p:cNvSpPr/>
              <p:nvPr/>
            </p:nvSpPr>
            <p:spPr>
              <a:xfrm>
                <a:off x="237925" y="636525"/>
                <a:ext cx="3147200" cy="11750"/>
              </a:xfrm>
              <a:custGeom>
                <a:rect b="b" l="l" r="r" t="t"/>
                <a:pathLst>
                  <a:path extrusionOk="0" h="470" w="125888">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7" name="Google Shape;1077;p19"/>
            <p:cNvSpPr/>
            <p:nvPr/>
          </p:nvSpPr>
          <p:spPr>
            <a:xfrm>
              <a:off x="-29650" y="4573100"/>
              <a:ext cx="9205025" cy="305100"/>
            </a:xfrm>
            <a:custGeom>
              <a:rect b="b" l="l" r="r" t="t"/>
              <a:pathLst>
                <a:path extrusionOk="0" h="12204" w="368201">
                  <a:moveTo>
                    <a:pt x="0" y="0"/>
                  </a:moveTo>
                  <a:lnTo>
                    <a:pt x="16966" y="11608"/>
                  </a:lnTo>
                  <a:lnTo>
                    <a:pt x="40481" y="4167"/>
                  </a:lnTo>
                  <a:lnTo>
                    <a:pt x="62508" y="9525"/>
                  </a:lnTo>
                  <a:lnTo>
                    <a:pt x="112514" y="893"/>
                  </a:lnTo>
                  <a:lnTo>
                    <a:pt x="146447" y="10715"/>
                  </a:lnTo>
                  <a:lnTo>
                    <a:pt x="185738" y="3274"/>
                  </a:lnTo>
                  <a:lnTo>
                    <a:pt x="219670" y="12204"/>
                  </a:lnTo>
                  <a:lnTo>
                    <a:pt x="256580" y="0"/>
                  </a:lnTo>
                  <a:lnTo>
                    <a:pt x="281583" y="8929"/>
                  </a:lnTo>
                  <a:lnTo>
                    <a:pt x="305395" y="1488"/>
                  </a:lnTo>
                  <a:lnTo>
                    <a:pt x="337840" y="9525"/>
                  </a:lnTo>
                  <a:lnTo>
                    <a:pt x="368201" y="5953"/>
                  </a:lnTo>
                </a:path>
              </a:pathLst>
            </a:custGeom>
            <a:noFill/>
            <a:ln cap="flat" cmpd="sng" w="28575">
              <a:solidFill>
                <a:schemeClr val="dk2"/>
              </a:solidFill>
              <a:prstDash val="solid"/>
              <a:round/>
              <a:headEnd len="med" w="med" type="none"/>
              <a:tailEnd len="med" w="med" type="none"/>
            </a:ln>
          </p:spPr>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078" name="Shape 1078"/>
        <p:cNvGrpSpPr/>
        <p:nvPr/>
      </p:nvGrpSpPr>
      <p:grpSpPr>
        <a:xfrm>
          <a:off x="0" y="0"/>
          <a:ext cx="0" cy="0"/>
          <a:chOff x="0" y="0"/>
          <a:chExt cx="0" cy="0"/>
        </a:xfrm>
      </p:grpSpPr>
      <p:sp>
        <p:nvSpPr>
          <p:cNvPr id="1079" name="Google Shape;1079;p20"/>
          <p:cNvSpPr txBox="1"/>
          <p:nvPr>
            <p:ph hasCustomPrompt="1" type="title"/>
          </p:nvPr>
        </p:nvSpPr>
        <p:spPr>
          <a:xfrm>
            <a:off x="798385" y="3506726"/>
            <a:ext cx="3492600" cy="750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080" name="Google Shape;1080;p20"/>
          <p:cNvSpPr txBox="1"/>
          <p:nvPr>
            <p:ph idx="1" type="subTitle"/>
          </p:nvPr>
        </p:nvSpPr>
        <p:spPr>
          <a:xfrm>
            <a:off x="798397" y="4262452"/>
            <a:ext cx="3492600" cy="34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1081" name="Google Shape;1081;p20"/>
          <p:cNvSpPr txBox="1"/>
          <p:nvPr>
            <p:ph hasCustomPrompt="1" idx="2" type="title"/>
          </p:nvPr>
        </p:nvSpPr>
        <p:spPr>
          <a:xfrm>
            <a:off x="2825700" y="2251375"/>
            <a:ext cx="3492600" cy="750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082" name="Google Shape;1082;p20"/>
          <p:cNvSpPr txBox="1"/>
          <p:nvPr>
            <p:ph idx="3" type="subTitle"/>
          </p:nvPr>
        </p:nvSpPr>
        <p:spPr>
          <a:xfrm>
            <a:off x="2825700" y="3007383"/>
            <a:ext cx="3492600" cy="34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1083" name="Google Shape;1083;p20"/>
          <p:cNvSpPr txBox="1"/>
          <p:nvPr>
            <p:ph hasCustomPrompt="1" idx="4" type="title"/>
          </p:nvPr>
        </p:nvSpPr>
        <p:spPr>
          <a:xfrm>
            <a:off x="4853003" y="3506726"/>
            <a:ext cx="3492600" cy="750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084" name="Google Shape;1084;p20"/>
          <p:cNvSpPr txBox="1"/>
          <p:nvPr>
            <p:ph idx="5" type="subTitle"/>
          </p:nvPr>
        </p:nvSpPr>
        <p:spPr>
          <a:xfrm>
            <a:off x="4853015" y="4262452"/>
            <a:ext cx="3492600" cy="34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713225" y="3775500"/>
            <a:ext cx="3420900" cy="841800"/>
          </a:xfrm>
          <a:prstGeom prst="rect">
            <a:avLst/>
          </a:prstGeom>
        </p:spPr>
        <p:txBody>
          <a:bodyPr anchorCtr="0" anchor="t" bIns="91425" lIns="91425" spcFirstLastPara="1" rIns="91425" wrap="square" tIns="91425">
            <a:noAutofit/>
          </a:bodyPr>
          <a:lstStyle>
            <a:lvl1pPr lvl="0" algn="l">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hasCustomPrompt="1" idx="2" type="title"/>
          </p:nvPr>
        </p:nvSpPr>
        <p:spPr>
          <a:xfrm>
            <a:off x="713225" y="2694275"/>
            <a:ext cx="1235700" cy="6162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p:nvPr>
            <p:ph idx="3" type="pic"/>
          </p:nvPr>
        </p:nvSpPr>
        <p:spPr>
          <a:xfrm>
            <a:off x="4742525" y="2397000"/>
            <a:ext cx="3688200" cy="22071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085" name="Shape 1085"/>
        <p:cNvGrpSpPr/>
        <p:nvPr/>
      </p:nvGrpSpPr>
      <p:grpSpPr>
        <a:xfrm>
          <a:off x="0" y="0"/>
          <a:ext cx="0" cy="0"/>
          <a:chOff x="0" y="0"/>
          <a:chExt cx="0" cy="0"/>
        </a:xfrm>
      </p:grpSpPr>
      <p:sp>
        <p:nvSpPr>
          <p:cNvPr id="1086" name="Google Shape;1086;p21"/>
          <p:cNvSpPr txBox="1"/>
          <p:nvPr>
            <p:ph type="title"/>
          </p:nvPr>
        </p:nvSpPr>
        <p:spPr>
          <a:xfrm>
            <a:off x="2347950" y="1334200"/>
            <a:ext cx="4448100" cy="785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87" name="Google Shape;1087;p21"/>
          <p:cNvSpPr txBox="1"/>
          <p:nvPr>
            <p:ph idx="1" type="subTitle"/>
          </p:nvPr>
        </p:nvSpPr>
        <p:spPr>
          <a:xfrm>
            <a:off x="2347900" y="2119600"/>
            <a:ext cx="44481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88" name="Google Shape;1088;p21"/>
          <p:cNvSpPr txBox="1"/>
          <p:nvPr/>
        </p:nvSpPr>
        <p:spPr>
          <a:xfrm>
            <a:off x="2099100" y="3829700"/>
            <a:ext cx="4945800" cy="51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1"/>
                </a:solidFill>
                <a:latin typeface="Work Sans"/>
                <a:ea typeface="Work Sans"/>
                <a:cs typeface="Work Sans"/>
                <a:sym typeface="Work Sans"/>
              </a:rPr>
              <a:t>CREDITS:</a:t>
            </a:r>
            <a:r>
              <a:rPr lang="en" sz="1000">
                <a:solidFill>
                  <a:schemeClr val="dk1"/>
                </a:solidFill>
                <a:latin typeface="Work Sans"/>
                <a:ea typeface="Work Sans"/>
                <a:cs typeface="Work Sans"/>
                <a:sym typeface="Work Sans"/>
              </a:rPr>
              <a:t> This presentation template was created by </a:t>
            </a:r>
            <a:r>
              <a:rPr b="1" lang="en" sz="1000" u="sng">
                <a:solidFill>
                  <a:schemeClr val="dk1"/>
                </a:solidFill>
                <a:latin typeface="Work Sans"/>
                <a:ea typeface="Work Sans"/>
                <a:cs typeface="Work Sans"/>
                <a:sym typeface="Work Sans"/>
                <a:hlinkClick r:id="rId2">
                  <a:extLst>
                    <a:ext uri="{A12FA001-AC4F-418D-AE19-62706E023703}">
                      <ahyp:hlinkClr val="tx"/>
                    </a:ext>
                  </a:extLst>
                </a:hlinkClick>
              </a:rPr>
              <a:t>Slidesgo</a:t>
            </a:r>
            <a:r>
              <a:rPr lang="en" sz="1000">
                <a:solidFill>
                  <a:schemeClr val="dk1"/>
                </a:solidFill>
                <a:latin typeface="Work Sans"/>
                <a:ea typeface="Work Sans"/>
                <a:cs typeface="Work Sans"/>
                <a:sym typeface="Work Sans"/>
              </a:rPr>
              <a:t>, and includes icons by </a:t>
            </a:r>
            <a:r>
              <a:rPr b="1" lang="en" sz="1000" u="sng">
                <a:solidFill>
                  <a:schemeClr val="dk1"/>
                </a:solidFill>
                <a:latin typeface="Work Sans"/>
                <a:ea typeface="Work Sans"/>
                <a:cs typeface="Work Sans"/>
                <a:sym typeface="Work Sans"/>
                <a:hlinkClick r:id="rId3">
                  <a:extLst>
                    <a:ext uri="{A12FA001-AC4F-418D-AE19-62706E023703}">
                      <ahyp:hlinkClr val="tx"/>
                    </a:ext>
                  </a:extLst>
                </a:hlinkClick>
              </a:rPr>
              <a:t>Flaticon</a:t>
            </a:r>
            <a:r>
              <a:rPr lang="en" sz="1000">
                <a:solidFill>
                  <a:schemeClr val="dk1"/>
                </a:solidFill>
                <a:latin typeface="Work Sans"/>
                <a:ea typeface="Work Sans"/>
                <a:cs typeface="Work Sans"/>
                <a:sym typeface="Work Sans"/>
              </a:rPr>
              <a:t>, and infographics &amp; images by </a:t>
            </a:r>
            <a:r>
              <a:rPr b="1" lang="en" sz="1000" u="sng">
                <a:solidFill>
                  <a:schemeClr val="dk1"/>
                </a:solidFill>
                <a:latin typeface="Work Sans"/>
                <a:ea typeface="Work Sans"/>
                <a:cs typeface="Work Sans"/>
                <a:sym typeface="Work Sans"/>
                <a:hlinkClick r:id="rId4">
                  <a:extLst>
                    <a:ext uri="{A12FA001-AC4F-418D-AE19-62706E023703}">
                      <ahyp:hlinkClr val="tx"/>
                    </a:ext>
                  </a:extLst>
                </a:hlinkClick>
              </a:rPr>
              <a:t>Freepik</a:t>
            </a:r>
            <a:r>
              <a:rPr lang="en" sz="1000" u="sng">
                <a:solidFill>
                  <a:schemeClr val="dk1"/>
                </a:solidFill>
                <a:latin typeface="Work Sans"/>
                <a:ea typeface="Work Sans"/>
                <a:cs typeface="Work Sans"/>
                <a:sym typeface="Work Sans"/>
              </a:rPr>
              <a:t> </a:t>
            </a:r>
            <a:endParaRPr b="1" sz="1000" u="sng">
              <a:solidFill>
                <a:schemeClr val="dk1"/>
              </a:solidFill>
              <a:latin typeface="Work Sans"/>
              <a:ea typeface="Work Sans"/>
              <a:cs typeface="Work Sans"/>
              <a:sym typeface="Work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089" name="Shape 1089"/>
        <p:cNvGrpSpPr/>
        <p:nvPr/>
      </p:nvGrpSpPr>
      <p:grpSpPr>
        <a:xfrm>
          <a:off x="0" y="0"/>
          <a:ext cx="0" cy="0"/>
          <a:chOff x="0" y="0"/>
          <a:chExt cx="0" cy="0"/>
        </a:xfrm>
      </p:grpSpPr>
      <p:grpSp>
        <p:nvGrpSpPr>
          <p:cNvPr id="1090" name="Google Shape;1090;p22"/>
          <p:cNvGrpSpPr/>
          <p:nvPr/>
        </p:nvGrpSpPr>
        <p:grpSpPr>
          <a:xfrm>
            <a:off x="-8775" y="4246350"/>
            <a:ext cx="9198600" cy="818671"/>
            <a:chOff x="-8775" y="4246350"/>
            <a:chExt cx="9198600" cy="818671"/>
          </a:xfrm>
        </p:grpSpPr>
        <p:grpSp>
          <p:nvGrpSpPr>
            <p:cNvPr id="1091" name="Google Shape;1091;p22"/>
            <p:cNvGrpSpPr/>
            <p:nvPr/>
          </p:nvGrpSpPr>
          <p:grpSpPr>
            <a:xfrm flipH="1">
              <a:off x="-58" y="4267697"/>
              <a:ext cx="9144241" cy="693944"/>
              <a:chOff x="3813375" y="4666275"/>
              <a:chExt cx="3441825" cy="445150"/>
            </a:xfrm>
          </p:grpSpPr>
          <p:sp>
            <p:nvSpPr>
              <p:cNvPr id="1092" name="Google Shape;1092;p22"/>
              <p:cNvSpPr/>
              <p:nvPr/>
            </p:nvSpPr>
            <p:spPr>
              <a:xfrm>
                <a:off x="4404050" y="4792550"/>
                <a:ext cx="32100" cy="318850"/>
              </a:xfrm>
              <a:custGeom>
                <a:rect b="b" l="l" r="r" t="t"/>
                <a:pathLst>
                  <a:path extrusionOk="0" h="12754" w="1284">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2"/>
              <p:cNvSpPr/>
              <p:nvPr/>
            </p:nvSpPr>
            <p:spPr>
              <a:xfrm>
                <a:off x="4456975" y="4934900"/>
                <a:ext cx="25225" cy="176500"/>
              </a:xfrm>
              <a:custGeom>
                <a:rect b="b" l="l" r="r" t="t"/>
                <a:pathLst>
                  <a:path extrusionOk="0" h="7060" w="1009">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2"/>
              <p:cNvSpPr/>
              <p:nvPr/>
            </p:nvSpPr>
            <p:spPr>
              <a:xfrm>
                <a:off x="4507475" y="4990225"/>
                <a:ext cx="23225" cy="121175"/>
              </a:xfrm>
              <a:custGeom>
                <a:rect b="b" l="l" r="r" t="t"/>
                <a:pathLst>
                  <a:path extrusionOk="0" h="4847" w="929">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2"/>
              <p:cNvSpPr/>
              <p:nvPr/>
            </p:nvSpPr>
            <p:spPr>
              <a:xfrm>
                <a:off x="4555975" y="4849100"/>
                <a:ext cx="25225" cy="262300"/>
              </a:xfrm>
              <a:custGeom>
                <a:rect b="b" l="l" r="r" t="t"/>
                <a:pathLst>
                  <a:path extrusionOk="0" h="10492" w="1009">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2"/>
              <p:cNvSpPr/>
              <p:nvPr/>
            </p:nvSpPr>
            <p:spPr>
              <a:xfrm>
                <a:off x="4605475" y="4951175"/>
                <a:ext cx="25250" cy="160225"/>
              </a:xfrm>
              <a:custGeom>
                <a:rect b="b" l="l" r="r" t="t"/>
                <a:pathLst>
                  <a:path extrusionOk="0" h="6409" w="101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2"/>
              <p:cNvSpPr/>
              <p:nvPr/>
            </p:nvSpPr>
            <p:spPr>
              <a:xfrm>
                <a:off x="4654975" y="4972300"/>
                <a:ext cx="25250" cy="139100"/>
              </a:xfrm>
              <a:custGeom>
                <a:rect b="b" l="l" r="r" t="t"/>
                <a:pathLst>
                  <a:path extrusionOk="0" h="5564" w="101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2"/>
              <p:cNvSpPr/>
              <p:nvPr/>
            </p:nvSpPr>
            <p:spPr>
              <a:xfrm>
                <a:off x="4704150" y="4880300"/>
                <a:ext cx="25925" cy="231100"/>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2"/>
              <p:cNvSpPr/>
              <p:nvPr/>
            </p:nvSpPr>
            <p:spPr>
              <a:xfrm>
                <a:off x="4752650" y="4850325"/>
                <a:ext cx="27950" cy="261075"/>
              </a:xfrm>
              <a:custGeom>
                <a:rect b="b" l="l" r="r" t="t"/>
                <a:pathLst>
                  <a:path extrusionOk="0" h="10443" w="1118">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2"/>
              <p:cNvSpPr/>
              <p:nvPr/>
            </p:nvSpPr>
            <p:spPr>
              <a:xfrm>
                <a:off x="4801475" y="4666275"/>
                <a:ext cx="29300" cy="445125"/>
              </a:xfrm>
              <a:custGeom>
                <a:rect b="b" l="l" r="r" t="t"/>
                <a:pathLst>
                  <a:path extrusionOk="0" h="17805" w="1172">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2"/>
              <p:cNvSpPr/>
              <p:nvPr/>
            </p:nvSpPr>
            <p:spPr>
              <a:xfrm>
                <a:off x="4852350" y="4894150"/>
                <a:ext cx="26600" cy="217250"/>
              </a:xfrm>
              <a:custGeom>
                <a:rect b="b" l="l" r="r" t="t"/>
                <a:pathLst>
                  <a:path extrusionOk="0" h="8690" w="1064">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2"/>
              <p:cNvSpPr/>
              <p:nvPr/>
            </p:nvSpPr>
            <p:spPr>
              <a:xfrm>
                <a:off x="4900500" y="4887650"/>
                <a:ext cx="29275" cy="223750"/>
              </a:xfrm>
              <a:custGeom>
                <a:rect b="b" l="l" r="r" t="t"/>
                <a:pathLst>
                  <a:path extrusionOk="0" h="8950" w="1171">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2"/>
              <p:cNvSpPr/>
              <p:nvPr/>
            </p:nvSpPr>
            <p:spPr>
              <a:xfrm>
                <a:off x="4950700" y="5004850"/>
                <a:ext cx="27925" cy="106550"/>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2"/>
              <p:cNvSpPr/>
              <p:nvPr/>
            </p:nvSpPr>
            <p:spPr>
              <a:xfrm>
                <a:off x="5001200" y="4861600"/>
                <a:ext cx="25925" cy="249800"/>
              </a:xfrm>
              <a:custGeom>
                <a:rect b="b" l="l" r="r" t="t"/>
                <a:pathLst>
                  <a:path extrusionOk="0" h="9992" w="1037">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2"/>
              <p:cNvSpPr/>
              <p:nvPr/>
            </p:nvSpPr>
            <p:spPr>
              <a:xfrm>
                <a:off x="3813375" y="4934850"/>
                <a:ext cx="25250" cy="176550"/>
              </a:xfrm>
              <a:custGeom>
                <a:rect b="b" l="l" r="r" t="t"/>
                <a:pathLst>
                  <a:path extrusionOk="0" h="7062" w="101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2"/>
              <p:cNvSpPr/>
              <p:nvPr/>
            </p:nvSpPr>
            <p:spPr>
              <a:xfrm>
                <a:off x="3863925" y="4990225"/>
                <a:ext cx="23175" cy="121175"/>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2"/>
              <p:cNvSpPr/>
              <p:nvPr/>
            </p:nvSpPr>
            <p:spPr>
              <a:xfrm>
                <a:off x="3912425" y="4849100"/>
                <a:ext cx="25225" cy="262300"/>
              </a:xfrm>
              <a:custGeom>
                <a:rect b="b" l="l" r="r" t="t"/>
                <a:pathLst>
                  <a:path extrusionOk="0" h="10492" w="1009">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2"/>
              <p:cNvSpPr/>
              <p:nvPr/>
            </p:nvSpPr>
            <p:spPr>
              <a:xfrm>
                <a:off x="3961925" y="4951125"/>
                <a:ext cx="25225" cy="160275"/>
              </a:xfrm>
              <a:custGeom>
                <a:rect b="b" l="l" r="r" t="t"/>
                <a:pathLst>
                  <a:path extrusionOk="0" h="6411" w="1009">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2"/>
              <p:cNvSpPr/>
              <p:nvPr/>
            </p:nvSpPr>
            <p:spPr>
              <a:xfrm>
                <a:off x="401142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2"/>
              <p:cNvSpPr/>
              <p:nvPr/>
            </p:nvSpPr>
            <p:spPr>
              <a:xfrm>
                <a:off x="4060600" y="4880300"/>
                <a:ext cx="25925" cy="231100"/>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2"/>
              <p:cNvSpPr/>
              <p:nvPr/>
            </p:nvSpPr>
            <p:spPr>
              <a:xfrm>
                <a:off x="4109100" y="4850325"/>
                <a:ext cx="27925" cy="261075"/>
              </a:xfrm>
              <a:custGeom>
                <a:rect b="b" l="l" r="r" t="t"/>
                <a:pathLst>
                  <a:path extrusionOk="0" h="10443" w="1117">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2"/>
              <p:cNvSpPr/>
              <p:nvPr/>
            </p:nvSpPr>
            <p:spPr>
              <a:xfrm>
                <a:off x="4157900" y="4666325"/>
                <a:ext cx="29325" cy="445075"/>
              </a:xfrm>
              <a:custGeom>
                <a:rect b="b" l="l" r="r" t="t"/>
                <a:pathLst>
                  <a:path extrusionOk="0" h="17803" w="1173">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2"/>
              <p:cNvSpPr/>
              <p:nvPr/>
            </p:nvSpPr>
            <p:spPr>
              <a:xfrm>
                <a:off x="420880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2"/>
              <p:cNvSpPr/>
              <p:nvPr/>
            </p:nvSpPr>
            <p:spPr>
              <a:xfrm>
                <a:off x="4256925" y="4887700"/>
                <a:ext cx="29300" cy="223700"/>
              </a:xfrm>
              <a:custGeom>
                <a:rect b="b" l="l" r="r" t="t"/>
                <a:pathLst>
                  <a:path extrusionOk="0" h="8948" w="1172">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2"/>
              <p:cNvSpPr/>
              <p:nvPr/>
            </p:nvSpPr>
            <p:spPr>
              <a:xfrm>
                <a:off x="4307150" y="5004850"/>
                <a:ext cx="27925" cy="106550"/>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2"/>
              <p:cNvSpPr/>
              <p:nvPr/>
            </p:nvSpPr>
            <p:spPr>
              <a:xfrm>
                <a:off x="4357650" y="4861600"/>
                <a:ext cx="25875" cy="249800"/>
              </a:xfrm>
              <a:custGeom>
                <a:rect b="b" l="l" r="r" t="t"/>
                <a:pathLst>
                  <a:path extrusionOk="0" h="9992" w="1035">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2"/>
              <p:cNvSpPr/>
              <p:nvPr/>
            </p:nvSpPr>
            <p:spPr>
              <a:xfrm>
                <a:off x="509715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2"/>
              <p:cNvSpPr/>
              <p:nvPr/>
            </p:nvSpPr>
            <p:spPr>
              <a:xfrm>
                <a:off x="5150075" y="4934850"/>
                <a:ext cx="25225" cy="176550"/>
              </a:xfrm>
              <a:custGeom>
                <a:rect b="b" l="l" r="r" t="t"/>
                <a:pathLst>
                  <a:path extrusionOk="0" h="7062" w="1009">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2"/>
              <p:cNvSpPr/>
              <p:nvPr/>
            </p:nvSpPr>
            <p:spPr>
              <a:xfrm>
                <a:off x="5200575" y="4990225"/>
                <a:ext cx="23175" cy="121175"/>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2"/>
              <p:cNvSpPr/>
              <p:nvPr/>
            </p:nvSpPr>
            <p:spPr>
              <a:xfrm>
                <a:off x="524907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2"/>
              <p:cNvSpPr/>
              <p:nvPr/>
            </p:nvSpPr>
            <p:spPr>
              <a:xfrm>
                <a:off x="5298575" y="4951175"/>
                <a:ext cx="25225" cy="160225"/>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2"/>
              <p:cNvSpPr/>
              <p:nvPr/>
            </p:nvSpPr>
            <p:spPr>
              <a:xfrm>
                <a:off x="534807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2"/>
              <p:cNvSpPr/>
              <p:nvPr/>
            </p:nvSpPr>
            <p:spPr>
              <a:xfrm>
                <a:off x="5050700" y="4861600"/>
                <a:ext cx="25925" cy="249800"/>
              </a:xfrm>
              <a:custGeom>
                <a:rect b="b" l="l" r="r" t="t"/>
                <a:pathLst>
                  <a:path extrusionOk="0" h="9992" w="1037">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2"/>
              <p:cNvSpPr/>
              <p:nvPr/>
            </p:nvSpPr>
            <p:spPr>
              <a:xfrm>
                <a:off x="678035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2"/>
              <p:cNvSpPr/>
              <p:nvPr/>
            </p:nvSpPr>
            <p:spPr>
              <a:xfrm>
                <a:off x="6485350" y="4850325"/>
                <a:ext cx="27950" cy="261075"/>
              </a:xfrm>
              <a:custGeom>
                <a:rect b="b" l="l" r="r" t="t"/>
                <a:pathLst>
                  <a:path extrusionOk="0" h="10443" w="1118">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2"/>
              <p:cNvSpPr/>
              <p:nvPr/>
            </p:nvSpPr>
            <p:spPr>
              <a:xfrm>
                <a:off x="6534200" y="4666275"/>
                <a:ext cx="29275" cy="445125"/>
              </a:xfrm>
              <a:custGeom>
                <a:rect b="b" l="l" r="r" t="t"/>
                <a:pathLst>
                  <a:path extrusionOk="0" h="17805" w="1171">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2"/>
              <p:cNvSpPr/>
              <p:nvPr/>
            </p:nvSpPr>
            <p:spPr>
              <a:xfrm>
                <a:off x="6585050" y="4894150"/>
                <a:ext cx="26600" cy="217250"/>
              </a:xfrm>
              <a:custGeom>
                <a:rect b="b" l="l" r="r" t="t"/>
                <a:pathLst>
                  <a:path extrusionOk="0" h="8690" w="1064">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2"/>
              <p:cNvSpPr/>
              <p:nvPr/>
            </p:nvSpPr>
            <p:spPr>
              <a:xfrm>
                <a:off x="6633225" y="4887650"/>
                <a:ext cx="29300" cy="223750"/>
              </a:xfrm>
              <a:custGeom>
                <a:rect b="b" l="l" r="r" t="t"/>
                <a:pathLst>
                  <a:path extrusionOk="0" h="8950" w="1172">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2"/>
              <p:cNvSpPr/>
              <p:nvPr/>
            </p:nvSpPr>
            <p:spPr>
              <a:xfrm>
                <a:off x="6683350" y="5004850"/>
                <a:ext cx="28000" cy="106550"/>
              </a:xfrm>
              <a:custGeom>
                <a:rect b="b" l="l" r="r" t="t"/>
                <a:pathLst>
                  <a:path extrusionOk="0" h="4262" w="112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2"/>
              <p:cNvSpPr/>
              <p:nvPr/>
            </p:nvSpPr>
            <p:spPr>
              <a:xfrm>
                <a:off x="6733900" y="4861600"/>
                <a:ext cx="25925" cy="249800"/>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2"/>
              <p:cNvSpPr/>
              <p:nvPr/>
            </p:nvSpPr>
            <p:spPr>
              <a:xfrm>
                <a:off x="549320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2"/>
              <p:cNvSpPr/>
              <p:nvPr/>
            </p:nvSpPr>
            <p:spPr>
              <a:xfrm>
                <a:off x="5546125" y="4934900"/>
                <a:ext cx="25225" cy="176525"/>
              </a:xfrm>
              <a:custGeom>
                <a:rect b="b" l="l" r="r" t="t"/>
                <a:pathLst>
                  <a:path extrusionOk="0" h="7061" w="1009">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2"/>
              <p:cNvSpPr/>
              <p:nvPr/>
            </p:nvSpPr>
            <p:spPr>
              <a:xfrm>
                <a:off x="559662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2"/>
              <p:cNvSpPr/>
              <p:nvPr/>
            </p:nvSpPr>
            <p:spPr>
              <a:xfrm>
                <a:off x="564512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2"/>
              <p:cNvSpPr/>
              <p:nvPr/>
            </p:nvSpPr>
            <p:spPr>
              <a:xfrm>
                <a:off x="5694575" y="4951175"/>
                <a:ext cx="25250" cy="160225"/>
              </a:xfrm>
              <a:custGeom>
                <a:rect b="b" l="l" r="r" t="t"/>
                <a:pathLst>
                  <a:path extrusionOk="0" h="6409" w="101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2"/>
              <p:cNvSpPr/>
              <p:nvPr/>
            </p:nvSpPr>
            <p:spPr>
              <a:xfrm>
                <a:off x="574412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2"/>
              <p:cNvSpPr/>
              <p:nvPr/>
            </p:nvSpPr>
            <p:spPr>
              <a:xfrm>
                <a:off x="5793300" y="4880300"/>
                <a:ext cx="25875" cy="231100"/>
              </a:xfrm>
              <a:custGeom>
                <a:rect b="b" l="l" r="r" t="t"/>
                <a:pathLst>
                  <a:path extrusionOk="0" h="9244" w="1035">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2"/>
              <p:cNvSpPr/>
              <p:nvPr/>
            </p:nvSpPr>
            <p:spPr>
              <a:xfrm>
                <a:off x="5841800" y="4850325"/>
                <a:ext cx="27950" cy="261075"/>
              </a:xfrm>
              <a:custGeom>
                <a:rect b="b" l="l" r="r" t="t"/>
                <a:pathLst>
                  <a:path extrusionOk="0" h="10443" w="1118">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2"/>
              <p:cNvSpPr/>
              <p:nvPr/>
            </p:nvSpPr>
            <p:spPr>
              <a:xfrm>
                <a:off x="5890625" y="4666275"/>
                <a:ext cx="29300" cy="445125"/>
              </a:xfrm>
              <a:custGeom>
                <a:rect b="b" l="l" r="r" t="t"/>
                <a:pathLst>
                  <a:path extrusionOk="0" h="17805" w="1172">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2"/>
              <p:cNvSpPr/>
              <p:nvPr/>
            </p:nvSpPr>
            <p:spPr>
              <a:xfrm>
                <a:off x="594150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2"/>
              <p:cNvSpPr/>
              <p:nvPr/>
            </p:nvSpPr>
            <p:spPr>
              <a:xfrm>
                <a:off x="5989625" y="4887650"/>
                <a:ext cx="29300" cy="223750"/>
              </a:xfrm>
              <a:custGeom>
                <a:rect b="b" l="l" r="r" t="t"/>
                <a:pathLst>
                  <a:path extrusionOk="0" h="8950" w="1172">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2"/>
              <p:cNvSpPr/>
              <p:nvPr/>
            </p:nvSpPr>
            <p:spPr>
              <a:xfrm>
                <a:off x="6039800" y="5004850"/>
                <a:ext cx="27950" cy="106550"/>
              </a:xfrm>
              <a:custGeom>
                <a:rect b="b" l="l" r="r" t="t"/>
                <a:pathLst>
                  <a:path extrusionOk="0" h="4262" w="1118">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2"/>
              <p:cNvSpPr/>
              <p:nvPr/>
            </p:nvSpPr>
            <p:spPr>
              <a:xfrm>
                <a:off x="6090300" y="4861600"/>
                <a:ext cx="25925" cy="249800"/>
              </a:xfrm>
              <a:custGeom>
                <a:rect b="b" l="l" r="r" t="t"/>
                <a:pathLst>
                  <a:path extrusionOk="0" h="9992" w="1037">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2"/>
              <p:cNvSpPr/>
              <p:nvPr/>
            </p:nvSpPr>
            <p:spPr>
              <a:xfrm>
                <a:off x="5396250" y="5004850"/>
                <a:ext cx="27950" cy="106550"/>
              </a:xfrm>
              <a:custGeom>
                <a:rect b="b" l="l" r="r" t="t"/>
                <a:pathLst>
                  <a:path extrusionOk="0" h="4262" w="1118">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2"/>
              <p:cNvSpPr/>
              <p:nvPr/>
            </p:nvSpPr>
            <p:spPr>
              <a:xfrm>
                <a:off x="5446750" y="4861600"/>
                <a:ext cx="25925" cy="249800"/>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2"/>
              <p:cNvSpPr/>
              <p:nvPr/>
            </p:nvSpPr>
            <p:spPr>
              <a:xfrm>
                <a:off x="6186250" y="4792550"/>
                <a:ext cx="32100" cy="318850"/>
              </a:xfrm>
              <a:custGeom>
                <a:rect b="b" l="l" r="r" t="t"/>
                <a:pathLst>
                  <a:path extrusionOk="0" h="12754" w="1284">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2"/>
              <p:cNvSpPr/>
              <p:nvPr/>
            </p:nvSpPr>
            <p:spPr>
              <a:xfrm>
                <a:off x="6239175" y="4934900"/>
                <a:ext cx="25250" cy="176525"/>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2"/>
              <p:cNvSpPr/>
              <p:nvPr/>
            </p:nvSpPr>
            <p:spPr>
              <a:xfrm>
                <a:off x="628972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2"/>
              <p:cNvSpPr/>
              <p:nvPr/>
            </p:nvSpPr>
            <p:spPr>
              <a:xfrm>
                <a:off x="6338175" y="4849100"/>
                <a:ext cx="25250" cy="262300"/>
              </a:xfrm>
              <a:custGeom>
                <a:rect b="b" l="l" r="r" t="t"/>
                <a:pathLst>
                  <a:path extrusionOk="0" h="10492" w="101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2"/>
              <p:cNvSpPr/>
              <p:nvPr/>
            </p:nvSpPr>
            <p:spPr>
              <a:xfrm>
                <a:off x="6387675" y="4951125"/>
                <a:ext cx="25250" cy="160275"/>
              </a:xfrm>
              <a:custGeom>
                <a:rect b="b" l="l" r="r" t="t"/>
                <a:pathLst>
                  <a:path extrusionOk="0" h="6411" w="101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2"/>
              <p:cNvSpPr/>
              <p:nvPr/>
            </p:nvSpPr>
            <p:spPr>
              <a:xfrm>
                <a:off x="6437175" y="4972300"/>
                <a:ext cx="25250" cy="139100"/>
              </a:xfrm>
              <a:custGeom>
                <a:rect b="b" l="l" r="r" t="t"/>
                <a:pathLst>
                  <a:path extrusionOk="0" h="5564" w="101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2"/>
              <p:cNvSpPr/>
              <p:nvPr/>
            </p:nvSpPr>
            <p:spPr>
              <a:xfrm>
                <a:off x="6139850" y="4861600"/>
                <a:ext cx="25875" cy="249800"/>
              </a:xfrm>
              <a:custGeom>
                <a:rect b="b" l="l" r="r" t="t"/>
                <a:pathLst>
                  <a:path extrusionOk="0" h="9992" w="1035">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2"/>
              <p:cNvSpPr/>
              <p:nvPr/>
            </p:nvSpPr>
            <p:spPr>
              <a:xfrm>
                <a:off x="6833225" y="4934900"/>
                <a:ext cx="25250" cy="176525"/>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2"/>
              <p:cNvSpPr/>
              <p:nvPr/>
            </p:nvSpPr>
            <p:spPr>
              <a:xfrm>
                <a:off x="688377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2"/>
              <p:cNvSpPr/>
              <p:nvPr/>
            </p:nvSpPr>
            <p:spPr>
              <a:xfrm>
                <a:off x="693227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2"/>
              <p:cNvSpPr/>
              <p:nvPr/>
            </p:nvSpPr>
            <p:spPr>
              <a:xfrm>
                <a:off x="6981775" y="4951175"/>
                <a:ext cx="25225" cy="160225"/>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2"/>
              <p:cNvSpPr/>
              <p:nvPr/>
            </p:nvSpPr>
            <p:spPr>
              <a:xfrm>
                <a:off x="7031275" y="4972300"/>
                <a:ext cx="25250" cy="139100"/>
              </a:xfrm>
              <a:custGeom>
                <a:rect b="b" l="l" r="r" t="t"/>
                <a:pathLst>
                  <a:path extrusionOk="0" h="5564" w="101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2"/>
              <p:cNvSpPr/>
              <p:nvPr/>
            </p:nvSpPr>
            <p:spPr>
              <a:xfrm>
                <a:off x="7080450" y="4880300"/>
                <a:ext cx="25925" cy="231100"/>
              </a:xfrm>
              <a:custGeom>
                <a:rect b="b" l="l" r="r" t="t"/>
                <a:pathLst>
                  <a:path extrusionOk="0" h="9244" w="1037">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2"/>
              <p:cNvSpPr/>
              <p:nvPr/>
            </p:nvSpPr>
            <p:spPr>
              <a:xfrm>
                <a:off x="7128950" y="4850325"/>
                <a:ext cx="27950" cy="261075"/>
              </a:xfrm>
              <a:custGeom>
                <a:rect b="b" l="l" r="r" t="t"/>
                <a:pathLst>
                  <a:path extrusionOk="0" h="10443" w="1118">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2"/>
              <p:cNvSpPr/>
              <p:nvPr/>
            </p:nvSpPr>
            <p:spPr>
              <a:xfrm>
                <a:off x="7177775" y="4666275"/>
                <a:ext cx="29300" cy="445125"/>
              </a:xfrm>
              <a:custGeom>
                <a:rect b="b" l="l" r="r" t="t"/>
                <a:pathLst>
                  <a:path extrusionOk="0" h="17805" w="1172">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2"/>
              <p:cNvSpPr/>
              <p:nvPr/>
            </p:nvSpPr>
            <p:spPr>
              <a:xfrm>
                <a:off x="722865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2" name="Google Shape;1162;p22"/>
            <p:cNvSpPr/>
            <p:nvPr/>
          </p:nvSpPr>
          <p:spPr>
            <a:xfrm>
              <a:off x="-8775" y="4246350"/>
              <a:ext cx="9198600" cy="623175"/>
            </a:xfrm>
            <a:custGeom>
              <a:rect b="b" l="l" r="r" t="t"/>
              <a:pathLst>
                <a:path extrusionOk="0" h="24927" w="367944">
                  <a:moveTo>
                    <a:pt x="0" y="19661"/>
                  </a:moveTo>
                  <a:lnTo>
                    <a:pt x="30194" y="24927"/>
                  </a:lnTo>
                  <a:lnTo>
                    <a:pt x="76538" y="8426"/>
                  </a:lnTo>
                  <a:lnTo>
                    <a:pt x="108136" y="24927"/>
                  </a:lnTo>
                  <a:lnTo>
                    <a:pt x="167822" y="2458"/>
                  </a:lnTo>
                  <a:lnTo>
                    <a:pt x="207495" y="24927"/>
                  </a:lnTo>
                  <a:lnTo>
                    <a:pt x="225401" y="13693"/>
                  </a:lnTo>
                  <a:lnTo>
                    <a:pt x="242956" y="23874"/>
                  </a:lnTo>
                  <a:lnTo>
                    <a:pt x="293513" y="0"/>
                  </a:lnTo>
                  <a:lnTo>
                    <a:pt x="346879" y="24927"/>
                  </a:lnTo>
                  <a:lnTo>
                    <a:pt x="367944" y="16852"/>
                  </a:lnTo>
                </a:path>
              </a:pathLst>
            </a:custGeom>
            <a:noFill/>
            <a:ln cap="flat" cmpd="sng" w="28575">
              <a:solidFill>
                <a:schemeClr val="dk2"/>
              </a:solidFill>
              <a:prstDash val="solid"/>
              <a:round/>
              <a:headEnd len="med" w="med" type="none"/>
              <a:tailEnd len="med" w="med" type="none"/>
            </a:ln>
          </p:spPr>
        </p:sp>
        <p:grpSp>
          <p:nvGrpSpPr>
            <p:cNvPr id="1163" name="Google Shape;1163;p22"/>
            <p:cNvGrpSpPr/>
            <p:nvPr/>
          </p:nvGrpSpPr>
          <p:grpSpPr>
            <a:xfrm>
              <a:off x="-1" y="4935256"/>
              <a:ext cx="9144134" cy="129765"/>
              <a:chOff x="237925" y="603400"/>
              <a:chExt cx="3162200" cy="44875"/>
            </a:xfrm>
          </p:grpSpPr>
          <p:sp>
            <p:nvSpPr>
              <p:cNvPr id="1164" name="Google Shape;1164;p22"/>
              <p:cNvSpPr/>
              <p:nvPr/>
            </p:nvSpPr>
            <p:spPr>
              <a:xfrm>
                <a:off x="238125" y="603400"/>
                <a:ext cx="3162000" cy="7850"/>
              </a:xfrm>
              <a:custGeom>
                <a:rect b="b" l="l" r="r" t="t"/>
                <a:pathLst>
                  <a:path extrusionOk="0" h="314" w="126480">
                    <a:moveTo>
                      <a:pt x="0" y="0"/>
                    </a:moveTo>
                    <a:lnTo>
                      <a:pt x="0" y="314"/>
                    </a:lnTo>
                    <a:lnTo>
                      <a:pt x="126479" y="314"/>
                    </a:lnTo>
                    <a:lnTo>
                      <a:pt x="126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2"/>
              <p:cNvSpPr/>
              <p:nvPr/>
            </p:nvSpPr>
            <p:spPr>
              <a:xfrm>
                <a:off x="237925" y="636525"/>
                <a:ext cx="3147200" cy="11750"/>
              </a:xfrm>
              <a:custGeom>
                <a:rect b="b" l="l" r="r" t="t"/>
                <a:pathLst>
                  <a:path extrusionOk="0" h="470" w="125888">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166" name="Shape 1166"/>
        <p:cNvGrpSpPr/>
        <p:nvPr/>
      </p:nvGrpSpPr>
      <p:grpSpPr>
        <a:xfrm>
          <a:off x="0" y="0"/>
          <a:ext cx="0" cy="0"/>
          <a:chOff x="0" y="0"/>
          <a:chExt cx="0" cy="0"/>
        </a:xfrm>
      </p:grpSpPr>
      <p:grpSp>
        <p:nvGrpSpPr>
          <p:cNvPr id="1167" name="Google Shape;1167;p23"/>
          <p:cNvGrpSpPr/>
          <p:nvPr/>
        </p:nvGrpSpPr>
        <p:grpSpPr>
          <a:xfrm>
            <a:off x="-53637" y="110400"/>
            <a:ext cx="9251275" cy="1920296"/>
            <a:chOff x="-53637" y="110400"/>
            <a:chExt cx="9251275" cy="1920296"/>
          </a:xfrm>
        </p:grpSpPr>
        <p:grpSp>
          <p:nvGrpSpPr>
            <p:cNvPr id="1168" name="Google Shape;1168;p23"/>
            <p:cNvGrpSpPr/>
            <p:nvPr/>
          </p:nvGrpSpPr>
          <p:grpSpPr>
            <a:xfrm>
              <a:off x="-1" y="1900931"/>
              <a:ext cx="9144134" cy="129765"/>
              <a:chOff x="237925" y="603400"/>
              <a:chExt cx="3162200" cy="44875"/>
            </a:xfrm>
          </p:grpSpPr>
          <p:sp>
            <p:nvSpPr>
              <p:cNvPr id="1169" name="Google Shape;1169;p23"/>
              <p:cNvSpPr/>
              <p:nvPr/>
            </p:nvSpPr>
            <p:spPr>
              <a:xfrm>
                <a:off x="238125" y="603400"/>
                <a:ext cx="3162000" cy="7850"/>
              </a:xfrm>
              <a:custGeom>
                <a:rect b="b" l="l" r="r" t="t"/>
                <a:pathLst>
                  <a:path extrusionOk="0" h="314" w="126480">
                    <a:moveTo>
                      <a:pt x="0" y="0"/>
                    </a:moveTo>
                    <a:lnTo>
                      <a:pt x="0" y="314"/>
                    </a:lnTo>
                    <a:lnTo>
                      <a:pt x="126479" y="314"/>
                    </a:lnTo>
                    <a:lnTo>
                      <a:pt x="126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3"/>
              <p:cNvSpPr/>
              <p:nvPr/>
            </p:nvSpPr>
            <p:spPr>
              <a:xfrm>
                <a:off x="237925" y="636525"/>
                <a:ext cx="3147200" cy="11750"/>
              </a:xfrm>
              <a:custGeom>
                <a:rect b="b" l="l" r="r" t="t"/>
                <a:pathLst>
                  <a:path extrusionOk="0" h="470" w="125888">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1" name="Google Shape;1171;p23"/>
            <p:cNvGrpSpPr/>
            <p:nvPr/>
          </p:nvGrpSpPr>
          <p:grpSpPr>
            <a:xfrm>
              <a:off x="-41" y="718275"/>
              <a:ext cx="9144241" cy="1182675"/>
              <a:chOff x="3813375" y="4666275"/>
              <a:chExt cx="3441825" cy="445150"/>
            </a:xfrm>
          </p:grpSpPr>
          <p:sp>
            <p:nvSpPr>
              <p:cNvPr id="1172" name="Google Shape;1172;p23"/>
              <p:cNvSpPr/>
              <p:nvPr/>
            </p:nvSpPr>
            <p:spPr>
              <a:xfrm>
                <a:off x="4404050" y="4792550"/>
                <a:ext cx="32100" cy="318850"/>
              </a:xfrm>
              <a:custGeom>
                <a:rect b="b" l="l" r="r" t="t"/>
                <a:pathLst>
                  <a:path extrusionOk="0" h="12754" w="1284">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3"/>
              <p:cNvSpPr/>
              <p:nvPr/>
            </p:nvSpPr>
            <p:spPr>
              <a:xfrm>
                <a:off x="4456975" y="4934900"/>
                <a:ext cx="25225" cy="176500"/>
              </a:xfrm>
              <a:custGeom>
                <a:rect b="b" l="l" r="r" t="t"/>
                <a:pathLst>
                  <a:path extrusionOk="0" h="7060" w="1009">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3"/>
              <p:cNvSpPr/>
              <p:nvPr/>
            </p:nvSpPr>
            <p:spPr>
              <a:xfrm>
                <a:off x="4507475" y="4990225"/>
                <a:ext cx="23225" cy="121175"/>
              </a:xfrm>
              <a:custGeom>
                <a:rect b="b" l="l" r="r" t="t"/>
                <a:pathLst>
                  <a:path extrusionOk="0" h="4847" w="929">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3"/>
              <p:cNvSpPr/>
              <p:nvPr/>
            </p:nvSpPr>
            <p:spPr>
              <a:xfrm>
                <a:off x="4555975" y="4849100"/>
                <a:ext cx="25225" cy="262300"/>
              </a:xfrm>
              <a:custGeom>
                <a:rect b="b" l="l" r="r" t="t"/>
                <a:pathLst>
                  <a:path extrusionOk="0" h="10492" w="1009">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3"/>
              <p:cNvSpPr/>
              <p:nvPr/>
            </p:nvSpPr>
            <p:spPr>
              <a:xfrm>
                <a:off x="4605475" y="4951175"/>
                <a:ext cx="25250" cy="160225"/>
              </a:xfrm>
              <a:custGeom>
                <a:rect b="b" l="l" r="r" t="t"/>
                <a:pathLst>
                  <a:path extrusionOk="0" h="6409" w="101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3"/>
              <p:cNvSpPr/>
              <p:nvPr/>
            </p:nvSpPr>
            <p:spPr>
              <a:xfrm>
                <a:off x="4654975" y="4972300"/>
                <a:ext cx="25250" cy="139100"/>
              </a:xfrm>
              <a:custGeom>
                <a:rect b="b" l="l" r="r" t="t"/>
                <a:pathLst>
                  <a:path extrusionOk="0" h="5564" w="101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3"/>
              <p:cNvSpPr/>
              <p:nvPr/>
            </p:nvSpPr>
            <p:spPr>
              <a:xfrm>
                <a:off x="4704150" y="4880300"/>
                <a:ext cx="25925" cy="231100"/>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3"/>
              <p:cNvSpPr/>
              <p:nvPr/>
            </p:nvSpPr>
            <p:spPr>
              <a:xfrm>
                <a:off x="4752650" y="4850325"/>
                <a:ext cx="27950" cy="261075"/>
              </a:xfrm>
              <a:custGeom>
                <a:rect b="b" l="l" r="r" t="t"/>
                <a:pathLst>
                  <a:path extrusionOk="0" h="10443" w="1118">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3"/>
              <p:cNvSpPr/>
              <p:nvPr/>
            </p:nvSpPr>
            <p:spPr>
              <a:xfrm>
                <a:off x="4801475" y="4666275"/>
                <a:ext cx="29300" cy="445125"/>
              </a:xfrm>
              <a:custGeom>
                <a:rect b="b" l="l" r="r" t="t"/>
                <a:pathLst>
                  <a:path extrusionOk="0" h="17805" w="1172">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3"/>
              <p:cNvSpPr/>
              <p:nvPr/>
            </p:nvSpPr>
            <p:spPr>
              <a:xfrm>
                <a:off x="4852350" y="4894150"/>
                <a:ext cx="26600" cy="217250"/>
              </a:xfrm>
              <a:custGeom>
                <a:rect b="b" l="l" r="r" t="t"/>
                <a:pathLst>
                  <a:path extrusionOk="0" h="8690" w="1064">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3"/>
              <p:cNvSpPr/>
              <p:nvPr/>
            </p:nvSpPr>
            <p:spPr>
              <a:xfrm>
                <a:off x="4900500" y="4887650"/>
                <a:ext cx="29275" cy="223750"/>
              </a:xfrm>
              <a:custGeom>
                <a:rect b="b" l="l" r="r" t="t"/>
                <a:pathLst>
                  <a:path extrusionOk="0" h="8950" w="1171">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3"/>
              <p:cNvSpPr/>
              <p:nvPr/>
            </p:nvSpPr>
            <p:spPr>
              <a:xfrm>
                <a:off x="4950700" y="5004850"/>
                <a:ext cx="27925" cy="106550"/>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3"/>
              <p:cNvSpPr/>
              <p:nvPr/>
            </p:nvSpPr>
            <p:spPr>
              <a:xfrm>
                <a:off x="5001200" y="4861600"/>
                <a:ext cx="25925" cy="249800"/>
              </a:xfrm>
              <a:custGeom>
                <a:rect b="b" l="l" r="r" t="t"/>
                <a:pathLst>
                  <a:path extrusionOk="0" h="9992" w="1037">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3"/>
              <p:cNvSpPr/>
              <p:nvPr/>
            </p:nvSpPr>
            <p:spPr>
              <a:xfrm>
                <a:off x="3813375" y="4934850"/>
                <a:ext cx="25250" cy="176550"/>
              </a:xfrm>
              <a:custGeom>
                <a:rect b="b" l="l" r="r" t="t"/>
                <a:pathLst>
                  <a:path extrusionOk="0" h="7062" w="101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3"/>
              <p:cNvSpPr/>
              <p:nvPr/>
            </p:nvSpPr>
            <p:spPr>
              <a:xfrm>
                <a:off x="3863925" y="4990225"/>
                <a:ext cx="23175" cy="121175"/>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3"/>
              <p:cNvSpPr/>
              <p:nvPr/>
            </p:nvSpPr>
            <p:spPr>
              <a:xfrm>
                <a:off x="3912425" y="4849100"/>
                <a:ext cx="25225" cy="262300"/>
              </a:xfrm>
              <a:custGeom>
                <a:rect b="b" l="l" r="r" t="t"/>
                <a:pathLst>
                  <a:path extrusionOk="0" h="10492" w="1009">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3"/>
              <p:cNvSpPr/>
              <p:nvPr/>
            </p:nvSpPr>
            <p:spPr>
              <a:xfrm>
                <a:off x="3961925" y="4951125"/>
                <a:ext cx="25225" cy="160275"/>
              </a:xfrm>
              <a:custGeom>
                <a:rect b="b" l="l" r="r" t="t"/>
                <a:pathLst>
                  <a:path extrusionOk="0" h="6411" w="1009">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3"/>
              <p:cNvSpPr/>
              <p:nvPr/>
            </p:nvSpPr>
            <p:spPr>
              <a:xfrm>
                <a:off x="401142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3"/>
              <p:cNvSpPr/>
              <p:nvPr/>
            </p:nvSpPr>
            <p:spPr>
              <a:xfrm>
                <a:off x="4060600" y="4880300"/>
                <a:ext cx="25925" cy="231100"/>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3"/>
              <p:cNvSpPr/>
              <p:nvPr/>
            </p:nvSpPr>
            <p:spPr>
              <a:xfrm>
                <a:off x="4109100" y="4850325"/>
                <a:ext cx="27925" cy="261075"/>
              </a:xfrm>
              <a:custGeom>
                <a:rect b="b" l="l" r="r" t="t"/>
                <a:pathLst>
                  <a:path extrusionOk="0" h="10443" w="1117">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3"/>
              <p:cNvSpPr/>
              <p:nvPr/>
            </p:nvSpPr>
            <p:spPr>
              <a:xfrm>
                <a:off x="4157900" y="4666325"/>
                <a:ext cx="29325" cy="445075"/>
              </a:xfrm>
              <a:custGeom>
                <a:rect b="b" l="l" r="r" t="t"/>
                <a:pathLst>
                  <a:path extrusionOk="0" h="17803" w="1173">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3"/>
              <p:cNvSpPr/>
              <p:nvPr/>
            </p:nvSpPr>
            <p:spPr>
              <a:xfrm>
                <a:off x="420880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3"/>
              <p:cNvSpPr/>
              <p:nvPr/>
            </p:nvSpPr>
            <p:spPr>
              <a:xfrm>
                <a:off x="4256925" y="4887700"/>
                <a:ext cx="29300" cy="223700"/>
              </a:xfrm>
              <a:custGeom>
                <a:rect b="b" l="l" r="r" t="t"/>
                <a:pathLst>
                  <a:path extrusionOk="0" h="8948" w="1172">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3"/>
              <p:cNvSpPr/>
              <p:nvPr/>
            </p:nvSpPr>
            <p:spPr>
              <a:xfrm>
                <a:off x="4307150" y="5004850"/>
                <a:ext cx="27925" cy="106550"/>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3"/>
              <p:cNvSpPr/>
              <p:nvPr/>
            </p:nvSpPr>
            <p:spPr>
              <a:xfrm>
                <a:off x="4357650" y="4861600"/>
                <a:ext cx="25875" cy="249800"/>
              </a:xfrm>
              <a:custGeom>
                <a:rect b="b" l="l" r="r" t="t"/>
                <a:pathLst>
                  <a:path extrusionOk="0" h="9992" w="1035">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3"/>
              <p:cNvSpPr/>
              <p:nvPr/>
            </p:nvSpPr>
            <p:spPr>
              <a:xfrm>
                <a:off x="509715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3"/>
              <p:cNvSpPr/>
              <p:nvPr/>
            </p:nvSpPr>
            <p:spPr>
              <a:xfrm>
                <a:off x="5150075" y="4934850"/>
                <a:ext cx="25225" cy="176550"/>
              </a:xfrm>
              <a:custGeom>
                <a:rect b="b" l="l" r="r" t="t"/>
                <a:pathLst>
                  <a:path extrusionOk="0" h="7062" w="1009">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3"/>
              <p:cNvSpPr/>
              <p:nvPr/>
            </p:nvSpPr>
            <p:spPr>
              <a:xfrm>
                <a:off x="5200575" y="4990225"/>
                <a:ext cx="23175" cy="121175"/>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3"/>
              <p:cNvSpPr/>
              <p:nvPr/>
            </p:nvSpPr>
            <p:spPr>
              <a:xfrm>
                <a:off x="524907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3"/>
              <p:cNvSpPr/>
              <p:nvPr/>
            </p:nvSpPr>
            <p:spPr>
              <a:xfrm>
                <a:off x="5298575" y="4951175"/>
                <a:ext cx="25225" cy="160225"/>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3"/>
              <p:cNvSpPr/>
              <p:nvPr/>
            </p:nvSpPr>
            <p:spPr>
              <a:xfrm>
                <a:off x="534807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3"/>
              <p:cNvSpPr/>
              <p:nvPr/>
            </p:nvSpPr>
            <p:spPr>
              <a:xfrm>
                <a:off x="5050700" y="4861600"/>
                <a:ext cx="25925" cy="249800"/>
              </a:xfrm>
              <a:custGeom>
                <a:rect b="b" l="l" r="r" t="t"/>
                <a:pathLst>
                  <a:path extrusionOk="0" h="9992" w="1037">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3"/>
              <p:cNvSpPr/>
              <p:nvPr/>
            </p:nvSpPr>
            <p:spPr>
              <a:xfrm>
                <a:off x="678035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3"/>
              <p:cNvSpPr/>
              <p:nvPr/>
            </p:nvSpPr>
            <p:spPr>
              <a:xfrm>
                <a:off x="6485350" y="4850325"/>
                <a:ext cx="27950" cy="261075"/>
              </a:xfrm>
              <a:custGeom>
                <a:rect b="b" l="l" r="r" t="t"/>
                <a:pathLst>
                  <a:path extrusionOk="0" h="10443" w="1118">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3"/>
              <p:cNvSpPr/>
              <p:nvPr/>
            </p:nvSpPr>
            <p:spPr>
              <a:xfrm>
                <a:off x="6534200" y="4666275"/>
                <a:ext cx="29275" cy="445125"/>
              </a:xfrm>
              <a:custGeom>
                <a:rect b="b" l="l" r="r" t="t"/>
                <a:pathLst>
                  <a:path extrusionOk="0" h="17805" w="1171">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3"/>
              <p:cNvSpPr/>
              <p:nvPr/>
            </p:nvSpPr>
            <p:spPr>
              <a:xfrm>
                <a:off x="6585050" y="4894150"/>
                <a:ext cx="26600" cy="217250"/>
              </a:xfrm>
              <a:custGeom>
                <a:rect b="b" l="l" r="r" t="t"/>
                <a:pathLst>
                  <a:path extrusionOk="0" h="8690" w="1064">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3"/>
              <p:cNvSpPr/>
              <p:nvPr/>
            </p:nvSpPr>
            <p:spPr>
              <a:xfrm>
                <a:off x="6633225" y="4887650"/>
                <a:ext cx="29300" cy="223750"/>
              </a:xfrm>
              <a:custGeom>
                <a:rect b="b" l="l" r="r" t="t"/>
                <a:pathLst>
                  <a:path extrusionOk="0" h="8950" w="1172">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3"/>
              <p:cNvSpPr/>
              <p:nvPr/>
            </p:nvSpPr>
            <p:spPr>
              <a:xfrm>
                <a:off x="6683350" y="5004850"/>
                <a:ext cx="28000" cy="106550"/>
              </a:xfrm>
              <a:custGeom>
                <a:rect b="b" l="l" r="r" t="t"/>
                <a:pathLst>
                  <a:path extrusionOk="0" h="4262" w="112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3"/>
              <p:cNvSpPr/>
              <p:nvPr/>
            </p:nvSpPr>
            <p:spPr>
              <a:xfrm>
                <a:off x="6733900" y="4861600"/>
                <a:ext cx="25925" cy="249800"/>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3"/>
              <p:cNvSpPr/>
              <p:nvPr/>
            </p:nvSpPr>
            <p:spPr>
              <a:xfrm>
                <a:off x="549320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3"/>
              <p:cNvSpPr/>
              <p:nvPr/>
            </p:nvSpPr>
            <p:spPr>
              <a:xfrm>
                <a:off x="5546125" y="4934900"/>
                <a:ext cx="25225" cy="176525"/>
              </a:xfrm>
              <a:custGeom>
                <a:rect b="b" l="l" r="r" t="t"/>
                <a:pathLst>
                  <a:path extrusionOk="0" h="7061" w="1009">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3"/>
              <p:cNvSpPr/>
              <p:nvPr/>
            </p:nvSpPr>
            <p:spPr>
              <a:xfrm>
                <a:off x="559662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3"/>
              <p:cNvSpPr/>
              <p:nvPr/>
            </p:nvSpPr>
            <p:spPr>
              <a:xfrm>
                <a:off x="564512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3"/>
              <p:cNvSpPr/>
              <p:nvPr/>
            </p:nvSpPr>
            <p:spPr>
              <a:xfrm>
                <a:off x="5694575" y="4951175"/>
                <a:ext cx="25250" cy="160225"/>
              </a:xfrm>
              <a:custGeom>
                <a:rect b="b" l="l" r="r" t="t"/>
                <a:pathLst>
                  <a:path extrusionOk="0" h="6409" w="101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3"/>
              <p:cNvSpPr/>
              <p:nvPr/>
            </p:nvSpPr>
            <p:spPr>
              <a:xfrm>
                <a:off x="574412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3"/>
              <p:cNvSpPr/>
              <p:nvPr/>
            </p:nvSpPr>
            <p:spPr>
              <a:xfrm>
                <a:off x="5793300" y="4880300"/>
                <a:ext cx="25875" cy="231100"/>
              </a:xfrm>
              <a:custGeom>
                <a:rect b="b" l="l" r="r" t="t"/>
                <a:pathLst>
                  <a:path extrusionOk="0" h="9244" w="1035">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3"/>
              <p:cNvSpPr/>
              <p:nvPr/>
            </p:nvSpPr>
            <p:spPr>
              <a:xfrm>
                <a:off x="5841800" y="4850325"/>
                <a:ext cx="27950" cy="261075"/>
              </a:xfrm>
              <a:custGeom>
                <a:rect b="b" l="l" r="r" t="t"/>
                <a:pathLst>
                  <a:path extrusionOk="0" h="10443" w="1118">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3"/>
              <p:cNvSpPr/>
              <p:nvPr/>
            </p:nvSpPr>
            <p:spPr>
              <a:xfrm>
                <a:off x="5890625" y="4666275"/>
                <a:ext cx="29300" cy="445125"/>
              </a:xfrm>
              <a:custGeom>
                <a:rect b="b" l="l" r="r" t="t"/>
                <a:pathLst>
                  <a:path extrusionOk="0" h="17805" w="1172">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3"/>
              <p:cNvSpPr/>
              <p:nvPr/>
            </p:nvSpPr>
            <p:spPr>
              <a:xfrm>
                <a:off x="594150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3"/>
              <p:cNvSpPr/>
              <p:nvPr/>
            </p:nvSpPr>
            <p:spPr>
              <a:xfrm>
                <a:off x="5989625" y="4887650"/>
                <a:ext cx="29300" cy="223750"/>
              </a:xfrm>
              <a:custGeom>
                <a:rect b="b" l="l" r="r" t="t"/>
                <a:pathLst>
                  <a:path extrusionOk="0" h="8950" w="1172">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3"/>
              <p:cNvSpPr/>
              <p:nvPr/>
            </p:nvSpPr>
            <p:spPr>
              <a:xfrm>
                <a:off x="6039800" y="5004850"/>
                <a:ext cx="27950" cy="106550"/>
              </a:xfrm>
              <a:custGeom>
                <a:rect b="b" l="l" r="r" t="t"/>
                <a:pathLst>
                  <a:path extrusionOk="0" h="4262" w="1118">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3"/>
              <p:cNvSpPr/>
              <p:nvPr/>
            </p:nvSpPr>
            <p:spPr>
              <a:xfrm>
                <a:off x="6090300" y="4861600"/>
                <a:ext cx="25925" cy="249800"/>
              </a:xfrm>
              <a:custGeom>
                <a:rect b="b" l="l" r="r" t="t"/>
                <a:pathLst>
                  <a:path extrusionOk="0" h="9992" w="1037">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3"/>
              <p:cNvSpPr/>
              <p:nvPr/>
            </p:nvSpPr>
            <p:spPr>
              <a:xfrm>
                <a:off x="5396250" y="5004850"/>
                <a:ext cx="27950" cy="106550"/>
              </a:xfrm>
              <a:custGeom>
                <a:rect b="b" l="l" r="r" t="t"/>
                <a:pathLst>
                  <a:path extrusionOk="0" h="4262" w="1118">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3"/>
              <p:cNvSpPr/>
              <p:nvPr/>
            </p:nvSpPr>
            <p:spPr>
              <a:xfrm>
                <a:off x="5446750" y="4861600"/>
                <a:ext cx="25925" cy="249800"/>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3"/>
              <p:cNvSpPr/>
              <p:nvPr/>
            </p:nvSpPr>
            <p:spPr>
              <a:xfrm>
                <a:off x="6186250" y="4792550"/>
                <a:ext cx="32100" cy="318850"/>
              </a:xfrm>
              <a:custGeom>
                <a:rect b="b" l="l" r="r" t="t"/>
                <a:pathLst>
                  <a:path extrusionOk="0" h="12754" w="1284">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3"/>
              <p:cNvSpPr/>
              <p:nvPr/>
            </p:nvSpPr>
            <p:spPr>
              <a:xfrm>
                <a:off x="6239175" y="4934900"/>
                <a:ext cx="25250" cy="176525"/>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3"/>
              <p:cNvSpPr/>
              <p:nvPr/>
            </p:nvSpPr>
            <p:spPr>
              <a:xfrm>
                <a:off x="628972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3"/>
              <p:cNvSpPr/>
              <p:nvPr/>
            </p:nvSpPr>
            <p:spPr>
              <a:xfrm>
                <a:off x="6338175" y="4849100"/>
                <a:ext cx="25250" cy="262300"/>
              </a:xfrm>
              <a:custGeom>
                <a:rect b="b" l="l" r="r" t="t"/>
                <a:pathLst>
                  <a:path extrusionOk="0" h="10492" w="101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3"/>
              <p:cNvSpPr/>
              <p:nvPr/>
            </p:nvSpPr>
            <p:spPr>
              <a:xfrm>
                <a:off x="6387675" y="4951125"/>
                <a:ext cx="25250" cy="160275"/>
              </a:xfrm>
              <a:custGeom>
                <a:rect b="b" l="l" r="r" t="t"/>
                <a:pathLst>
                  <a:path extrusionOk="0" h="6411" w="101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3"/>
              <p:cNvSpPr/>
              <p:nvPr/>
            </p:nvSpPr>
            <p:spPr>
              <a:xfrm>
                <a:off x="6437175" y="4972300"/>
                <a:ext cx="25250" cy="139100"/>
              </a:xfrm>
              <a:custGeom>
                <a:rect b="b" l="l" r="r" t="t"/>
                <a:pathLst>
                  <a:path extrusionOk="0" h="5564" w="101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3"/>
              <p:cNvSpPr/>
              <p:nvPr/>
            </p:nvSpPr>
            <p:spPr>
              <a:xfrm>
                <a:off x="6139850" y="4861600"/>
                <a:ext cx="25875" cy="249800"/>
              </a:xfrm>
              <a:custGeom>
                <a:rect b="b" l="l" r="r" t="t"/>
                <a:pathLst>
                  <a:path extrusionOk="0" h="9992" w="1035">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3"/>
              <p:cNvSpPr/>
              <p:nvPr/>
            </p:nvSpPr>
            <p:spPr>
              <a:xfrm>
                <a:off x="6833225" y="4934900"/>
                <a:ext cx="25250" cy="176525"/>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3"/>
              <p:cNvSpPr/>
              <p:nvPr/>
            </p:nvSpPr>
            <p:spPr>
              <a:xfrm>
                <a:off x="688377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3"/>
              <p:cNvSpPr/>
              <p:nvPr/>
            </p:nvSpPr>
            <p:spPr>
              <a:xfrm>
                <a:off x="693227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3"/>
              <p:cNvSpPr/>
              <p:nvPr/>
            </p:nvSpPr>
            <p:spPr>
              <a:xfrm>
                <a:off x="6981775" y="4951175"/>
                <a:ext cx="25225" cy="160225"/>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3"/>
              <p:cNvSpPr/>
              <p:nvPr/>
            </p:nvSpPr>
            <p:spPr>
              <a:xfrm>
                <a:off x="7031275" y="4972300"/>
                <a:ext cx="25250" cy="139100"/>
              </a:xfrm>
              <a:custGeom>
                <a:rect b="b" l="l" r="r" t="t"/>
                <a:pathLst>
                  <a:path extrusionOk="0" h="5564" w="101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3"/>
              <p:cNvSpPr/>
              <p:nvPr/>
            </p:nvSpPr>
            <p:spPr>
              <a:xfrm>
                <a:off x="7080450" y="4880300"/>
                <a:ext cx="25925" cy="231100"/>
              </a:xfrm>
              <a:custGeom>
                <a:rect b="b" l="l" r="r" t="t"/>
                <a:pathLst>
                  <a:path extrusionOk="0" h="9244" w="1037">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3"/>
              <p:cNvSpPr/>
              <p:nvPr/>
            </p:nvSpPr>
            <p:spPr>
              <a:xfrm>
                <a:off x="7128950" y="4850325"/>
                <a:ext cx="27950" cy="261075"/>
              </a:xfrm>
              <a:custGeom>
                <a:rect b="b" l="l" r="r" t="t"/>
                <a:pathLst>
                  <a:path extrusionOk="0" h="10443" w="1118">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3"/>
              <p:cNvSpPr/>
              <p:nvPr/>
            </p:nvSpPr>
            <p:spPr>
              <a:xfrm>
                <a:off x="7177775" y="4666275"/>
                <a:ext cx="29300" cy="445125"/>
              </a:xfrm>
              <a:custGeom>
                <a:rect b="b" l="l" r="r" t="t"/>
                <a:pathLst>
                  <a:path extrusionOk="0" h="17805" w="1172">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3"/>
              <p:cNvSpPr/>
              <p:nvPr/>
            </p:nvSpPr>
            <p:spPr>
              <a:xfrm>
                <a:off x="722865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2" name="Google Shape;1242;p23"/>
            <p:cNvSpPr/>
            <p:nvPr/>
          </p:nvSpPr>
          <p:spPr>
            <a:xfrm>
              <a:off x="-53637" y="110400"/>
              <a:ext cx="9251275" cy="1790550"/>
            </a:xfrm>
            <a:custGeom>
              <a:rect b="b" l="l" r="r" t="t"/>
              <a:pathLst>
                <a:path extrusionOk="0" h="71622" w="370051">
                  <a:moveTo>
                    <a:pt x="0" y="71622"/>
                  </a:moveTo>
                  <a:lnTo>
                    <a:pt x="71271" y="41779"/>
                  </a:lnTo>
                  <a:lnTo>
                    <a:pt x="124286" y="66005"/>
                  </a:lnTo>
                  <a:lnTo>
                    <a:pt x="194856" y="34406"/>
                  </a:lnTo>
                  <a:lnTo>
                    <a:pt x="228209" y="47397"/>
                  </a:lnTo>
                  <a:lnTo>
                    <a:pt x="263670" y="28789"/>
                  </a:lnTo>
                  <a:lnTo>
                    <a:pt x="306854" y="54068"/>
                  </a:lnTo>
                  <a:lnTo>
                    <a:pt x="370051" y="0"/>
                  </a:lnTo>
                </a:path>
              </a:pathLst>
            </a:custGeom>
            <a:noFill/>
            <a:ln cap="flat" cmpd="sng" w="38100">
              <a:solidFill>
                <a:schemeClr val="dk2"/>
              </a:solidFill>
              <a:prstDash val="solid"/>
              <a:round/>
              <a:headEnd len="med" w="med" type="none"/>
              <a:tailEnd len="med" w="med" type="none"/>
            </a:ln>
          </p:spPr>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 name="Google Shape;17;p4"/>
          <p:cNvSpPr txBox="1"/>
          <p:nvPr>
            <p:ph idx="1" type="body"/>
          </p:nvPr>
        </p:nvSpPr>
        <p:spPr>
          <a:xfrm>
            <a:off x="720000" y="1339950"/>
            <a:ext cx="2978400" cy="18873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 name="Google Shape;20;p5"/>
          <p:cNvSpPr txBox="1"/>
          <p:nvPr>
            <p:ph idx="1" type="subTitle"/>
          </p:nvPr>
        </p:nvSpPr>
        <p:spPr>
          <a:xfrm>
            <a:off x="5052154" y="2697699"/>
            <a:ext cx="3378600" cy="12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1" name="Google Shape;21;p5"/>
          <p:cNvSpPr txBox="1"/>
          <p:nvPr>
            <p:ph idx="2" type="subTitle"/>
          </p:nvPr>
        </p:nvSpPr>
        <p:spPr>
          <a:xfrm>
            <a:off x="726799" y="2697699"/>
            <a:ext cx="3378600" cy="12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 name="Google Shape;22;p5"/>
          <p:cNvSpPr txBox="1"/>
          <p:nvPr>
            <p:ph idx="3" type="subTitle"/>
          </p:nvPr>
        </p:nvSpPr>
        <p:spPr>
          <a:xfrm>
            <a:off x="726799" y="2333200"/>
            <a:ext cx="3378600" cy="36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3" name="Google Shape;23;p5"/>
          <p:cNvSpPr txBox="1"/>
          <p:nvPr>
            <p:ph idx="4" type="subTitle"/>
          </p:nvPr>
        </p:nvSpPr>
        <p:spPr>
          <a:xfrm>
            <a:off x="5052154" y="2333200"/>
            <a:ext cx="3378600" cy="36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24" name="Google Shape;24;p5"/>
          <p:cNvGrpSpPr/>
          <p:nvPr/>
        </p:nvGrpSpPr>
        <p:grpSpPr>
          <a:xfrm>
            <a:off x="-24400" y="4426109"/>
            <a:ext cx="9192925" cy="638912"/>
            <a:chOff x="-24400" y="4426109"/>
            <a:chExt cx="9192925" cy="638912"/>
          </a:xfrm>
        </p:grpSpPr>
        <p:grpSp>
          <p:nvGrpSpPr>
            <p:cNvPr id="25" name="Google Shape;25;p5"/>
            <p:cNvGrpSpPr/>
            <p:nvPr/>
          </p:nvGrpSpPr>
          <p:grpSpPr>
            <a:xfrm flipH="1">
              <a:off x="-49" y="4426109"/>
              <a:ext cx="9144224" cy="508972"/>
              <a:chOff x="3813377" y="4427079"/>
              <a:chExt cx="3441819" cy="684378"/>
            </a:xfrm>
          </p:grpSpPr>
          <p:sp>
            <p:nvSpPr>
              <p:cNvPr id="26" name="Google Shape;26;p5"/>
              <p:cNvSpPr/>
              <p:nvPr/>
            </p:nvSpPr>
            <p:spPr>
              <a:xfrm>
                <a:off x="4404050" y="4792550"/>
                <a:ext cx="32100" cy="318850"/>
              </a:xfrm>
              <a:custGeom>
                <a:rect b="b" l="l" r="r" t="t"/>
                <a:pathLst>
                  <a:path extrusionOk="0" h="12754" w="1284">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p:nvPr/>
            </p:nvSpPr>
            <p:spPr>
              <a:xfrm>
                <a:off x="4456975" y="4934900"/>
                <a:ext cx="25225" cy="176500"/>
              </a:xfrm>
              <a:custGeom>
                <a:rect b="b" l="l" r="r" t="t"/>
                <a:pathLst>
                  <a:path extrusionOk="0" h="7060" w="1009">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p:nvPr/>
            </p:nvSpPr>
            <p:spPr>
              <a:xfrm>
                <a:off x="4507475" y="4990225"/>
                <a:ext cx="23225" cy="121175"/>
              </a:xfrm>
              <a:custGeom>
                <a:rect b="b" l="l" r="r" t="t"/>
                <a:pathLst>
                  <a:path extrusionOk="0" h="4847" w="929">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p:nvPr/>
            </p:nvSpPr>
            <p:spPr>
              <a:xfrm>
                <a:off x="4555975" y="4849100"/>
                <a:ext cx="25225" cy="262300"/>
              </a:xfrm>
              <a:custGeom>
                <a:rect b="b" l="l" r="r" t="t"/>
                <a:pathLst>
                  <a:path extrusionOk="0" h="10492" w="1009">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p:nvPr/>
            </p:nvSpPr>
            <p:spPr>
              <a:xfrm>
                <a:off x="4605475" y="4951175"/>
                <a:ext cx="25250" cy="160225"/>
              </a:xfrm>
              <a:custGeom>
                <a:rect b="b" l="l" r="r" t="t"/>
                <a:pathLst>
                  <a:path extrusionOk="0" h="6409" w="101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p:nvPr/>
            </p:nvSpPr>
            <p:spPr>
              <a:xfrm>
                <a:off x="4654975" y="4972300"/>
                <a:ext cx="25250" cy="139100"/>
              </a:xfrm>
              <a:custGeom>
                <a:rect b="b" l="l" r="r" t="t"/>
                <a:pathLst>
                  <a:path extrusionOk="0" h="5564" w="101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p:nvPr/>
            </p:nvSpPr>
            <p:spPr>
              <a:xfrm>
                <a:off x="4704150" y="4880300"/>
                <a:ext cx="25925" cy="231100"/>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a:off x="4752650" y="4850325"/>
                <a:ext cx="27950" cy="261075"/>
              </a:xfrm>
              <a:custGeom>
                <a:rect b="b" l="l" r="r" t="t"/>
                <a:pathLst>
                  <a:path extrusionOk="0" h="10443" w="1118">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p:nvPr/>
            </p:nvSpPr>
            <p:spPr>
              <a:xfrm>
                <a:off x="4801475" y="4666275"/>
                <a:ext cx="29300" cy="445125"/>
              </a:xfrm>
              <a:custGeom>
                <a:rect b="b" l="l" r="r" t="t"/>
                <a:pathLst>
                  <a:path extrusionOk="0" h="17805" w="1172">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a:off x="4852350" y="4894150"/>
                <a:ext cx="26600" cy="217250"/>
              </a:xfrm>
              <a:custGeom>
                <a:rect b="b" l="l" r="r" t="t"/>
                <a:pathLst>
                  <a:path extrusionOk="0" h="8690" w="1064">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a:off x="4900500" y="4887650"/>
                <a:ext cx="29275" cy="223750"/>
              </a:xfrm>
              <a:custGeom>
                <a:rect b="b" l="l" r="r" t="t"/>
                <a:pathLst>
                  <a:path extrusionOk="0" h="8950" w="1171">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a:off x="4950700" y="5004850"/>
                <a:ext cx="27925" cy="106550"/>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p:nvPr/>
            </p:nvSpPr>
            <p:spPr>
              <a:xfrm>
                <a:off x="5001200" y="4861600"/>
                <a:ext cx="25925" cy="249800"/>
              </a:xfrm>
              <a:custGeom>
                <a:rect b="b" l="l" r="r" t="t"/>
                <a:pathLst>
                  <a:path extrusionOk="0" h="9992" w="1037">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a:off x="3813377" y="4427079"/>
                <a:ext cx="25247" cy="684378"/>
              </a:xfrm>
              <a:custGeom>
                <a:rect b="b" l="l" r="r" t="t"/>
                <a:pathLst>
                  <a:path extrusionOk="0" h="7062" w="101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a:off x="3863925" y="4990225"/>
                <a:ext cx="23175" cy="121175"/>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p:nvPr/>
            </p:nvSpPr>
            <p:spPr>
              <a:xfrm>
                <a:off x="3912425" y="4849100"/>
                <a:ext cx="25225" cy="262300"/>
              </a:xfrm>
              <a:custGeom>
                <a:rect b="b" l="l" r="r" t="t"/>
                <a:pathLst>
                  <a:path extrusionOk="0" h="10492" w="1009">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p:nvPr/>
            </p:nvSpPr>
            <p:spPr>
              <a:xfrm>
                <a:off x="3961925" y="4951125"/>
                <a:ext cx="25225" cy="160275"/>
              </a:xfrm>
              <a:custGeom>
                <a:rect b="b" l="l" r="r" t="t"/>
                <a:pathLst>
                  <a:path extrusionOk="0" h="6411" w="1009">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
              <p:cNvSpPr/>
              <p:nvPr/>
            </p:nvSpPr>
            <p:spPr>
              <a:xfrm>
                <a:off x="401142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a:off x="4060600" y="4880300"/>
                <a:ext cx="25925" cy="231100"/>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a:off x="4109100" y="4850325"/>
                <a:ext cx="27925" cy="261075"/>
              </a:xfrm>
              <a:custGeom>
                <a:rect b="b" l="l" r="r" t="t"/>
                <a:pathLst>
                  <a:path extrusionOk="0" h="10443" w="1117">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4157899" y="4990220"/>
                <a:ext cx="29331" cy="121194"/>
              </a:xfrm>
              <a:custGeom>
                <a:rect b="b" l="l" r="r" t="t"/>
                <a:pathLst>
                  <a:path extrusionOk="0" h="17803" w="1173">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420880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a:off x="4256925" y="4887700"/>
                <a:ext cx="29300" cy="223700"/>
              </a:xfrm>
              <a:custGeom>
                <a:rect b="b" l="l" r="r" t="t"/>
                <a:pathLst>
                  <a:path extrusionOk="0" h="8948" w="1172">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p:nvPr/>
            </p:nvSpPr>
            <p:spPr>
              <a:xfrm>
                <a:off x="4307150" y="5004850"/>
                <a:ext cx="27925" cy="106550"/>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4357650" y="4861600"/>
                <a:ext cx="25875" cy="249800"/>
              </a:xfrm>
              <a:custGeom>
                <a:rect b="b" l="l" r="r" t="t"/>
                <a:pathLst>
                  <a:path extrusionOk="0" h="9992" w="1035">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509715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5150075" y="4934850"/>
                <a:ext cx="25225" cy="176550"/>
              </a:xfrm>
              <a:custGeom>
                <a:rect b="b" l="l" r="r" t="t"/>
                <a:pathLst>
                  <a:path extrusionOk="0" h="7062" w="1009">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5200575" y="4990225"/>
                <a:ext cx="23175" cy="121175"/>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5"/>
              <p:cNvSpPr/>
              <p:nvPr/>
            </p:nvSpPr>
            <p:spPr>
              <a:xfrm>
                <a:off x="524907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p:nvPr/>
            </p:nvSpPr>
            <p:spPr>
              <a:xfrm>
                <a:off x="5298575" y="4951175"/>
                <a:ext cx="25225" cy="160225"/>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a:off x="534807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a:off x="5050700" y="4861600"/>
                <a:ext cx="25925" cy="249800"/>
              </a:xfrm>
              <a:custGeom>
                <a:rect b="b" l="l" r="r" t="t"/>
                <a:pathLst>
                  <a:path extrusionOk="0" h="9992" w="1037">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678035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6485350" y="4850325"/>
                <a:ext cx="27950" cy="261075"/>
              </a:xfrm>
              <a:custGeom>
                <a:rect b="b" l="l" r="r" t="t"/>
                <a:pathLst>
                  <a:path extrusionOk="0" h="10443" w="1118">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p:nvPr/>
            </p:nvSpPr>
            <p:spPr>
              <a:xfrm>
                <a:off x="6534200" y="4666275"/>
                <a:ext cx="29275" cy="445125"/>
              </a:xfrm>
              <a:custGeom>
                <a:rect b="b" l="l" r="r" t="t"/>
                <a:pathLst>
                  <a:path extrusionOk="0" h="17805" w="1171">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5"/>
              <p:cNvSpPr/>
              <p:nvPr/>
            </p:nvSpPr>
            <p:spPr>
              <a:xfrm>
                <a:off x="6585050" y="4894150"/>
                <a:ext cx="26600" cy="217250"/>
              </a:xfrm>
              <a:custGeom>
                <a:rect b="b" l="l" r="r" t="t"/>
                <a:pathLst>
                  <a:path extrusionOk="0" h="8690" w="1064">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5"/>
              <p:cNvSpPr/>
              <p:nvPr/>
            </p:nvSpPr>
            <p:spPr>
              <a:xfrm>
                <a:off x="6633225" y="4887650"/>
                <a:ext cx="29300" cy="223750"/>
              </a:xfrm>
              <a:custGeom>
                <a:rect b="b" l="l" r="r" t="t"/>
                <a:pathLst>
                  <a:path extrusionOk="0" h="8950" w="1172">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5"/>
              <p:cNvSpPr/>
              <p:nvPr/>
            </p:nvSpPr>
            <p:spPr>
              <a:xfrm>
                <a:off x="6683350" y="5004850"/>
                <a:ext cx="28000" cy="106550"/>
              </a:xfrm>
              <a:custGeom>
                <a:rect b="b" l="l" r="r" t="t"/>
                <a:pathLst>
                  <a:path extrusionOk="0" h="4262" w="112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
              <p:cNvSpPr/>
              <p:nvPr/>
            </p:nvSpPr>
            <p:spPr>
              <a:xfrm>
                <a:off x="6733900" y="4861600"/>
                <a:ext cx="25925" cy="249800"/>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5"/>
              <p:cNvSpPr/>
              <p:nvPr/>
            </p:nvSpPr>
            <p:spPr>
              <a:xfrm>
                <a:off x="549320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p:nvPr/>
            </p:nvSpPr>
            <p:spPr>
              <a:xfrm>
                <a:off x="5546125" y="4934900"/>
                <a:ext cx="25225" cy="176525"/>
              </a:xfrm>
              <a:custGeom>
                <a:rect b="b" l="l" r="r" t="t"/>
                <a:pathLst>
                  <a:path extrusionOk="0" h="7061" w="1009">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p:nvPr/>
            </p:nvSpPr>
            <p:spPr>
              <a:xfrm>
                <a:off x="559662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a:off x="564512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5694575" y="4951175"/>
                <a:ext cx="25250" cy="160225"/>
              </a:xfrm>
              <a:custGeom>
                <a:rect b="b" l="l" r="r" t="t"/>
                <a:pathLst>
                  <a:path extrusionOk="0" h="6409" w="101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p:nvPr/>
            </p:nvSpPr>
            <p:spPr>
              <a:xfrm>
                <a:off x="574412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a:off x="5793300" y="4880300"/>
                <a:ext cx="25875" cy="231100"/>
              </a:xfrm>
              <a:custGeom>
                <a:rect b="b" l="l" r="r" t="t"/>
                <a:pathLst>
                  <a:path extrusionOk="0" h="9244" w="1035">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a:off x="5841800" y="4850325"/>
                <a:ext cx="27950" cy="261075"/>
              </a:xfrm>
              <a:custGeom>
                <a:rect b="b" l="l" r="r" t="t"/>
                <a:pathLst>
                  <a:path extrusionOk="0" h="10443" w="1118">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a:off x="5890625" y="4666275"/>
                <a:ext cx="29300" cy="445125"/>
              </a:xfrm>
              <a:custGeom>
                <a:rect b="b" l="l" r="r" t="t"/>
                <a:pathLst>
                  <a:path extrusionOk="0" h="17805" w="1172">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a:off x="594150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p:nvPr/>
            </p:nvSpPr>
            <p:spPr>
              <a:xfrm>
                <a:off x="5989625" y="4887650"/>
                <a:ext cx="29300" cy="223750"/>
              </a:xfrm>
              <a:custGeom>
                <a:rect b="b" l="l" r="r" t="t"/>
                <a:pathLst>
                  <a:path extrusionOk="0" h="8950" w="1172">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a:off x="6039800" y="5004850"/>
                <a:ext cx="27950" cy="106550"/>
              </a:xfrm>
              <a:custGeom>
                <a:rect b="b" l="l" r="r" t="t"/>
                <a:pathLst>
                  <a:path extrusionOk="0" h="4262" w="1118">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a:off x="6090300" y="4861600"/>
                <a:ext cx="25925" cy="249800"/>
              </a:xfrm>
              <a:custGeom>
                <a:rect b="b" l="l" r="r" t="t"/>
                <a:pathLst>
                  <a:path extrusionOk="0" h="9992" w="1037">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a:off x="5396250" y="5004850"/>
                <a:ext cx="27950" cy="106550"/>
              </a:xfrm>
              <a:custGeom>
                <a:rect b="b" l="l" r="r" t="t"/>
                <a:pathLst>
                  <a:path extrusionOk="0" h="4262" w="1118">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p:nvPr/>
            </p:nvSpPr>
            <p:spPr>
              <a:xfrm>
                <a:off x="5446750" y="4861600"/>
                <a:ext cx="25925" cy="249800"/>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
              <p:cNvSpPr/>
              <p:nvPr/>
            </p:nvSpPr>
            <p:spPr>
              <a:xfrm>
                <a:off x="6186250" y="4792550"/>
                <a:ext cx="32100" cy="318850"/>
              </a:xfrm>
              <a:custGeom>
                <a:rect b="b" l="l" r="r" t="t"/>
                <a:pathLst>
                  <a:path extrusionOk="0" h="12754" w="1284">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
              <p:cNvSpPr/>
              <p:nvPr/>
            </p:nvSpPr>
            <p:spPr>
              <a:xfrm>
                <a:off x="6239175" y="4934900"/>
                <a:ext cx="25250" cy="176525"/>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
              <p:cNvSpPr/>
              <p:nvPr/>
            </p:nvSpPr>
            <p:spPr>
              <a:xfrm>
                <a:off x="628972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
              <p:cNvSpPr/>
              <p:nvPr/>
            </p:nvSpPr>
            <p:spPr>
              <a:xfrm>
                <a:off x="6338175" y="4849100"/>
                <a:ext cx="25250" cy="262300"/>
              </a:xfrm>
              <a:custGeom>
                <a:rect b="b" l="l" r="r" t="t"/>
                <a:pathLst>
                  <a:path extrusionOk="0" h="10492" w="101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5"/>
              <p:cNvSpPr/>
              <p:nvPr/>
            </p:nvSpPr>
            <p:spPr>
              <a:xfrm>
                <a:off x="6387675" y="4951125"/>
                <a:ext cx="25250" cy="160275"/>
              </a:xfrm>
              <a:custGeom>
                <a:rect b="b" l="l" r="r" t="t"/>
                <a:pathLst>
                  <a:path extrusionOk="0" h="6411" w="101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6437175" y="4972300"/>
                <a:ext cx="25250" cy="139100"/>
              </a:xfrm>
              <a:custGeom>
                <a:rect b="b" l="l" r="r" t="t"/>
                <a:pathLst>
                  <a:path extrusionOk="0" h="5564" w="101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6139850" y="4861600"/>
                <a:ext cx="25875" cy="249800"/>
              </a:xfrm>
              <a:custGeom>
                <a:rect b="b" l="l" r="r" t="t"/>
                <a:pathLst>
                  <a:path extrusionOk="0" h="9992" w="1035">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6833225" y="4934900"/>
                <a:ext cx="25250" cy="176525"/>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
              <p:cNvSpPr/>
              <p:nvPr/>
            </p:nvSpPr>
            <p:spPr>
              <a:xfrm>
                <a:off x="688377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
              <p:cNvSpPr/>
              <p:nvPr/>
            </p:nvSpPr>
            <p:spPr>
              <a:xfrm>
                <a:off x="693227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6981775" y="4951175"/>
                <a:ext cx="25225" cy="160225"/>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
              <p:cNvSpPr/>
              <p:nvPr/>
            </p:nvSpPr>
            <p:spPr>
              <a:xfrm>
                <a:off x="7031275" y="4972300"/>
                <a:ext cx="25250" cy="139100"/>
              </a:xfrm>
              <a:custGeom>
                <a:rect b="b" l="l" r="r" t="t"/>
                <a:pathLst>
                  <a:path extrusionOk="0" h="5564" w="101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7080450" y="4880300"/>
                <a:ext cx="25925" cy="231100"/>
              </a:xfrm>
              <a:custGeom>
                <a:rect b="b" l="l" r="r" t="t"/>
                <a:pathLst>
                  <a:path extrusionOk="0" h="9244" w="1037">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
              <p:cNvSpPr/>
              <p:nvPr/>
            </p:nvSpPr>
            <p:spPr>
              <a:xfrm>
                <a:off x="7128950" y="4850325"/>
                <a:ext cx="27950" cy="261075"/>
              </a:xfrm>
              <a:custGeom>
                <a:rect b="b" l="l" r="r" t="t"/>
                <a:pathLst>
                  <a:path extrusionOk="0" h="10443" w="1118">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a:off x="7177772" y="4936907"/>
                <a:ext cx="29303" cy="174489"/>
              </a:xfrm>
              <a:custGeom>
                <a:rect b="b" l="l" r="r" t="t"/>
                <a:pathLst>
                  <a:path extrusionOk="0" h="17805" w="1172">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
              <p:cNvSpPr/>
              <p:nvPr/>
            </p:nvSpPr>
            <p:spPr>
              <a:xfrm>
                <a:off x="7228651" y="4972308"/>
                <a:ext cx="26545" cy="139105"/>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 name="Google Shape;96;p5"/>
            <p:cNvGrpSpPr/>
            <p:nvPr/>
          </p:nvGrpSpPr>
          <p:grpSpPr>
            <a:xfrm>
              <a:off x="-1" y="4935256"/>
              <a:ext cx="9144134" cy="129765"/>
              <a:chOff x="237925" y="603400"/>
              <a:chExt cx="3162200" cy="44875"/>
            </a:xfrm>
          </p:grpSpPr>
          <p:sp>
            <p:nvSpPr>
              <p:cNvPr id="97" name="Google Shape;97;p5"/>
              <p:cNvSpPr/>
              <p:nvPr/>
            </p:nvSpPr>
            <p:spPr>
              <a:xfrm>
                <a:off x="238125" y="603400"/>
                <a:ext cx="3162000" cy="7850"/>
              </a:xfrm>
              <a:custGeom>
                <a:rect b="b" l="l" r="r" t="t"/>
                <a:pathLst>
                  <a:path extrusionOk="0" h="314" w="126480">
                    <a:moveTo>
                      <a:pt x="0" y="0"/>
                    </a:moveTo>
                    <a:lnTo>
                      <a:pt x="0" y="314"/>
                    </a:lnTo>
                    <a:lnTo>
                      <a:pt x="126479" y="314"/>
                    </a:lnTo>
                    <a:lnTo>
                      <a:pt x="126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5"/>
              <p:cNvSpPr/>
              <p:nvPr/>
            </p:nvSpPr>
            <p:spPr>
              <a:xfrm>
                <a:off x="237925" y="636525"/>
                <a:ext cx="3147200" cy="11750"/>
              </a:xfrm>
              <a:custGeom>
                <a:rect b="b" l="l" r="r" t="t"/>
                <a:pathLst>
                  <a:path extrusionOk="0" h="470" w="125888">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5"/>
            <p:cNvSpPr/>
            <p:nvPr/>
          </p:nvSpPr>
          <p:spPr>
            <a:xfrm>
              <a:off x="-24400" y="4470863"/>
              <a:ext cx="9192925" cy="419450"/>
            </a:xfrm>
            <a:custGeom>
              <a:rect b="b" l="l" r="r" t="t"/>
              <a:pathLst>
                <a:path extrusionOk="0" h="16778" w="367717">
                  <a:moveTo>
                    <a:pt x="0" y="16778"/>
                  </a:moveTo>
                  <a:lnTo>
                    <a:pt x="23769" y="11535"/>
                  </a:lnTo>
                  <a:lnTo>
                    <a:pt x="49635" y="15729"/>
                  </a:lnTo>
                  <a:lnTo>
                    <a:pt x="74802" y="6991"/>
                  </a:lnTo>
                  <a:lnTo>
                    <a:pt x="108008" y="15379"/>
                  </a:lnTo>
                  <a:lnTo>
                    <a:pt x="144361" y="7340"/>
                  </a:lnTo>
                  <a:lnTo>
                    <a:pt x="178266" y="14680"/>
                  </a:lnTo>
                  <a:lnTo>
                    <a:pt x="229649" y="8738"/>
                  </a:lnTo>
                  <a:lnTo>
                    <a:pt x="254990" y="13282"/>
                  </a:lnTo>
                  <a:lnTo>
                    <a:pt x="327870" y="15205"/>
                  </a:lnTo>
                  <a:lnTo>
                    <a:pt x="367717" y="0"/>
                  </a:lnTo>
                </a:path>
              </a:pathLst>
            </a:custGeom>
            <a:noFill/>
            <a:ln cap="flat" cmpd="sng" w="28575">
              <a:solidFill>
                <a:schemeClr val="dk2"/>
              </a:solidFill>
              <a:prstDash val="solid"/>
              <a:round/>
              <a:headEnd len="med" w="med" type="none"/>
              <a:tailEnd len="med" w="med" type="none"/>
            </a:ln>
          </p:spPr>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0" name="Shape 100"/>
        <p:cNvGrpSpPr/>
        <p:nvPr/>
      </p:nvGrpSpPr>
      <p:grpSpPr>
        <a:xfrm>
          <a:off x="0" y="0"/>
          <a:ext cx="0" cy="0"/>
          <a:chOff x="0" y="0"/>
          <a:chExt cx="0" cy="0"/>
        </a:xfrm>
      </p:grpSpPr>
      <p:sp>
        <p:nvSpPr>
          <p:cNvPr id="101" name="Google Shape;101;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02" name="Google Shape;102;p6"/>
          <p:cNvGrpSpPr/>
          <p:nvPr/>
        </p:nvGrpSpPr>
        <p:grpSpPr>
          <a:xfrm>
            <a:off x="-79000" y="4603999"/>
            <a:ext cx="9321500" cy="461022"/>
            <a:chOff x="-79000" y="4603999"/>
            <a:chExt cx="9321500" cy="461022"/>
          </a:xfrm>
        </p:grpSpPr>
        <p:grpSp>
          <p:nvGrpSpPr>
            <p:cNvPr id="103" name="Google Shape;103;p6"/>
            <p:cNvGrpSpPr/>
            <p:nvPr/>
          </p:nvGrpSpPr>
          <p:grpSpPr>
            <a:xfrm>
              <a:off x="-60" y="4603999"/>
              <a:ext cx="9144241" cy="331058"/>
              <a:chOff x="3813375" y="4666275"/>
              <a:chExt cx="3441825" cy="445150"/>
            </a:xfrm>
          </p:grpSpPr>
          <p:sp>
            <p:nvSpPr>
              <p:cNvPr id="104" name="Google Shape;104;p6"/>
              <p:cNvSpPr/>
              <p:nvPr/>
            </p:nvSpPr>
            <p:spPr>
              <a:xfrm>
                <a:off x="4404050" y="4792550"/>
                <a:ext cx="32100" cy="318850"/>
              </a:xfrm>
              <a:custGeom>
                <a:rect b="b" l="l" r="r" t="t"/>
                <a:pathLst>
                  <a:path extrusionOk="0" h="12754" w="1284">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
              <p:cNvSpPr/>
              <p:nvPr/>
            </p:nvSpPr>
            <p:spPr>
              <a:xfrm>
                <a:off x="4456975" y="4934900"/>
                <a:ext cx="25225" cy="176500"/>
              </a:xfrm>
              <a:custGeom>
                <a:rect b="b" l="l" r="r" t="t"/>
                <a:pathLst>
                  <a:path extrusionOk="0" h="7060" w="1009">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
              <p:cNvSpPr/>
              <p:nvPr/>
            </p:nvSpPr>
            <p:spPr>
              <a:xfrm>
                <a:off x="4507475" y="4990225"/>
                <a:ext cx="23225" cy="121175"/>
              </a:xfrm>
              <a:custGeom>
                <a:rect b="b" l="l" r="r" t="t"/>
                <a:pathLst>
                  <a:path extrusionOk="0" h="4847" w="929">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
              <p:cNvSpPr/>
              <p:nvPr/>
            </p:nvSpPr>
            <p:spPr>
              <a:xfrm>
                <a:off x="4555975" y="4849100"/>
                <a:ext cx="25225" cy="262300"/>
              </a:xfrm>
              <a:custGeom>
                <a:rect b="b" l="l" r="r" t="t"/>
                <a:pathLst>
                  <a:path extrusionOk="0" h="10492" w="1009">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
              <p:cNvSpPr/>
              <p:nvPr/>
            </p:nvSpPr>
            <p:spPr>
              <a:xfrm>
                <a:off x="4605475" y="4951175"/>
                <a:ext cx="25250" cy="160225"/>
              </a:xfrm>
              <a:custGeom>
                <a:rect b="b" l="l" r="r" t="t"/>
                <a:pathLst>
                  <a:path extrusionOk="0" h="6409" w="101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6"/>
              <p:cNvSpPr/>
              <p:nvPr/>
            </p:nvSpPr>
            <p:spPr>
              <a:xfrm>
                <a:off x="4654975" y="4972300"/>
                <a:ext cx="25250" cy="139100"/>
              </a:xfrm>
              <a:custGeom>
                <a:rect b="b" l="l" r="r" t="t"/>
                <a:pathLst>
                  <a:path extrusionOk="0" h="5564" w="101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
              <p:cNvSpPr/>
              <p:nvPr/>
            </p:nvSpPr>
            <p:spPr>
              <a:xfrm>
                <a:off x="4704150" y="4880300"/>
                <a:ext cx="25925" cy="231100"/>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
              <p:cNvSpPr/>
              <p:nvPr/>
            </p:nvSpPr>
            <p:spPr>
              <a:xfrm>
                <a:off x="4752650" y="4850325"/>
                <a:ext cx="27950" cy="261075"/>
              </a:xfrm>
              <a:custGeom>
                <a:rect b="b" l="l" r="r" t="t"/>
                <a:pathLst>
                  <a:path extrusionOk="0" h="10443" w="1118">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
              <p:cNvSpPr/>
              <p:nvPr/>
            </p:nvSpPr>
            <p:spPr>
              <a:xfrm>
                <a:off x="4801475" y="4666275"/>
                <a:ext cx="29300" cy="445125"/>
              </a:xfrm>
              <a:custGeom>
                <a:rect b="b" l="l" r="r" t="t"/>
                <a:pathLst>
                  <a:path extrusionOk="0" h="17805" w="1172">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
              <p:cNvSpPr/>
              <p:nvPr/>
            </p:nvSpPr>
            <p:spPr>
              <a:xfrm>
                <a:off x="4852350" y="4894150"/>
                <a:ext cx="26600" cy="217250"/>
              </a:xfrm>
              <a:custGeom>
                <a:rect b="b" l="l" r="r" t="t"/>
                <a:pathLst>
                  <a:path extrusionOk="0" h="8690" w="1064">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
              <p:cNvSpPr/>
              <p:nvPr/>
            </p:nvSpPr>
            <p:spPr>
              <a:xfrm>
                <a:off x="4900500" y="4887650"/>
                <a:ext cx="29275" cy="223750"/>
              </a:xfrm>
              <a:custGeom>
                <a:rect b="b" l="l" r="r" t="t"/>
                <a:pathLst>
                  <a:path extrusionOk="0" h="8950" w="1171">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
              <p:cNvSpPr/>
              <p:nvPr/>
            </p:nvSpPr>
            <p:spPr>
              <a:xfrm>
                <a:off x="4950700" y="5004850"/>
                <a:ext cx="27925" cy="106550"/>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
              <p:cNvSpPr/>
              <p:nvPr/>
            </p:nvSpPr>
            <p:spPr>
              <a:xfrm>
                <a:off x="5001200" y="4861600"/>
                <a:ext cx="25925" cy="249800"/>
              </a:xfrm>
              <a:custGeom>
                <a:rect b="b" l="l" r="r" t="t"/>
                <a:pathLst>
                  <a:path extrusionOk="0" h="9992" w="1037">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
              <p:cNvSpPr/>
              <p:nvPr/>
            </p:nvSpPr>
            <p:spPr>
              <a:xfrm>
                <a:off x="3813375" y="4934850"/>
                <a:ext cx="25250" cy="176550"/>
              </a:xfrm>
              <a:custGeom>
                <a:rect b="b" l="l" r="r" t="t"/>
                <a:pathLst>
                  <a:path extrusionOk="0" h="7062" w="101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
              <p:cNvSpPr/>
              <p:nvPr/>
            </p:nvSpPr>
            <p:spPr>
              <a:xfrm>
                <a:off x="3863925" y="4990225"/>
                <a:ext cx="23175" cy="121175"/>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6"/>
              <p:cNvSpPr/>
              <p:nvPr/>
            </p:nvSpPr>
            <p:spPr>
              <a:xfrm>
                <a:off x="3912425" y="4849100"/>
                <a:ext cx="25225" cy="262300"/>
              </a:xfrm>
              <a:custGeom>
                <a:rect b="b" l="l" r="r" t="t"/>
                <a:pathLst>
                  <a:path extrusionOk="0" h="10492" w="1009">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6"/>
              <p:cNvSpPr/>
              <p:nvPr/>
            </p:nvSpPr>
            <p:spPr>
              <a:xfrm>
                <a:off x="3961925" y="4951125"/>
                <a:ext cx="25225" cy="160275"/>
              </a:xfrm>
              <a:custGeom>
                <a:rect b="b" l="l" r="r" t="t"/>
                <a:pathLst>
                  <a:path extrusionOk="0" h="6411" w="1009">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
              <p:cNvSpPr/>
              <p:nvPr/>
            </p:nvSpPr>
            <p:spPr>
              <a:xfrm>
                <a:off x="401142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6"/>
              <p:cNvSpPr/>
              <p:nvPr/>
            </p:nvSpPr>
            <p:spPr>
              <a:xfrm>
                <a:off x="4060600" y="4880300"/>
                <a:ext cx="25925" cy="231100"/>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
              <p:cNvSpPr/>
              <p:nvPr/>
            </p:nvSpPr>
            <p:spPr>
              <a:xfrm>
                <a:off x="4109100" y="4850325"/>
                <a:ext cx="27925" cy="261075"/>
              </a:xfrm>
              <a:custGeom>
                <a:rect b="b" l="l" r="r" t="t"/>
                <a:pathLst>
                  <a:path extrusionOk="0" h="10443" w="1117">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6"/>
              <p:cNvSpPr/>
              <p:nvPr/>
            </p:nvSpPr>
            <p:spPr>
              <a:xfrm>
                <a:off x="4157900" y="4666325"/>
                <a:ext cx="29325" cy="445075"/>
              </a:xfrm>
              <a:custGeom>
                <a:rect b="b" l="l" r="r" t="t"/>
                <a:pathLst>
                  <a:path extrusionOk="0" h="17803" w="1173">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
              <p:cNvSpPr/>
              <p:nvPr/>
            </p:nvSpPr>
            <p:spPr>
              <a:xfrm>
                <a:off x="420880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6"/>
              <p:cNvSpPr/>
              <p:nvPr/>
            </p:nvSpPr>
            <p:spPr>
              <a:xfrm>
                <a:off x="4256925" y="4887700"/>
                <a:ext cx="29300" cy="223700"/>
              </a:xfrm>
              <a:custGeom>
                <a:rect b="b" l="l" r="r" t="t"/>
                <a:pathLst>
                  <a:path extrusionOk="0" h="8948" w="1172">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
              <p:cNvSpPr/>
              <p:nvPr/>
            </p:nvSpPr>
            <p:spPr>
              <a:xfrm>
                <a:off x="4307150" y="5004850"/>
                <a:ext cx="27925" cy="106550"/>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
              <p:cNvSpPr/>
              <p:nvPr/>
            </p:nvSpPr>
            <p:spPr>
              <a:xfrm>
                <a:off x="4357650" y="4861600"/>
                <a:ext cx="25875" cy="249800"/>
              </a:xfrm>
              <a:custGeom>
                <a:rect b="b" l="l" r="r" t="t"/>
                <a:pathLst>
                  <a:path extrusionOk="0" h="9992" w="1035">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
              <p:cNvSpPr/>
              <p:nvPr/>
            </p:nvSpPr>
            <p:spPr>
              <a:xfrm>
                <a:off x="509715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
              <p:cNvSpPr/>
              <p:nvPr/>
            </p:nvSpPr>
            <p:spPr>
              <a:xfrm>
                <a:off x="5150075" y="4934850"/>
                <a:ext cx="25225" cy="176550"/>
              </a:xfrm>
              <a:custGeom>
                <a:rect b="b" l="l" r="r" t="t"/>
                <a:pathLst>
                  <a:path extrusionOk="0" h="7062" w="1009">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
              <p:cNvSpPr/>
              <p:nvPr/>
            </p:nvSpPr>
            <p:spPr>
              <a:xfrm>
                <a:off x="5200575" y="4990225"/>
                <a:ext cx="23175" cy="121175"/>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
              <p:cNvSpPr/>
              <p:nvPr/>
            </p:nvSpPr>
            <p:spPr>
              <a:xfrm>
                <a:off x="524907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
              <p:cNvSpPr/>
              <p:nvPr/>
            </p:nvSpPr>
            <p:spPr>
              <a:xfrm>
                <a:off x="5298575" y="4951175"/>
                <a:ext cx="25225" cy="160225"/>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
              <p:cNvSpPr/>
              <p:nvPr/>
            </p:nvSpPr>
            <p:spPr>
              <a:xfrm>
                <a:off x="534807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
              <p:cNvSpPr/>
              <p:nvPr/>
            </p:nvSpPr>
            <p:spPr>
              <a:xfrm>
                <a:off x="5050700" y="4861600"/>
                <a:ext cx="25925" cy="249800"/>
              </a:xfrm>
              <a:custGeom>
                <a:rect b="b" l="l" r="r" t="t"/>
                <a:pathLst>
                  <a:path extrusionOk="0" h="9992" w="1037">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6"/>
              <p:cNvSpPr/>
              <p:nvPr/>
            </p:nvSpPr>
            <p:spPr>
              <a:xfrm>
                <a:off x="678035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6"/>
              <p:cNvSpPr/>
              <p:nvPr/>
            </p:nvSpPr>
            <p:spPr>
              <a:xfrm>
                <a:off x="6485350" y="4850325"/>
                <a:ext cx="27950" cy="261075"/>
              </a:xfrm>
              <a:custGeom>
                <a:rect b="b" l="l" r="r" t="t"/>
                <a:pathLst>
                  <a:path extrusionOk="0" h="10443" w="1118">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6"/>
              <p:cNvSpPr/>
              <p:nvPr/>
            </p:nvSpPr>
            <p:spPr>
              <a:xfrm>
                <a:off x="6534200" y="4666275"/>
                <a:ext cx="29275" cy="445125"/>
              </a:xfrm>
              <a:custGeom>
                <a:rect b="b" l="l" r="r" t="t"/>
                <a:pathLst>
                  <a:path extrusionOk="0" h="17805" w="1171">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6"/>
              <p:cNvSpPr/>
              <p:nvPr/>
            </p:nvSpPr>
            <p:spPr>
              <a:xfrm>
                <a:off x="6585050" y="4894150"/>
                <a:ext cx="26600" cy="217250"/>
              </a:xfrm>
              <a:custGeom>
                <a:rect b="b" l="l" r="r" t="t"/>
                <a:pathLst>
                  <a:path extrusionOk="0" h="8690" w="1064">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
              <p:cNvSpPr/>
              <p:nvPr/>
            </p:nvSpPr>
            <p:spPr>
              <a:xfrm>
                <a:off x="6633225" y="4887650"/>
                <a:ext cx="29300" cy="223750"/>
              </a:xfrm>
              <a:custGeom>
                <a:rect b="b" l="l" r="r" t="t"/>
                <a:pathLst>
                  <a:path extrusionOk="0" h="8950" w="1172">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6"/>
              <p:cNvSpPr/>
              <p:nvPr/>
            </p:nvSpPr>
            <p:spPr>
              <a:xfrm>
                <a:off x="6683350" y="5004850"/>
                <a:ext cx="28000" cy="106550"/>
              </a:xfrm>
              <a:custGeom>
                <a:rect b="b" l="l" r="r" t="t"/>
                <a:pathLst>
                  <a:path extrusionOk="0" h="4262" w="112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6"/>
              <p:cNvSpPr/>
              <p:nvPr/>
            </p:nvSpPr>
            <p:spPr>
              <a:xfrm>
                <a:off x="6733900" y="4861600"/>
                <a:ext cx="25925" cy="249800"/>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
              <p:cNvSpPr/>
              <p:nvPr/>
            </p:nvSpPr>
            <p:spPr>
              <a:xfrm>
                <a:off x="549320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6"/>
              <p:cNvSpPr/>
              <p:nvPr/>
            </p:nvSpPr>
            <p:spPr>
              <a:xfrm>
                <a:off x="5546125" y="4934900"/>
                <a:ext cx="25225" cy="176525"/>
              </a:xfrm>
              <a:custGeom>
                <a:rect b="b" l="l" r="r" t="t"/>
                <a:pathLst>
                  <a:path extrusionOk="0" h="7061" w="1009">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
              <p:cNvSpPr/>
              <p:nvPr/>
            </p:nvSpPr>
            <p:spPr>
              <a:xfrm>
                <a:off x="559662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6"/>
              <p:cNvSpPr/>
              <p:nvPr/>
            </p:nvSpPr>
            <p:spPr>
              <a:xfrm>
                <a:off x="564512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6"/>
              <p:cNvSpPr/>
              <p:nvPr/>
            </p:nvSpPr>
            <p:spPr>
              <a:xfrm>
                <a:off x="5694575" y="4951175"/>
                <a:ext cx="25250" cy="160225"/>
              </a:xfrm>
              <a:custGeom>
                <a:rect b="b" l="l" r="r" t="t"/>
                <a:pathLst>
                  <a:path extrusionOk="0" h="6409" w="101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6"/>
              <p:cNvSpPr/>
              <p:nvPr/>
            </p:nvSpPr>
            <p:spPr>
              <a:xfrm>
                <a:off x="574412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6"/>
              <p:cNvSpPr/>
              <p:nvPr/>
            </p:nvSpPr>
            <p:spPr>
              <a:xfrm>
                <a:off x="5793300" y="4880300"/>
                <a:ext cx="25875" cy="231100"/>
              </a:xfrm>
              <a:custGeom>
                <a:rect b="b" l="l" r="r" t="t"/>
                <a:pathLst>
                  <a:path extrusionOk="0" h="9244" w="1035">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6"/>
              <p:cNvSpPr/>
              <p:nvPr/>
            </p:nvSpPr>
            <p:spPr>
              <a:xfrm>
                <a:off x="5841800" y="4850325"/>
                <a:ext cx="27950" cy="261075"/>
              </a:xfrm>
              <a:custGeom>
                <a:rect b="b" l="l" r="r" t="t"/>
                <a:pathLst>
                  <a:path extrusionOk="0" h="10443" w="1118">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6"/>
              <p:cNvSpPr/>
              <p:nvPr/>
            </p:nvSpPr>
            <p:spPr>
              <a:xfrm>
                <a:off x="5890625" y="4666275"/>
                <a:ext cx="29300" cy="445125"/>
              </a:xfrm>
              <a:custGeom>
                <a:rect b="b" l="l" r="r" t="t"/>
                <a:pathLst>
                  <a:path extrusionOk="0" h="17805" w="1172">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6"/>
              <p:cNvSpPr/>
              <p:nvPr/>
            </p:nvSpPr>
            <p:spPr>
              <a:xfrm>
                <a:off x="594150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6"/>
              <p:cNvSpPr/>
              <p:nvPr/>
            </p:nvSpPr>
            <p:spPr>
              <a:xfrm>
                <a:off x="5989625" y="4887650"/>
                <a:ext cx="29300" cy="223750"/>
              </a:xfrm>
              <a:custGeom>
                <a:rect b="b" l="l" r="r" t="t"/>
                <a:pathLst>
                  <a:path extrusionOk="0" h="8950" w="1172">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
              <p:cNvSpPr/>
              <p:nvPr/>
            </p:nvSpPr>
            <p:spPr>
              <a:xfrm>
                <a:off x="6039800" y="5004850"/>
                <a:ext cx="27950" cy="106550"/>
              </a:xfrm>
              <a:custGeom>
                <a:rect b="b" l="l" r="r" t="t"/>
                <a:pathLst>
                  <a:path extrusionOk="0" h="4262" w="1118">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6"/>
              <p:cNvSpPr/>
              <p:nvPr/>
            </p:nvSpPr>
            <p:spPr>
              <a:xfrm>
                <a:off x="6090300" y="4861600"/>
                <a:ext cx="25925" cy="249800"/>
              </a:xfrm>
              <a:custGeom>
                <a:rect b="b" l="l" r="r" t="t"/>
                <a:pathLst>
                  <a:path extrusionOk="0" h="9992" w="1037">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6"/>
              <p:cNvSpPr/>
              <p:nvPr/>
            </p:nvSpPr>
            <p:spPr>
              <a:xfrm>
                <a:off x="5396250" y="5004850"/>
                <a:ext cx="27950" cy="106550"/>
              </a:xfrm>
              <a:custGeom>
                <a:rect b="b" l="l" r="r" t="t"/>
                <a:pathLst>
                  <a:path extrusionOk="0" h="4262" w="1118">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6"/>
              <p:cNvSpPr/>
              <p:nvPr/>
            </p:nvSpPr>
            <p:spPr>
              <a:xfrm>
                <a:off x="5446750" y="4861600"/>
                <a:ext cx="25925" cy="249800"/>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
              <p:cNvSpPr/>
              <p:nvPr/>
            </p:nvSpPr>
            <p:spPr>
              <a:xfrm>
                <a:off x="6186250" y="4792550"/>
                <a:ext cx="32100" cy="318850"/>
              </a:xfrm>
              <a:custGeom>
                <a:rect b="b" l="l" r="r" t="t"/>
                <a:pathLst>
                  <a:path extrusionOk="0" h="12754" w="1284">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6"/>
              <p:cNvSpPr/>
              <p:nvPr/>
            </p:nvSpPr>
            <p:spPr>
              <a:xfrm>
                <a:off x="6239175" y="4934900"/>
                <a:ext cx="25250" cy="176525"/>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6"/>
              <p:cNvSpPr/>
              <p:nvPr/>
            </p:nvSpPr>
            <p:spPr>
              <a:xfrm>
                <a:off x="628972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6"/>
              <p:cNvSpPr/>
              <p:nvPr/>
            </p:nvSpPr>
            <p:spPr>
              <a:xfrm>
                <a:off x="6338175" y="4849100"/>
                <a:ext cx="25250" cy="262300"/>
              </a:xfrm>
              <a:custGeom>
                <a:rect b="b" l="l" r="r" t="t"/>
                <a:pathLst>
                  <a:path extrusionOk="0" h="10492" w="101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6"/>
              <p:cNvSpPr/>
              <p:nvPr/>
            </p:nvSpPr>
            <p:spPr>
              <a:xfrm>
                <a:off x="6387675" y="4951125"/>
                <a:ext cx="25250" cy="160275"/>
              </a:xfrm>
              <a:custGeom>
                <a:rect b="b" l="l" r="r" t="t"/>
                <a:pathLst>
                  <a:path extrusionOk="0" h="6411" w="101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6"/>
              <p:cNvSpPr/>
              <p:nvPr/>
            </p:nvSpPr>
            <p:spPr>
              <a:xfrm>
                <a:off x="6437175" y="4972300"/>
                <a:ext cx="25250" cy="139100"/>
              </a:xfrm>
              <a:custGeom>
                <a:rect b="b" l="l" r="r" t="t"/>
                <a:pathLst>
                  <a:path extrusionOk="0" h="5564" w="101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6"/>
              <p:cNvSpPr/>
              <p:nvPr/>
            </p:nvSpPr>
            <p:spPr>
              <a:xfrm>
                <a:off x="6139850" y="4861600"/>
                <a:ext cx="25875" cy="249800"/>
              </a:xfrm>
              <a:custGeom>
                <a:rect b="b" l="l" r="r" t="t"/>
                <a:pathLst>
                  <a:path extrusionOk="0" h="9992" w="1035">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6"/>
              <p:cNvSpPr/>
              <p:nvPr/>
            </p:nvSpPr>
            <p:spPr>
              <a:xfrm>
                <a:off x="6833225" y="4934900"/>
                <a:ext cx="25250" cy="176525"/>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6"/>
              <p:cNvSpPr/>
              <p:nvPr/>
            </p:nvSpPr>
            <p:spPr>
              <a:xfrm>
                <a:off x="688377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6"/>
              <p:cNvSpPr/>
              <p:nvPr/>
            </p:nvSpPr>
            <p:spPr>
              <a:xfrm>
                <a:off x="693227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
              <p:cNvSpPr/>
              <p:nvPr/>
            </p:nvSpPr>
            <p:spPr>
              <a:xfrm>
                <a:off x="6981775" y="4951175"/>
                <a:ext cx="25225" cy="160225"/>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6"/>
              <p:cNvSpPr/>
              <p:nvPr/>
            </p:nvSpPr>
            <p:spPr>
              <a:xfrm>
                <a:off x="7031275" y="4972300"/>
                <a:ext cx="25250" cy="139100"/>
              </a:xfrm>
              <a:custGeom>
                <a:rect b="b" l="l" r="r" t="t"/>
                <a:pathLst>
                  <a:path extrusionOk="0" h="5564" w="101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6"/>
              <p:cNvSpPr/>
              <p:nvPr/>
            </p:nvSpPr>
            <p:spPr>
              <a:xfrm>
                <a:off x="7080450" y="4880300"/>
                <a:ext cx="25925" cy="231100"/>
              </a:xfrm>
              <a:custGeom>
                <a:rect b="b" l="l" r="r" t="t"/>
                <a:pathLst>
                  <a:path extrusionOk="0" h="9244" w="1037">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6"/>
              <p:cNvSpPr/>
              <p:nvPr/>
            </p:nvSpPr>
            <p:spPr>
              <a:xfrm>
                <a:off x="7128950" y="4850325"/>
                <a:ext cx="27950" cy="261075"/>
              </a:xfrm>
              <a:custGeom>
                <a:rect b="b" l="l" r="r" t="t"/>
                <a:pathLst>
                  <a:path extrusionOk="0" h="10443" w="1118">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6"/>
              <p:cNvSpPr/>
              <p:nvPr/>
            </p:nvSpPr>
            <p:spPr>
              <a:xfrm>
                <a:off x="7177775" y="4666275"/>
                <a:ext cx="29300" cy="445125"/>
              </a:xfrm>
              <a:custGeom>
                <a:rect b="b" l="l" r="r" t="t"/>
                <a:pathLst>
                  <a:path extrusionOk="0" h="17805" w="1172">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
              <p:cNvSpPr/>
              <p:nvPr/>
            </p:nvSpPr>
            <p:spPr>
              <a:xfrm>
                <a:off x="722865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6"/>
            <p:cNvGrpSpPr/>
            <p:nvPr/>
          </p:nvGrpSpPr>
          <p:grpSpPr>
            <a:xfrm>
              <a:off x="-1" y="4935256"/>
              <a:ext cx="9144134" cy="129765"/>
              <a:chOff x="237925" y="603400"/>
              <a:chExt cx="3162200" cy="44875"/>
            </a:xfrm>
          </p:grpSpPr>
          <p:sp>
            <p:nvSpPr>
              <p:cNvPr id="175" name="Google Shape;175;p6"/>
              <p:cNvSpPr/>
              <p:nvPr/>
            </p:nvSpPr>
            <p:spPr>
              <a:xfrm>
                <a:off x="238125" y="603400"/>
                <a:ext cx="3162000" cy="7850"/>
              </a:xfrm>
              <a:custGeom>
                <a:rect b="b" l="l" r="r" t="t"/>
                <a:pathLst>
                  <a:path extrusionOk="0" h="314" w="126480">
                    <a:moveTo>
                      <a:pt x="0" y="0"/>
                    </a:moveTo>
                    <a:lnTo>
                      <a:pt x="0" y="314"/>
                    </a:lnTo>
                    <a:lnTo>
                      <a:pt x="126479" y="314"/>
                    </a:lnTo>
                    <a:lnTo>
                      <a:pt x="126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6"/>
              <p:cNvSpPr/>
              <p:nvPr/>
            </p:nvSpPr>
            <p:spPr>
              <a:xfrm>
                <a:off x="237925" y="636525"/>
                <a:ext cx="3147200" cy="11750"/>
              </a:xfrm>
              <a:custGeom>
                <a:rect b="b" l="l" r="r" t="t"/>
                <a:pathLst>
                  <a:path extrusionOk="0" h="470" w="125888">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6"/>
            <p:cNvSpPr/>
            <p:nvPr/>
          </p:nvSpPr>
          <p:spPr>
            <a:xfrm>
              <a:off x="-79000" y="4650435"/>
              <a:ext cx="9321500" cy="227822"/>
            </a:xfrm>
            <a:custGeom>
              <a:rect b="b" l="l" r="r" t="t"/>
              <a:pathLst>
                <a:path extrusionOk="0" h="10182" w="372860">
                  <a:moveTo>
                    <a:pt x="0" y="10182"/>
                  </a:moveTo>
                  <a:lnTo>
                    <a:pt x="50206" y="5267"/>
                  </a:lnTo>
                  <a:lnTo>
                    <a:pt x="117967" y="8427"/>
                  </a:lnTo>
                  <a:lnTo>
                    <a:pt x="170982" y="1405"/>
                  </a:lnTo>
                  <a:lnTo>
                    <a:pt x="226104" y="9480"/>
                  </a:lnTo>
                  <a:lnTo>
                    <a:pt x="291407" y="0"/>
                  </a:lnTo>
                  <a:lnTo>
                    <a:pt x="372860" y="9831"/>
                  </a:lnTo>
                </a:path>
              </a:pathLst>
            </a:custGeom>
            <a:noFill/>
            <a:ln cap="flat" cmpd="sng" w="28575">
              <a:solidFill>
                <a:schemeClr val="dk2"/>
              </a:solidFill>
              <a:prstDash val="solid"/>
              <a:round/>
              <a:headEnd len="med" w="med" type="none"/>
              <a:tailEnd len="med" w="med" type="none"/>
            </a:ln>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78" name="Shape 178"/>
        <p:cNvGrpSpPr/>
        <p:nvPr/>
      </p:nvGrpSpPr>
      <p:grpSpPr>
        <a:xfrm>
          <a:off x="0" y="0"/>
          <a:ext cx="0" cy="0"/>
          <a:chOff x="0" y="0"/>
          <a:chExt cx="0" cy="0"/>
        </a:xfrm>
      </p:grpSpPr>
      <p:sp>
        <p:nvSpPr>
          <p:cNvPr id="179" name="Google Shape;179;p7"/>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0" name="Google Shape;180;p7"/>
          <p:cNvSpPr txBox="1"/>
          <p:nvPr>
            <p:ph idx="1" type="subTitle"/>
          </p:nvPr>
        </p:nvSpPr>
        <p:spPr>
          <a:xfrm>
            <a:off x="713225" y="1527400"/>
            <a:ext cx="3596400" cy="252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Char char="●"/>
              <a:defRPr/>
            </a:lvl1pPr>
            <a:lvl2pPr lvl="1" rtl="0" algn="ctr">
              <a:lnSpc>
                <a:spcPct val="100000"/>
              </a:lnSpc>
              <a:spcBef>
                <a:spcPts val="0"/>
              </a:spcBef>
              <a:spcAft>
                <a:spcPts val="0"/>
              </a:spcAft>
              <a:buClr>
                <a:srgbClr val="E76A28"/>
              </a:buClr>
              <a:buSzPts val="1200"/>
              <a:buFont typeface="Nunito Light"/>
              <a:buChar char="○"/>
              <a:defRPr/>
            </a:lvl2pPr>
            <a:lvl3pPr lvl="2" rtl="0" algn="ctr">
              <a:lnSpc>
                <a:spcPct val="100000"/>
              </a:lnSpc>
              <a:spcBef>
                <a:spcPts val="0"/>
              </a:spcBef>
              <a:spcAft>
                <a:spcPts val="0"/>
              </a:spcAft>
              <a:buClr>
                <a:srgbClr val="E76A28"/>
              </a:buClr>
              <a:buSzPts val="1200"/>
              <a:buFont typeface="Nunito Light"/>
              <a:buChar char="■"/>
              <a:defRPr/>
            </a:lvl3pPr>
            <a:lvl4pPr lvl="3" rtl="0" algn="ctr">
              <a:lnSpc>
                <a:spcPct val="100000"/>
              </a:lnSpc>
              <a:spcBef>
                <a:spcPts val="0"/>
              </a:spcBef>
              <a:spcAft>
                <a:spcPts val="0"/>
              </a:spcAft>
              <a:buClr>
                <a:srgbClr val="E76A28"/>
              </a:buClr>
              <a:buSzPts val="1200"/>
              <a:buFont typeface="Nunito Light"/>
              <a:buChar char="●"/>
              <a:defRPr/>
            </a:lvl4pPr>
            <a:lvl5pPr lvl="4" rtl="0" algn="ctr">
              <a:lnSpc>
                <a:spcPct val="100000"/>
              </a:lnSpc>
              <a:spcBef>
                <a:spcPts val="0"/>
              </a:spcBef>
              <a:spcAft>
                <a:spcPts val="0"/>
              </a:spcAft>
              <a:buClr>
                <a:srgbClr val="E76A28"/>
              </a:buClr>
              <a:buSzPts val="1200"/>
              <a:buFont typeface="Nunito Light"/>
              <a:buChar char="○"/>
              <a:defRPr/>
            </a:lvl5pPr>
            <a:lvl6pPr lvl="5" rtl="0" algn="ctr">
              <a:lnSpc>
                <a:spcPct val="100000"/>
              </a:lnSpc>
              <a:spcBef>
                <a:spcPts val="0"/>
              </a:spcBef>
              <a:spcAft>
                <a:spcPts val="0"/>
              </a:spcAft>
              <a:buClr>
                <a:srgbClr val="999999"/>
              </a:buClr>
              <a:buSzPts val="1200"/>
              <a:buFont typeface="Nunito Light"/>
              <a:buChar char="■"/>
              <a:defRPr/>
            </a:lvl6pPr>
            <a:lvl7pPr lvl="6" rtl="0" algn="ctr">
              <a:lnSpc>
                <a:spcPct val="100000"/>
              </a:lnSpc>
              <a:spcBef>
                <a:spcPts val="0"/>
              </a:spcBef>
              <a:spcAft>
                <a:spcPts val="0"/>
              </a:spcAft>
              <a:buClr>
                <a:srgbClr val="999999"/>
              </a:buClr>
              <a:buSzPts val="1200"/>
              <a:buFont typeface="Nunito Light"/>
              <a:buChar char="●"/>
              <a:defRPr/>
            </a:lvl7pPr>
            <a:lvl8pPr lvl="7" rtl="0" algn="ctr">
              <a:lnSpc>
                <a:spcPct val="100000"/>
              </a:lnSpc>
              <a:spcBef>
                <a:spcPts val="0"/>
              </a:spcBef>
              <a:spcAft>
                <a:spcPts val="0"/>
              </a:spcAft>
              <a:buClr>
                <a:srgbClr val="999999"/>
              </a:buClr>
              <a:buSzPts val="1200"/>
              <a:buFont typeface="Nunito Light"/>
              <a:buChar char="○"/>
              <a:defRPr/>
            </a:lvl8pPr>
            <a:lvl9pPr lvl="8" rtl="0" algn="ctr">
              <a:lnSpc>
                <a:spcPct val="100000"/>
              </a:lnSpc>
              <a:spcBef>
                <a:spcPts val="0"/>
              </a:spcBef>
              <a:spcAft>
                <a:spcPts val="0"/>
              </a:spcAft>
              <a:buClr>
                <a:srgbClr val="999999"/>
              </a:buClr>
              <a:buSzPts val="1200"/>
              <a:buFont typeface="Nunito Light"/>
              <a:buChar char="■"/>
              <a:defRPr/>
            </a:lvl9pPr>
          </a:lstStyle>
          <a:p/>
        </p:txBody>
      </p:sp>
      <p:sp>
        <p:nvSpPr>
          <p:cNvPr id="181" name="Google Shape;181;p7"/>
          <p:cNvSpPr/>
          <p:nvPr>
            <p:ph idx="2" type="pic"/>
          </p:nvPr>
        </p:nvSpPr>
        <p:spPr>
          <a:xfrm>
            <a:off x="4742425" y="1685250"/>
            <a:ext cx="3688200" cy="2207100"/>
          </a:xfrm>
          <a:prstGeom prst="rect">
            <a:avLst/>
          </a:prstGeom>
          <a:noFill/>
          <a:ln>
            <a:noFill/>
          </a:ln>
        </p:spPr>
      </p:sp>
      <p:grpSp>
        <p:nvGrpSpPr>
          <p:cNvPr id="182" name="Google Shape;182;p7"/>
          <p:cNvGrpSpPr/>
          <p:nvPr/>
        </p:nvGrpSpPr>
        <p:grpSpPr>
          <a:xfrm>
            <a:off x="-52675" y="4603999"/>
            <a:ext cx="9268850" cy="461022"/>
            <a:chOff x="-52675" y="4603999"/>
            <a:chExt cx="9268850" cy="461022"/>
          </a:xfrm>
        </p:grpSpPr>
        <p:grpSp>
          <p:nvGrpSpPr>
            <p:cNvPr id="183" name="Google Shape;183;p7"/>
            <p:cNvGrpSpPr/>
            <p:nvPr/>
          </p:nvGrpSpPr>
          <p:grpSpPr>
            <a:xfrm>
              <a:off x="1182" y="4603999"/>
              <a:ext cx="9141581" cy="331058"/>
              <a:chOff x="3961925" y="4666275"/>
              <a:chExt cx="3440824" cy="445150"/>
            </a:xfrm>
          </p:grpSpPr>
          <p:sp>
            <p:nvSpPr>
              <p:cNvPr id="184" name="Google Shape;184;p7"/>
              <p:cNvSpPr/>
              <p:nvPr/>
            </p:nvSpPr>
            <p:spPr>
              <a:xfrm>
                <a:off x="4404050" y="4792550"/>
                <a:ext cx="32100" cy="318850"/>
              </a:xfrm>
              <a:custGeom>
                <a:rect b="b" l="l" r="r" t="t"/>
                <a:pathLst>
                  <a:path extrusionOk="0" h="12754" w="1284">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7"/>
              <p:cNvSpPr/>
              <p:nvPr/>
            </p:nvSpPr>
            <p:spPr>
              <a:xfrm>
                <a:off x="4456975" y="4934900"/>
                <a:ext cx="25225" cy="176500"/>
              </a:xfrm>
              <a:custGeom>
                <a:rect b="b" l="l" r="r" t="t"/>
                <a:pathLst>
                  <a:path extrusionOk="0" h="7060" w="1009">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
              <p:cNvSpPr/>
              <p:nvPr/>
            </p:nvSpPr>
            <p:spPr>
              <a:xfrm>
                <a:off x="4507475" y="4990225"/>
                <a:ext cx="23225" cy="121175"/>
              </a:xfrm>
              <a:custGeom>
                <a:rect b="b" l="l" r="r" t="t"/>
                <a:pathLst>
                  <a:path extrusionOk="0" h="4847" w="929">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7"/>
              <p:cNvSpPr/>
              <p:nvPr/>
            </p:nvSpPr>
            <p:spPr>
              <a:xfrm>
                <a:off x="4555975" y="4849100"/>
                <a:ext cx="25225" cy="262300"/>
              </a:xfrm>
              <a:custGeom>
                <a:rect b="b" l="l" r="r" t="t"/>
                <a:pathLst>
                  <a:path extrusionOk="0" h="10492" w="1009">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7"/>
              <p:cNvSpPr/>
              <p:nvPr/>
            </p:nvSpPr>
            <p:spPr>
              <a:xfrm>
                <a:off x="4605475" y="4951175"/>
                <a:ext cx="25250" cy="160225"/>
              </a:xfrm>
              <a:custGeom>
                <a:rect b="b" l="l" r="r" t="t"/>
                <a:pathLst>
                  <a:path extrusionOk="0" h="6409" w="101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7"/>
              <p:cNvSpPr/>
              <p:nvPr/>
            </p:nvSpPr>
            <p:spPr>
              <a:xfrm>
                <a:off x="4654975" y="4972300"/>
                <a:ext cx="25250" cy="139100"/>
              </a:xfrm>
              <a:custGeom>
                <a:rect b="b" l="l" r="r" t="t"/>
                <a:pathLst>
                  <a:path extrusionOk="0" h="5564" w="101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7"/>
              <p:cNvSpPr/>
              <p:nvPr/>
            </p:nvSpPr>
            <p:spPr>
              <a:xfrm>
                <a:off x="4704150" y="4880300"/>
                <a:ext cx="25925" cy="231100"/>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
              <p:cNvSpPr/>
              <p:nvPr/>
            </p:nvSpPr>
            <p:spPr>
              <a:xfrm>
                <a:off x="4752650" y="4850325"/>
                <a:ext cx="27950" cy="261075"/>
              </a:xfrm>
              <a:custGeom>
                <a:rect b="b" l="l" r="r" t="t"/>
                <a:pathLst>
                  <a:path extrusionOk="0" h="10443" w="1118">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7"/>
              <p:cNvSpPr/>
              <p:nvPr/>
            </p:nvSpPr>
            <p:spPr>
              <a:xfrm>
                <a:off x="4801475" y="4666275"/>
                <a:ext cx="29300" cy="445125"/>
              </a:xfrm>
              <a:custGeom>
                <a:rect b="b" l="l" r="r" t="t"/>
                <a:pathLst>
                  <a:path extrusionOk="0" h="17805" w="1172">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7"/>
              <p:cNvSpPr/>
              <p:nvPr/>
            </p:nvSpPr>
            <p:spPr>
              <a:xfrm>
                <a:off x="4852350" y="4894150"/>
                <a:ext cx="26600" cy="217250"/>
              </a:xfrm>
              <a:custGeom>
                <a:rect b="b" l="l" r="r" t="t"/>
                <a:pathLst>
                  <a:path extrusionOk="0" h="8690" w="1064">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7"/>
              <p:cNvSpPr/>
              <p:nvPr/>
            </p:nvSpPr>
            <p:spPr>
              <a:xfrm>
                <a:off x="4900500" y="4887650"/>
                <a:ext cx="29275" cy="223750"/>
              </a:xfrm>
              <a:custGeom>
                <a:rect b="b" l="l" r="r" t="t"/>
                <a:pathLst>
                  <a:path extrusionOk="0" h="8950" w="1171">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7"/>
              <p:cNvSpPr/>
              <p:nvPr/>
            </p:nvSpPr>
            <p:spPr>
              <a:xfrm>
                <a:off x="4950700" y="5004850"/>
                <a:ext cx="27925" cy="106550"/>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7"/>
              <p:cNvSpPr/>
              <p:nvPr/>
            </p:nvSpPr>
            <p:spPr>
              <a:xfrm>
                <a:off x="5001200" y="4861600"/>
                <a:ext cx="25925" cy="249800"/>
              </a:xfrm>
              <a:custGeom>
                <a:rect b="b" l="l" r="r" t="t"/>
                <a:pathLst>
                  <a:path extrusionOk="0" h="9992" w="1037">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7"/>
              <p:cNvSpPr/>
              <p:nvPr/>
            </p:nvSpPr>
            <p:spPr>
              <a:xfrm>
                <a:off x="7278474" y="4934850"/>
                <a:ext cx="25250" cy="176550"/>
              </a:xfrm>
              <a:custGeom>
                <a:rect b="b" l="l" r="r" t="t"/>
                <a:pathLst>
                  <a:path extrusionOk="0" h="7062" w="101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7"/>
              <p:cNvSpPr/>
              <p:nvPr/>
            </p:nvSpPr>
            <p:spPr>
              <a:xfrm>
                <a:off x="7329024" y="4990225"/>
                <a:ext cx="23175" cy="121175"/>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7"/>
              <p:cNvSpPr/>
              <p:nvPr/>
            </p:nvSpPr>
            <p:spPr>
              <a:xfrm>
                <a:off x="7377524" y="4849100"/>
                <a:ext cx="25225" cy="262300"/>
              </a:xfrm>
              <a:custGeom>
                <a:rect b="b" l="l" r="r" t="t"/>
                <a:pathLst>
                  <a:path extrusionOk="0" h="10492" w="1009">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7"/>
              <p:cNvSpPr/>
              <p:nvPr/>
            </p:nvSpPr>
            <p:spPr>
              <a:xfrm>
                <a:off x="3961925" y="4951125"/>
                <a:ext cx="25225" cy="160275"/>
              </a:xfrm>
              <a:custGeom>
                <a:rect b="b" l="l" r="r" t="t"/>
                <a:pathLst>
                  <a:path extrusionOk="0" h="6411" w="1009">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7"/>
              <p:cNvSpPr/>
              <p:nvPr/>
            </p:nvSpPr>
            <p:spPr>
              <a:xfrm>
                <a:off x="401142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7"/>
              <p:cNvSpPr/>
              <p:nvPr/>
            </p:nvSpPr>
            <p:spPr>
              <a:xfrm>
                <a:off x="4060600" y="4880300"/>
                <a:ext cx="25925" cy="231100"/>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7"/>
              <p:cNvSpPr/>
              <p:nvPr/>
            </p:nvSpPr>
            <p:spPr>
              <a:xfrm>
                <a:off x="4109100" y="4850325"/>
                <a:ext cx="27925" cy="261075"/>
              </a:xfrm>
              <a:custGeom>
                <a:rect b="b" l="l" r="r" t="t"/>
                <a:pathLst>
                  <a:path extrusionOk="0" h="10443" w="1117">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7"/>
              <p:cNvSpPr/>
              <p:nvPr/>
            </p:nvSpPr>
            <p:spPr>
              <a:xfrm>
                <a:off x="4157900" y="4666325"/>
                <a:ext cx="29325" cy="445075"/>
              </a:xfrm>
              <a:custGeom>
                <a:rect b="b" l="l" r="r" t="t"/>
                <a:pathLst>
                  <a:path extrusionOk="0" h="17803" w="1173">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7"/>
              <p:cNvSpPr/>
              <p:nvPr/>
            </p:nvSpPr>
            <p:spPr>
              <a:xfrm>
                <a:off x="420880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7"/>
              <p:cNvSpPr/>
              <p:nvPr/>
            </p:nvSpPr>
            <p:spPr>
              <a:xfrm>
                <a:off x="4256925" y="4887700"/>
                <a:ext cx="29300" cy="223700"/>
              </a:xfrm>
              <a:custGeom>
                <a:rect b="b" l="l" r="r" t="t"/>
                <a:pathLst>
                  <a:path extrusionOk="0" h="8948" w="1172">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7"/>
              <p:cNvSpPr/>
              <p:nvPr/>
            </p:nvSpPr>
            <p:spPr>
              <a:xfrm>
                <a:off x="4307150" y="5004850"/>
                <a:ext cx="27925" cy="106550"/>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7"/>
              <p:cNvSpPr/>
              <p:nvPr/>
            </p:nvSpPr>
            <p:spPr>
              <a:xfrm>
                <a:off x="4357650" y="4861600"/>
                <a:ext cx="25875" cy="249800"/>
              </a:xfrm>
              <a:custGeom>
                <a:rect b="b" l="l" r="r" t="t"/>
                <a:pathLst>
                  <a:path extrusionOk="0" h="9992" w="1035">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7"/>
              <p:cNvSpPr/>
              <p:nvPr/>
            </p:nvSpPr>
            <p:spPr>
              <a:xfrm>
                <a:off x="509715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7"/>
              <p:cNvSpPr/>
              <p:nvPr/>
            </p:nvSpPr>
            <p:spPr>
              <a:xfrm>
                <a:off x="5150075" y="4934850"/>
                <a:ext cx="25225" cy="176550"/>
              </a:xfrm>
              <a:custGeom>
                <a:rect b="b" l="l" r="r" t="t"/>
                <a:pathLst>
                  <a:path extrusionOk="0" h="7062" w="1009">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7"/>
              <p:cNvSpPr/>
              <p:nvPr/>
            </p:nvSpPr>
            <p:spPr>
              <a:xfrm>
                <a:off x="5200575" y="4990225"/>
                <a:ext cx="23175" cy="121175"/>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7"/>
              <p:cNvSpPr/>
              <p:nvPr/>
            </p:nvSpPr>
            <p:spPr>
              <a:xfrm>
                <a:off x="524907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7"/>
              <p:cNvSpPr/>
              <p:nvPr/>
            </p:nvSpPr>
            <p:spPr>
              <a:xfrm>
                <a:off x="5298575" y="4951175"/>
                <a:ext cx="25225" cy="160225"/>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7"/>
              <p:cNvSpPr/>
              <p:nvPr/>
            </p:nvSpPr>
            <p:spPr>
              <a:xfrm>
                <a:off x="534807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7"/>
              <p:cNvSpPr/>
              <p:nvPr/>
            </p:nvSpPr>
            <p:spPr>
              <a:xfrm>
                <a:off x="5050700" y="4861600"/>
                <a:ext cx="25925" cy="249800"/>
              </a:xfrm>
              <a:custGeom>
                <a:rect b="b" l="l" r="r" t="t"/>
                <a:pathLst>
                  <a:path extrusionOk="0" h="9992" w="1037">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7"/>
              <p:cNvSpPr/>
              <p:nvPr/>
            </p:nvSpPr>
            <p:spPr>
              <a:xfrm>
                <a:off x="678035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7"/>
              <p:cNvSpPr/>
              <p:nvPr/>
            </p:nvSpPr>
            <p:spPr>
              <a:xfrm>
                <a:off x="6485350" y="4850325"/>
                <a:ext cx="27950" cy="261075"/>
              </a:xfrm>
              <a:custGeom>
                <a:rect b="b" l="l" r="r" t="t"/>
                <a:pathLst>
                  <a:path extrusionOk="0" h="10443" w="1118">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7"/>
              <p:cNvSpPr/>
              <p:nvPr/>
            </p:nvSpPr>
            <p:spPr>
              <a:xfrm>
                <a:off x="6534200" y="4666275"/>
                <a:ext cx="29275" cy="445125"/>
              </a:xfrm>
              <a:custGeom>
                <a:rect b="b" l="l" r="r" t="t"/>
                <a:pathLst>
                  <a:path extrusionOk="0" h="17805" w="1171">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7"/>
              <p:cNvSpPr/>
              <p:nvPr/>
            </p:nvSpPr>
            <p:spPr>
              <a:xfrm>
                <a:off x="6585050" y="4894150"/>
                <a:ext cx="26600" cy="217250"/>
              </a:xfrm>
              <a:custGeom>
                <a:rect b="b" l="l" r="r" t="t"/>
                <a:pathLst>
                  <a:path extrusionOk="0" h="8690" w="1064">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7"/>
              <p:cNvSpPr/>
              <p:nvPr/>
            </p:nvSpPr>
            <p:spPr>
              <a:xfrm>
                <a:off x="6633225" y="4887650"/>
                <a:ext cx="29300" cy="223750"/>
              </a:xfrm>
              <a:custGeom>
                <a:rect b="b" l="l" r="r" t="t"/>
                <a:pathLst>
                  <a:path extrusionOk="0" h="8950" w="1172">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7"/>
              <p:cNvSpPr/>
              <p:nvPr/>
            </p:nvSpPr>
            <p:spPr>
              <a:xfrm>
                <a:off x="6683350" y="5004850"/>
                <a:ext cx="28000" cy="106550"/>
              </a:xfrm>
              <a:custGeom>
                <a:rect b="b" l="l" r="r" t="t"/>
                <a:pathLst>
                  <a:path extrusionOk="0" h="4262" w="112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7"/>
              <p:cNvSpPr/>
              <p:nvPr/>
            </p:nvSpPr>
            <p:spPr>
              <a:xfrm>
                <a:off x="6733900" y="4861600"/>
                <a:ext cx="25925" cy="249800"/>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7"/>
              <p:cNvSpPr/>
              <p:nvPr/>
            </p:nvSpPr>
            <p:spPr>
              <a:xfrm>
                <a:off x="549320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7"/>
              <p:cNvSpPr/>
              <p:nvPr/>
            </p:nvSpPr>
            <p:spPr>
              <a:xfrm>
                <a:off x="5546125" y="4934900"/>
                <a:ext cx="25225" cy="176525"/>
              </a:xfrm>
              <a:custGeom>
                <a:rect b="b" l="l" r="r" t="t"/>
                <a:pathLst>
                  <a:path extrusionOk="0" h="7061" w="1009">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7"/>
              <p:cNvSpPr/>
              <p:nvPr/>
            </p:nvSpPr>
            <p:spPr>
              <a:xfrm>
                <a:off x="559662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7"/>
              <p:cNvSpPr/>
              <p:nvPr/>
            </p:nvSpPr>
            <p:spPr>
              <a:xfrm>
                <a:off x="564512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7"/>
              <p:cNvSpPr/>
              <p:nvPr/>
            </p:nvSpPr>
            <p:spPr>
              <a:xfrm>
                <a:off x="5694575" y="4951175"/>
                <a:ext cx="25250" cy="160225"/>
              </a:xfrm>
              <a:custGeom>
                <a:rect b="b" l="l" r="r" t="t"/>
                <a:pathLst>
                  <a:path extrusionOk="0" h="6409" w="101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7"/>
              <p:cNvSpPr/>
              <p:nvPr/>
            </p:nvSpPr>
            <p:spPr>
              <a:xfrm>
                <a:off x="574412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7"/>
              <p:cNvSpPr/>
              <p:nvPr/>
            </p:nvSpPr>
            <p:spPr>
              <a:xfrm>
                <a:off x="5793300" y="4880300"/>
                <a:ext cx="25875" cy="231100"/>
              </a:xfrm>
              <a:custGeom>
                <a:rect b="b" l="l" r="r" t="t"/>
                <a:pathLst>
                  <a:path extrusionOk="0" h="9244" w="1035">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7"/>
              <p:cNvSpPr/>
              <p:nvPr/>
            </p:nvSpPr>
            <p:spPr>
              <a:xfrm>
                <a:off x="5841800" y="4850325"/>
                <a:ext cx="27950" cy="261075"/>
              </a:xfrm>
              <a:custGeom>
                <a:rect b="b" l="l" r="r" t="t"/>
                <a:pathLst>
                  <a:path extrusionOk="0" h="10443" w="1118">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7"/>
              <p:cNvSpPr/>
              <p:nvPr/>
            </p:nvSpPr>
            <p:spPr>
              <a:xfrm>
                <a:off x="5890625" y="4666275"/>
                <a:ext cx="29300" cy="445125"/>
              </a:xfrm>
              <a:custGeom>
                <a:rect b="b" l="l" r="r" t="t"/>
                <a:pathLst>
                  <a:path extrusionOk="0" h="17805" w="1172">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7"/>
              <p:cNvSpPr/>
              <p:nvPr/>
            </p:nvSpPr>
            <p:spPr>
              <a:xfrm>
                <a:off x="594150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7"/>
              <p:cNvSpPr/>
              <p:nvPr/>
            </p:nvSpPr>
            <p:spPr>
              <a:xfrm>
                <a:off x="5989625" y="4887650"/>
                <a:ext cx="29300" cy="223750"/>
              </a:xfrm>
              <a:custGeom>
                <a:rect b="b" l="l" r="r" t="t"/>
                <a:pathLst>
                  <a:path extrusionOk="0" h="8950" w="1172">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7"/>
              <p:cNvSpPr/>
              <p:nvPr/>
            </p:nvSpPr>
            <p:spPr>
              <a:xfrm>
                <a:off x="6039800" y="5004850"/>
                <a:ext cx="27950" cy="106550"/>
              </a:xfrm>
              <a:custGeom>
                <a:rect b="b" l="l" r="r" t="t"/>
                <a:pathLst>
                  <a:path extrusionOk="0" h="4262" w="1118">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7"/>
              <p:cNvSpPr/>
              <p:nvPr/>
            </p:nvSpPr>
            <p:spPr>
              <a:xfrm>
                <a:off x="6090300" y="4861600"/>
                <a:ext cx="25925" cy="249800"/>
              </a:xfrm>
              <a:custGeom>
                <a:rect b="b" l="l" r="r" t="t"/>
                <a:pathLst>
                  <a:path extrusionOk="0" h="9992" w="1037">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7"/>
              <p:cNvSpPr/>
              <p:nvPr/>
            </p:nvSpPr>
            <p:spPr>
              <a:xfrm>
                <a:off x="5396250" y="5004850"/>
                <a:ext cx="27950" cy="106550"/>
              </a:xfrm>
              <a:custGeom>
                <a:rect b="b" l="l" r="r" t="t"/>
                <a:pathLst>
                  <a:path extrusionOk="0" h="4262" w="1118">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7"/>
              <p:cNvSpPr/>
              <p:nvPr/>
            </p:nvSpPr>
            <p:spPr>
              <a:xfrm>
                <a:off x="5446750" y="4861600"/>
                <a:ext cx="25925" cy="249800"/>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7"/>
              <p:cNvSpPr/>
              <p:nvPr/>
            </p:nvSpPr>
            <p:spPr>
              <a:xfrm>
                <a:off x="6186250" y="4792550"/>
                <a:ext cx="32100" cy="318850"/>
              </a:xfrm>
              <a:custGeom>
                <a:rect b="b" l="l" r="r" t="t"/>
                <a:pathLst>
                  <a:path extrusionOk="0" h="12754" w="1284">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7"/>
              <p:cNvSpPr/>
              <p:nvPr/>
            </p:nvSpPr>
            <p:spPr>
              <a:xfrm>
                <a:off x="6239175" y="4934900"/>
                <a:ext cx="25250" cy="176525"/>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7"/>
              <p:cNvSpPr/>
              <p:nvPr/>
            </p:nvSpPr>
            <p:spPr>
              <a:xfrm>
                <a:off x="628972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7"/>
              <p:cNvSpPr/>
              <p:nvPr/>
            </p:nvSpPr>
            <p:spPr>
              <a:xfrm>
                <a:off x="6338175" y="4849100"/>
                <a:ext cx="25250" cy="262300"/>
              </a:xfrm>
              <a:custGeom>
                <a:rect b="b" l="l" r="r" t="t"/>
                <a:pathLst>
                  <a:path extrusionOk="0" h="10492" w="101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7"/>
              <p:cNvSpPr/>
              <p:nvPr/>
            </p:nvSpPr>
            <p:spPr>
              <a:xfrm>
                <a:off x="6387675" y="4951125"/>
                <a:ext cx="25250" cy="160275"/>
              </a:xfrm>
              <a:custGeom>
                <a:rect b="b" l="l" r="r" t="t"/>
                <a:pathLst>
                  <a:path extrusionOk="0" h="6411" w="101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7"/>
              <p:cNvSpPr/>
              <p:nvPr/>
            </p:nvSpPr>
            <p:spPr>
              <a:xfrm>
                <a:off x="6437175" y="4972300"/>
                <a:ext cx="25250" cy="139100"/>
              </a:xfrm>
              <a:custGeom>
                <a:rect b="b" l="l" r="r" t="t"/>
                <a:pathLst>
                  <a:path extrusionOk="0" h="5564" w="101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7"/>
              <p:cNvSpPr/>
              <p:nvPr/>
            </p:nvSpPr>
            <p:spPr>
              <a:xfrm>
                <a:off x="6139850" y="4861600"/>
                <a:ext cx="25875" cy="249800"/>
              </a:xfrm>
              <a:custGeom>
                <a:rect b="b" l="l" r="r" t="t"/>
                <a:pathLst>
                  <a:path extrusionOk="0" h="9992" w="1035">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7"/>
              <p:cNvSpPr/>
              <p:nvPr/>
            </p:nvSpPr>
            <p:spPr>
              <a:xfrm>
                <a:off x="6833225" y="4934900"/>
                <a:ext cx="25250" cy="176525"/>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7"/>
              <p:cNvSpPr/>
              <p:nvPr/>
            </p:nvSpPr>
            <p:spPr>
              <a:xfrm>
                <a:off x="688377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7"/>
              <p:cNvSpPr/>
              <p:nvPr/>
            </p:nvSpPr>
            <p:spPr>
              <a:xfrm>
                <a:off x="693227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7"/>
              <p:cNvSpPr/>
              <p:nvPr/>
            </p:nvSpPr>
            <p:spPr>
              <a:xfrm>
                <a:off x="6981775" y="4951175"/>
                <a:ext cx="25225" cy="160225"/>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7"/>
              <p:cNvSpPr/>
              <p:nvPr/>
            </p:nvSpPr>
            <p:spPr>
              <a:xfrm>
                <a:off x="7031275" y="4972300"/>
                <a:ext cx="25250" cy="139100"/>
              </a:xfrm>
              <a:custGeom>
                <a:rect b="b" l="l" r="r" t="t"/>
                <a:pathLst>
                  <a:path extrusionOk="0" h="5564" w="101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7"/>
              <p:cNvSpPr/>
              <p:nvPr/>
            </p:nvSpPr>
            <p:spPr>
              <a:xfrm>
                <a:off x="7080450" y="4880300"/>
                <a:ext cx="25925" cy="231100"/>
              </a:xfrm>
              <a:custGeom>
                <a:rect b="b" l="l" r="r" t="t"/>
                <a:pathLst>
                  <a:path extrusionOk="0" h="9244" w="1037">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7"/>
              <p:cNvSpPr/>
              <p:nvPr/>
            </p:nvSpPr>
            <p:spPr>
              <a:xfrm>
                <a:off x="7128950" y="4850325"/>
                <a:ext cx="27950" cy="261075"/>
              </a:xfrm>
              <a:custGeom>
                <a:rect b="b" l="l" r="r" t="t"/>
                <a:pathLst>
                  <a:path extrusionOk="0" h="10443" w="1118">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7"/>
              <p:cNvSpPr/>
              <p:nvPr/>
            </p:nvSpPr>
            <p:spPr>
              <a:xfrm>
                <a:off x="7177775" y="4666275"/>
                <a:ext cx="29300" cy="445125"/>
              </a:xfrm>
              <a:custGeom>
                <a:rect b="b" l="l" r="r" t="t"/>
                <a:pathLst>
                  <a:path extrusionOk="0" h="17805" w="1172">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7"/>
              <p:cNvSpPr/>
              <p:nvPr/>
            </p:nvSpPr>
            <p:spPr>
              <a:xfrm>
                <a:off x="722865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7"/>
            <p:cNvGrpSpPr/>
            <p:nvPr/>
          </p:nvGrpSpPr>
          <p:grpSpPr>
            <a:xfrm>
              <a:off x="-1" y="4935256"/>
              <a:ext cx="9144134" cy="129765"/>
              <a:chOff x="237925" y="603400"/>
              <a:chExt cx="3162200" cy="44875"/>
            </a:xfrm>
          </p:grpSpPr>
          <p:sp>
            <p:nvSpPr>
              <p:cNvPr id="255" name="Google Shape;255;p7"/>
              <p:cNvSpPr/>
              <p:nvPr/>
            </p:nvSpPr>
            <p:spPr>
              <a:xfrm>
                <a:off x="238125" y="603400"/>
                <a:ext cx="3162000" cy="7850"/>
              </a:xfrm>
              <a:custGeom>
                <a:rect b="b" l="l" r="r" t="t"/>
                <a:pathLst>
                  <a:path extrusionOk="0" h="314" w="126480">
                    <a:moveTo>
                      <a:pt x="0" y="0"/>
                    </a:moveTo>
                    <a:lnTo>
                      <a:pt x="0" y="314"/>
                    </a:lnTo>
                    <a:lnTo>
                      <a:pt x="126479" y="314"/>
                    </a:lnTo>
                    <a:lnTo>
                      <a:pt x="126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7"/>
              <p:cNvSpPr/>
              <p:nvPr/>
            </p:nvSpPr>
            <p:spPr>
              <a:xfrm>
                <a:off x="237925" y="636525"/>
                <a:ext cx="3147200" cy="11750"/>
              </a:xfrm>
              <a:custGeom>
                <a:rect b="b" l="l" r="r" t="t"/>
                <a:pathLst>
                  <a:path extrusionOk="0" h="470" w="125888">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7" name="Google Shape;257;p7"/>
            <p:cNvSpPr/>
            <p:nvPr/>
          </p:nvSpPr>
          <p:spPr>
            <a:xfrm>
              <a:off x="-52675" y="4625650"/>
              <a:ext cx="9268850" cy="263300"/>
            </a:xfrm>
            <a:custGeom>
              <a:rect b="b" l="l" r="r" t="t"/>
              <a:pathLst>
                <a:path extrusionOk="0" h="10532" w="370754">
                  <a:moveTo>
                    <a:pt x="0" y="10532"/>
                  </a:moveTo>
                  <a:lnTo>
                    <a:pt x="15800" y="3510"/>
                  </a:lnTo>
                  <a:lnTo>
                    <a:pt x="33705" y="9479"/>
                  </a:lnTo>
                  <a:lnTo>
                    <a:pt x="72677" y="2808"/>
                  </a:lnTo>
                  <a:lnTo>
                    <a:pt x="95849" y="10532"/>
                  </a:lnTo>
                  <a:lnTo>
                    <a:pt x="144299" y="2106"/>
                  </a:lnTo>
                  <a:lnTo>
                    <a:pt x="174142" y="9128"/>
                  </a:lnTo>
                  <a:lnTo>
                    <a:pt x="206794" y="0"/>
                  </a:lnTo>
                  <a:lnTo>
                    <a:pt x="244712" y="9830"/>
                  </a:lnTo>
                  <a:lnTo>
                    <a:pt x="279119" y="2808"/>
                  </a:lnTo>
                  <a:lnTo>
                    <a:pt x="346528" y="8075"/>
                  </a:lnTo>
                  <a:lnTo>
                    <a:pt x="370754" y="2106"/>
                  </a:lnTo>
                </a:path>
              </a:pathLst>
            </a:custGeom>
            <a:noFill/>
            <a:ln cap="flat" cmpd="sng" w="28575">
              <a:solidFill>
                <a:schemeClr val="dk2"/>
              </a:solidFill>
              <a:prstDash val="solid"/>
              <a:round/>
              <a:headEnd len="med" w="med" type="none"/>
              <a:tailEnd len="med" w="med" type="none"/>
            </a:ln>
          </p:spPr>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58" name="Shape 258"/>
        <p:cNvGrpSpPr/>
        <p:nvPr/>
      </p:nvGrpSpPr>
      <p:grpSpPr>
        <a:xfrm>
          <a:off x="0" y="0"/>
          <a:ext cx="0" cy="0"/>
          <a:chOff x="0" y="0"/>
          <a:chExt cx="0" cy="0"/>
        </a:xfrm>
      </p:grpSpPr>
      <p:sp>
        <p:nvSpPr>
          <p:cNvPr id="259" name="Google Shape;259;p8"/>
          <p:cNvSpPr txBox="1"/>
          <p:nvPr>
            <p:ph type="title"/>
          </p:nvPr>
        </p:nvSpPr>
        <p:spPr>
          <a:xfrm>
            <a:off x="1652700" y="2885850"/>
            <a:ext cx="5838600" cy="18147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260" name="Google Shape;260;p8"/>
          <p:cNvGrpSpPr/>
          <p:nvPr/>
        </p:nvGrpSpPr>
        <p:grpSpPr>
          <a:xfrm>
            <a:off x="-1" y="1900931"/>
            <a:ext cx="9144134" cy="129765"/>
            <a:chOff x="237925" y="603400"/>
            <a:chExt cx="3162200" cy="44875"/>
          </a:xfrm>
        </p:grpSpPr>
        <p:sp>
          <p:nvSpPr>
            <p:cNvPr id="261" name="Google Shape;261;p8"/>
            <p:cNvSpPr/>
            <p:nvPr/>
          </p:nvSpPr>
          <p:spPr>
            <a:xfrm>
              <a:off x="238125" y="603400"/>
              <a:ext cx="3162000" cy="7850"/>
            </a:xfrm>
            <a:custGeom>
              <a:rect b="b" l="l" r="r" t="t"/>
              <a:pathLst>
                <a:path extrusionOk="0" h="314" w="126480">
                  <a:moveTo>
                    <a:pt x="0" y="0"/>
                  </a:moveTo>
                  <a:lnTo>
                    <a:pt x="0" y="314"/>
                  </a:lnTo>
                  <a:lnTo>
                    <a:pt x="126479" y="314"/>
                  </a:lnTo>
                  <a:lnTo>
                    <a:pt x="126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8"/>
            <p:cNvSpPr/>
            <p:nvPr/>
          </p:nvSpPr>
          <p:spPr>
            <a:xfrm>
              <a:off x="237925" y="636525"/>
              <a:ext cx="3147200" cy="11750"/>
            </a:xfrm>
            <a:custGeom>
              <a:rect b="b" l="l" r="r" t="t"/>
              <a:pathLst>
                <a:path extrusionOk="0" h="470" w="125888">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8"/>
          <p:cNvGrpSpPr/>
          <p:nvPr/>
        </p:nvGrpSpPr>
        <p:grpSpPr>
          <a:xfrm flipH="1">
            <a:off x="-52" y="718275"/>
            <a:ext cx="9144252" cy="1182675"/>
            <a:chOff x="3813375" y="4666275"/>
            <a:chExt cx="3441829" cy="445150"/>
          </a:xfrm>
        </p:grpSpPr>
        <p:sp>
          <p:nvSpPr>
            <p:cNvPr id="264" name="Google Shape;264;p8"/>
            <p:cNvSpPr/>
            <p:nvPr/>
          </p:nvSpPr>
          <p:spPr>
            <a:xfrm>
              <a:off x="4404050" y="4792550"/>
              <a:ext cx="32100" cy="318850"/>
            </a:xfrm>
            <a:custGeom>
              <a:rect b="b" l="l" r="r" t="t"/>
              <a:pathLst>
                <a:path extrusionOk="0" h="12754" w="1284">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8"/>
            <p:cNvSpPr/>
            <p:nvPr/>
          </p:nvSpPr>
          <p:spPr>
            <a:xfrm>
              <a:off x="4456975" y="4934900"/>
              <a:ext cx="25225" cy="176500"/>
            </a:xfrm>
            <a:custGeom>
              <a:rect b="b" l="l" r="r" t="t"/>
              <a:pathLst>
                <a:path extrusionOk="0" h="7060" w="1009">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8"/>
            <p:cNvSpPr/>
            <p:nvPr/>
          </p:nvSpPr>
          <p:spPr>
            <a:xfrm>
              <a:off x="4507475" y="4990225"/>
              <a:ext cx="23225" cy="121175"/>
            </a:xfrm>
            <a:custGeom>
              <a:rect b="b" l="l" r="r" t="t"/>
              <a:pathLst>
                <a:path extrusionOk="0" h="4847" w="929">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8"/>
            <p:cNvSpPr/>
            <p:nvPr/>
          </p:nvSpPr>
          <p:spPr>
            <a:xfrm>
              <a:off x="4555975" y="4849100"/>
              <a:ext cx="25225" cy="262300"/>
            </a:xfrm>
            <a:custGeom>
              <a:rect b="b" l="l" r="r" t="t"/>
              <a:pathLst>
                <a:path extrusionOk="0" h="10492" w="1009">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8"/>
            <p:cNvSpPr/>
            <p:nvPr/>
          </p:nvSpPr>
          <p:spPr>
            <a:xfrm>
              <a:off x="4605475" y="4951175"/>
              <a:ext cx="25250" cy="160225"/>
            </a:xfrm>
            <a:custGeom>
              <a:rect b="b" l="l" r="r" t="t"/>
              <a:pathLst>
                <a:path extrusionOk="0" h="6409" w="101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8"/>
            <p:cNvSpPr/>
            <p:nvPr/>
          </p:nvSpPr>
          <p:spPr>
            <a:xfrm>
              <a:off x="4654975" y="4972300"/>
              <a:ext cx="25250" cy="139100"/>
            </a:xfrm>
            <a:custGeom>
              <a:rect b="b" l="l" r="r" t="t"/>
              <a:pathLst>
                <a:path extrusionOk="0" h="5564" w="101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8"/>
            <p:cNvSpPr/>
            <p:nvPr/>
          </p:nvSpPr>
          <p:spPr>
            <a:xfrm>
              <a:off x="4704146" y="4906019"/>
              <a:ext cx="25933" cy="205379"/>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8"/>
            <p:cNvSpPr/>
            <p:nvPr/>
          </p:nvSpPr>
          <p:spPr>
            <a:xfrm>
              <a:off x="4752653" y="4921517"/>
              <a:ext cx="27947" cy="189880"/>
            </a:xfrm>
            <a:custGeom>
              <a:rect b="b" l="l" r="r" t="t"/>
              <a:pathLst>
                <a:path extrusionOk="0" h="10443" w="1118">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8"/>
            <p:cNvSpPr/>
            <p:nvPr/>
          </p:nvSpPr>
          <p:spPr>
            <a:xfrm>
              <a:off x="4801471" y="4951112"/>
              <a:ext cx="29303" cy="160290"/>
            </a:xfrm>
            <a:custGeom>
              <a:rect b="b" l="l" r="r" t="t"/>
              <a:pathLst>
                <a:path extrusionOk="0" h="17805" w="1172">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8"/>
            <p:cNvSpPr/>
            <p:nvPr/>
          </p:nvSpPr>
          <p:spPr>
            <a:xfrm>
              <a:off x="4852350" y="4972293"/>
              <a:ext cx="26603" cy="139105"/>
            </a:xfrm>
            <a:custGeom>
              <a:rect b="b" l="l" r="r" t="t"/>
              <a:pathLst>
                <a:path extrusionOk="0" h="8690" w="1064">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8"/>
            <p:cNvSpPr/>
            <p:nvPr/>
          </p:nvSpPr>
          <p:spPr>
            <a:xfrm>
              <a:off x="4900500" y="5055006"/>
              <a:ext cx="29275" cy="56385"/>
            </a:xfrm>
            <a:custGeom>
              <a:rect b="b" l="l" r="r" t="t"/>
              <a:pathLst>
                <a:path extrusionOk="0" h="8950" w="1171">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8"/>
            <p:cNvSpPr/>
            <p:nvPr/>
          </p:nvSpPr>
          <p:spPr>
            <a:xfrm>
              <a:off x="4950700" y="5004850"/>
              <a:ext cx="27925" cy="106550"/>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8"/>
            <p:cNvSpPr/>
            <p:nvPr/>
          </p:nvSpPr>
          <p:spPr>
            <a:xfrm>
              <a:off x="5001204" y="4972302"/>
              <a:ext cx="25925" cy="139089"/>
            </a:xfrm>
            <a:custGeom>
              <a:rect b="b" l="l" r="r" t="t"/>
              <a:pathLst>
                <a:path extrusionOk="0" h="9992" w="1037">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8"/>
            <p:cNvSpPr/>
            <p:nvPr/>
          </p:nvSpPr>
          <p:spPr>
            <a:xfrm>
              <a:off x="3813375" y="4934850"/>
              <a:ext cx="25250" cy="176550"/>
            </a:xfrm>
            <a:custGeom>
              <a:rect b="b" l="l" r="r" t="t"/>
              <a:pathLst>
                <a:path extrusionOk="0" h="7062" w="101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8"/>
            <p:cNvSpPr/>
            <p:nvPr/>
          </p:nvSpPr>
          <p:spPr>
            <a:xfrm>
              <a:off x="3863925" y="4990225"/>
              <a:ext cx="23175" cy="121175"/>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8"/>
            <p:cNvSpPr/>
            <p:nvPr/>
          </p:nvSpPr>
          <p:spPr>
            <a:xfrm>
              <a:off x="3912423" y="5017762"/>
              <a:ext cx="25228" cy="93641"/>
            </a:xfrm>
            <a:custGeom>
              <a:rect b="b" l="l" r="r" t="t"/>
              <a:pathLst>
                <a:path extrusionOk="0" h="10492" w="1009">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8"/>
            <p:cNvSpPr/>
            <p:nvPr/>
          </p:nvSpPr>
          <p:spPr>
            <a:xfrm>
              <a:off x="3961925" y="4951125"/>
              <a:ext cx="25225" cy="160275"/>
            </a:xfrm>
            <a:custGeom>
              <a:rect b="b" l="l" r="r" t="t"/>
              <a:pathLst>
                <a:path extrusionOk="0" h="6411" w="1009">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8"/>
            <p:cNvSpPr/>
            <p:nvPr/>
          </p:nvSpPr>
          <p:spPr>
            <a:xfrm>
              <a:off x="401142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8"/>
            <p:cNvSpPr/>
            <p:nvPr/>
          </p:nvSpPr>
          <p:spPr>
            <a:xfrm>
              <a:off x="4060599" y="5055006"/>
              <a:ext cx="25925" cy="56388"/>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8"/>
            <p:cNvSpPr/>
            <p:nvPr/>
          </p:nvSpPr>
          <p:spPr>
            <a:xfrm>
              <a:off x="4109098" y="4980517"/>
              <a:ext cx="21215" cy="130877"/>
            </a:xfrm>
            <a:custGeom>
              <a:rect b="b" l="l" r="r" t="t"/>
              <a:pathLst>
                <a:path extrusionOk="0" h="10443" w="1117">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8"/>
            <p:cNvSpPr/>
            <p:nvPr/>
          </p:nvSpPr>
          <p:spPr>
            <a:xfrm>
              <a:off x="4157897" y="5004852"/>
              <a:ext cx="29331" cy="106551"/>
            </a:xfrm>
            <a:custGeom>
              <a:rect b="b" l="l" r="r" t="t"/>
              <a:pathLst>
                <a:path extrusionOk="0" h="17803" w="1173">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8"/>
            <p:cNvSpPr/>
            <p:nvPr/>
          </p:nvSpPr>
          <p:spPr>
            <a:xfrm>
              <a:off x="420880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8"/>
            <p:cNvSpPr/>
            <p:nvPr/>
          </p:nvSpPr>
          <p:spPr>
            <a:xfrm>
              <a:off x="4256925" y="4887700"/>
              <a:ext cx="29300" cy="223700"/>
            </a:xfrm>
            <a:custGeom>
              <a:rect b="b" l="l" r="r" t="t"/>
              <a:pathLst>
                <a:path extrusionOk="0" h="8948" w="1172">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8"/>
            <p:cNvSpPr/>
            <p:nvPr/>
          </p:nvSpPr>
          <p:spPr>
            <a:xfrm>
              <a:off x="4307150" y="5004850"/>
              <a:ext cx="27925" cy="106550"/>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8"/>
            <p:cNvSpPr/>
            <p:nvPr/>
          </p:nvSpPr>
          <p:spPr>
            <a:xfrm>
              <a:off x="4357650" y="4861600"/>
              <a:ext cx="25875" cy="249800"/>
            </a:xfrm>
            <a:custGeom>
              <a:rect b="b" l="l" r="r" t="t"/>
              <a:pathLst>
                <a:path extrusionOk="0" h="9992" w="1035">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8"/>
            <p:cNvSpPr/>
            <p:nvPr/>
          </p:nvSpPr>
          <p:spPr>
            <a:xfrm>
              <a:off x="5097147" y="4921536"/>
              <a:ext cx="32106" cy="189875"/>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8"/>
            <p:cNvSpPr/>
            <p:nvPr/>
          </p:nvSpPr>
          <p:spPr>
            <a:xfrm>
              <a:off x="5150075" y="4934850"/>
              <a:ext cx="25225" cy="176550"/>
            </a:xfrm>
            <a:custGeom>
              <a:rect b="b" l="l" r="r" t="t"/>
              <a:pathLst>
                <a:path extrusionOk="0" h="7062" w="1009">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8"/>
            <p:cNvSpPr/>
            <p:nvPr/>
          </p:nvSpPr>
          <p:spPr>
            <a:xfrm>
              <a:off x="5200575" y="4990225"/>
              <a:ext cx="23175" cy="121175"/>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8"/>
            <p:cNvSpPr/>
            <p:nvPr/>
          </p:nvSpPr>
          <p:spPr>
            <a:xfrm>
              <a:off x="524907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8"/>
            <p:cNvSpPr/>
            <p:nvPr/>
          </p:nvSpPr>
          <p:spPr>
            <a:xfrm>
              <a:off x="5298575" y="4951175"/>
              <a:ext cx="25225" cy="160225"/>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8"/>
            <p:cNvSpPr/>
            <p:nvPr/>
          </p:nvSpPr>
          <p:spPr>
            <a:xfrm>
              <a:off x="534807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8"/>
            <p:cNvSpPr/>
            <p:nvPr/>
          </p:nvSpPr>
          <p:spPr>
            <a:xfrm>
              <a:off x="5050700" y="5017752"/>
              <a:ext cx="25925" cy="93650"/>
            </a:xfrm>
            <a:custGeom>
              <a:rect b="b" l="l" r="r" t="t"/>
              <a:pathLst>
                <a:path extrusionOk="0" h="9992" w="1037">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8"/>
            <p:cNvSpPr/>
            <p:nvPr/>
          </p:nvSpPr>
          <p:spPr>
            <a:xfrm>
              <a:off x="678035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8"/>
            <p:cNvSpPr/>
            <p:nvPr/>
          </p:nvSpPr>
          <p:spPr>
            <a:xfrm>
              <a:off x="6485350" y="4850325"/>
              <a:ext cx="27950" cy="261075"/>
            </a:xfrm>
            <a:custGeom>
              <a:rect b="b" l="l" r="r" t="t"/>
              <a:pathLst>
                <a:path extrusionOk="0" h="10443" w="1118">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8"/>
            <p:cNvSpPr/>
            <p:nvPr/>
          </p:nvSpPr>
          <p:spPr>
            <a:xfrm>
              <a:off x="6534200" y="4666275"/>
              <a:ext cx="29275" cy="445125"/>
            </a:xfrm>
            <a:custGeom>
              <a:rect b="b" l="l" r="r" t="t"/>
              <a:pathLst>
                <a:path extrusionOk="0" h="17805" w="1171">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8"/>
            <p:cNvSpPr/>
            <p:nvPr/>
          </p:nvSpPr>
          <p:spPr>
            <a:xfrm>
              <a:off x="6585050" y="4894150"/>
              <a:ext cx="26600" cy="217250"/>
            </a:xfrm>
            <a:custGeom>
              <a:rect b="b" l="l" r="r" t="t"/>
              <a:pathLst>
                <a:path extrusionOk="0" h="8690" w="1064">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8"/>
            <p:cNvSpPr/>
            <p:nvPr/>
          </p:nvSpPr>
          <p:spPr>
            <a:xfrm>
              <a:off x="6633225" y="4887650"/>
              <a:ext cx="29300" cy="223750"/>
            </a:xfrm>
            <a:custGeom>
              <a:rect b="b" l="l" r="r" t="t"/>
              <a:pathLst>
                <a:path extrusionOk="0" h="8950" w="1172">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8"/>
            <p:cNvSpPr/>
            <p:nvPr/>
          </p:nvSpPr>
          <p:spPr>
            <a:xfrm>
              <a:off x="6683350" y="5004850"/>
              <a:ext cx="28000" cy="106550"/>
            </a:xfrm>
            <a:custGeom>
              <a:rect b="b" l="l" r="r" t="t"/>
              <a:pathLst>
                <a:path extrusionOk="0" h="4262" w="112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8"/>
            <p:cNvSpPr/>
            <p:nvPr/>
          </p:nvSpPr>
          <p:spPr>
            <a:xfrm>
              <a:off x="6733900" y="4861600"/>
              <a:ext cx="25925" cy="249800"/>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8"/>
            <p:cNvSpPr/>
            <p:nvPr/>
          </p:nvSpPr>
          <p:spPr>
            <a:xfrm>
              <a:off x="5493196" y="4934851"/>
              <a:ext cx="32106" cy="176547"/>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8"/>
            <p:cNvSpPr/>
            <p:nvPr/>
          </p:nvSpPr>
          <p:spPr>
            <a:xfrm>
              <a:off x="5546125" y="4934900"/>
              <a:ext cx="25225" cy="176525"/>
            </a:xfrm>
            <a:custGeom>
              <a:rect b="b" l="l" r="r" t="t"/>
              <a:pathLst>
                <a:path extrusionOk="0" h="7061" w="1009">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8"/>
            <p:cNvSpPr/>
            <p:nvPr/>
          </p:nvSpPr>
          <p:spPr>
            <a:xfrm>
              <a:off x="559662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8"/>
            <p:cNvSpPr/>
            <p:nvPr/>
          </p:nvSpPr>
          <p:spPr>
            <a:xfrm>
              <a:off x="5645127" y="4990228"/>
              <a:ext cx="25217" cy="121183"/>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8"/>
            <p:cNvSpPr/>
            <p:nvPr/>
          </p:nvSpPr>
          <p:spPr>
            <a:xfrm>
              <a:off x="5694575" y="4951175"/>
              <a:ext cx="25250" cy="160225"/>
            </a:xfrm>
            <a:custGeom>
              <a:rect b="b" l="l" r="r" t="t"/>
              <a:pathLst>
                <a:path extrusionOk="0" h="6409" w="101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8"/>
            <p:cNvSpPr/>
            <p:nvPr/>
          </p:nvSpPr>
          <p:spPr>
            <a:xfrm>
              <a:off x="574412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8"/>
            <p:cNvSpPr/>
            <p:nvPr/>
          </p:nvSpPr>
          <p:spPr>
            <a:xfrm>
              <a:off x="5793300" y="4880300"/>
              <a:ext cx="25875" cy="231100"/>
            </a:xfrm>
            <a:custGeom>
              <a:rect b="b" l="l" r="r" t="t"/>
              <a:pathLst>
                <a:path extrusionOk="0" h="9244" w="1035">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8"/>
            <p:cNvSpPr/>
            <p:nvPr/>
          </p:nvSpPr>
          <p:spPr>
            <a:xfrm>
              <a:off x="5841802" y="4972303"/>
              <a:ext cx="27947" cy="139101"/>
            </a:xfrm>
            <a:custGeom>
              <a:rect b="b" l="l" r="r" t="t"/>
              <a:pathLst>
                <a:path extrusionOk="0" h="10443" w="1118">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8"/>
            <p:cNvSpPr/>
            <p:nvPr/>
          </p:nvSpPr>
          <p:spPr>
            <a:xfrm>
              <a:off x="5890629" y="4951131"/>
              <a:ext cx="29294" cy="160290"/>
            </a:xfrm>
            <a:custGeom>
              <a:rect b="b" l="l" r="r" t="t"/>
              <a:pathLst>
                <a:path extrusionOk="0" h="17805" w="1172">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8"/>
            <p:cNvSpPr/>
            <p:nvPr/>
          </p:nvSpPr>
          <p:spPr>
            <a:xfrm>
              <a:off x="594150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8"/>
            <p:cNvSpPr/>
            <p:nvPr/>
          </p:nvSpPr>
          <p:spPr>
            <a:xfrm>
              <a:off x="5989625" y="4887650"/>
              <a:ext cx="29300" cy="223750"/>
            </a:xfrm>
            <a:custGeom>
              <a:rect b="b" l="l" r="r" t="t"/>
              <a:pathLst>
                <a:path extrusionOk="0" h="8950" w="1172">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8"/>
            <p:cNvSpPr/>
            <p:nvPr/>
          </p:nvSpPr>
          <p:spPr>
            <a:xfrm>
              <a:off x="6039800" y="5004850"/>
              <a:ext cx="27950" cy="106550"/>
            </a:xfrm>
            <a:custGeom>
              <a:rect b="b" l="l" r="r" t="t"/>
              <a:pathLst>
                <a:path extrusionOk="0" h="4262" w="1118">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8"/>
            <p:cNvSpPr/>
            <p:nvPr/>
          </p:nvSpPr>
          <p:spPr>
            <a:xfrm>
              <a:off x="6090300" y="4861600"/>
              <a:ext cx="25925" cy="249800"/>
            </a:xfrm>
            <a:custGeom>
              <a:rect b="b" l="l" r="r" t="t"/>
              <a:pathLst>
                <a:path extrusionOk="0" h="9992" w="1037">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8"/>
            <p:cNvSpPr/>
            <p:nvPr/>
          </p:nvSpPr>
          <p:spPr>
            <a:xfrm>
              <a:off x="5396250" y="5004850"/>
              <a:ext cx="27950" cy="106550"/>
            </a:xfrm>
            <a:custGeom>
              <a:rect b="b" l="l" r="r" t="t"/>
              <a:pathLst>
                <a:path extrusionOk="0" h="4262" w="1118">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8"/>
            <p:cNvSpPr/>
            <p:nvPr/>
          </p:nvSpPr>
          <p:spPr>
            <a:xfrm>
              <a:off x="5446750" y="4861600"/>
              <a:ext cx="25925" cy="249800"/>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8"/>
            <p:cNvSpPr/>
            <p:nvPr/>
          </p:nvSpPr>
          <p:spPr>
            <a:xfrm>
              <a:off x="6186250" y="4792550"/>
              <a:ext cx="32100" cy="318850"/>
            </a:xfrm>
            <a:custGeom>
              <a:rect b="b" l="l" r="r" t="t"/>
              <a:pathLst>
                <a:path extrusionOk="0" h="12754" w="1284">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8"/>
            <p:cNvSpPr/>
            <p:nvPr/>
          </p:nvSpPr>
          <p:spPr>
            <a:xfrm>
              <a:off x="6239175" y="4934900"/>
              <a:ext cx="25250" cy="176525"/>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8"/>
            <p:cNvSpPr/>
            <p:nvPr/>
          </p:nvSpPr>
          <p:spPr>
            <a:xfrm>
              <a:off x="628972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8"/>
            <p:cNvSpPr/>
            <p:nvPr/>
          </p:nvSpPr>
          <p:spPr>
            <a:xfrm>
              <a:off x="6338175" y="4849100"/>
              <a:ext cx="25250" cy="262300"/>
            </a:xfrm>
            <a:custGeom>
              <a:rect b="b" l="l" r="r" t="t"/>
              <a:pathLst>
                <a:path extrusionOk="0" h="10492" w="101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8"/>
            <p:cNvSpPr/>
            <p:nvPr/>
          </p:nvSpPr>
          <p:spPr>
            <a:xfrm>
              <a:off x="6387675" y="4951125"/>
              <a:ext cx="25250" cy="160275"/>
            </a:xfrm>
            <a:custGeom>
              <a:rect b="b" l="l" r="r" t="t"/>
              <a:pathLst>
                <a:path extrusionOk="0" h="6411" w="101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8"/>
            <p:cNvSpPr/>
            <p:nvPr/>
          </p:nvSpPr>
          <p:spPr>
            <a:xfrm>
              <a:off x="6437175" y="4972300"/>
              <a:ext cx="25250" cy="139100"/>
            </a:xfrm>
            <a:custGeom>
              <a:rect b="b" l="l" r="r" t="t"/>
              <a:pathLst>
                <a:path extrusionOk="0" h="5564" w="101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8"/>
            <p:cNvSpPr/>
            <p:nvPr/>
          </p:nvSpPr>
          <p:spPr>
            <a:xfrm>
              <a:off x="6139850" y="4861600"/>
              <a:ext cx="25875" cy="249800"/>
            </a:xfrm>
            <a:custGeom>
              <a:rect b="b" l="l" r="r" t="t"/>
              <a:pathLst>
                <a:path extrusionOk="0" h="9992" w="1035">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8"/>
            <p:cNvSpPr/>
            <p:nvPr/>
          </p:nvSpPr>
          <p:spPr>
            <a:xfrm>
              <a:off x="6833225" y="4934900"/>
              <a:ext cx="25250" cy="176525"/>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8"/>
            <p:cNvSpPr/>
            <p:nvPr/>
          </p:nvSpPr>
          <p:spPr>
            <a:xfrm>
              <a:off x="688377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8"/>
            <p:cNvSpPr/>
            <p:nvPr/>
          </p:nvSpPr>
          <p:spPr>
            <a:xfrm>
              <a:off x="693227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8"/>
            <p:cNvSpPr/>
            <p:nvPr/>
          </p:nvSpPr>
          <p:spPr>
            <a:xfrm>
              <a:off x="6981775" y="4951175"/>
              <a:ext cx="25225" cy="160225"/>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8"/>
            <p:cNvSpPr/>
            <p:nvPr/>
          </p:nvSpPr>
          <p:spPr>
            <a:xfrm>
              <a:off x="7031275" y="4972300"/>
              <a:ext cx="25250" cy="139100"/>
            </a:xfrm>
            <a:custGeom>
              <a:rect b="b" l="l" r="r" t="t"/>
              <a:pathLst>
                <a:path extrusionOk="0" h="5564" w="101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8"/>
            <p:cNvSpPr/>
            <p:nvPr/>
          </p:nvSpPr>
          <p:spPr>
            <a:xfrm>
              <a:off x="7080454" y="4990228"/>
              <a:ext cx="25925" cy="121166"/>
            </a:xfrm>
            <a:custGeom>
              <a:rect b="b" l="l" r="r" t="t"/>
              <a:pathLst>
                <a:path extrusionOk="0" h="9244" w="1037">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8"/>
            <p:cNvSpPr/>
            <p:nvPr/>
          </p:nvSpPr>
          <p:spPr>
            <a:xfrm>
              <a:off x="7128952" y="5068980"/>
              <a:ext cx="27947" cy="42425"/>
            </a:xfrm>
            <a:custGeom>
              <a:rect b="b" l="l" r="r" t="t"/>
              <a:pathLst>
                <a:path extrusionOk="0" h="10443" w="1118">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8"/>
            <p:cNvSpPr/>
            <p:nvPr/>
          </p:nvSpPr>
          <p:spPr>
            <a:xfrm>
              <a:off x="7177779" y="5055016"/>
              <a:ext cx="29294" cy="56397"/>
            </a:xfrm>
            <a:custGeom>
              <a:rect b="b" l="l" r="r" t="t"/>
              <a:pathLst>
                <a:path extrusionOk="0" h="17805" w="1172">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8"/>
            <p:cNvSpPr/>
            <p:nvPr/>
          </p:nvSpPr>
          <p:spPr>
            <a:xfrm>
              <a:off x="7228649" y="5079839"/>
              <a:ext cx="26555" cy="31566"/>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4" name="Google Shape;334;p8"/>
          <p:cNvSpPr/>
          <p:nvPr/>
        </p:nvSpPr>
        <p:spPr>
          <a:xfrm>
            <a:off x="-53625" y="713225"/>
            <a:ext cx="9254325" cy="1187725"/>
          </a:xfrm>
          <a:custGeom>
            <a:rect b="b" l="l" r="r" t="t"/>
            <a:pathLst>
              <a:path extrusionOk="0" h="47509" w="370173">
                <a:moveTo>
                  <a:pt x="0" y="47509"/>
                </a:moveTo>
                <a:lnTo>
                  <a:pt x="77528" y="0"/>
                </a:lnTo>
                <a:lnTo>
                  <a:pt x="163445" y="38844"/>
                </a:lnTo>
                <a:lnTo>
                  <a:pt x="214469" y="19093"/>
                </a:lnTo>
                <a:lnTo>
                  <a:pt x="245741" y="36211"/>
                </a:lnTo>
                <a:lnTo>
                  <a:pt x="304336" y="13168"/>
                </a:lnTo>
                <a:lnTo>
                  <a:pt x="329354" y="36211"/>
                </a:lnTo>
                <a:lnTo>
                  <a:pt x="370173" y="23702"/>
                </a:lnTo>
              </a:path>
            </a:pathLst>
          </a:custGeom>
          <a:noFill/>
          <a:ln cap="flat" cmpd="sng" w="38100">
            <a:solidFill>
              <a:schemeClr val="dk2"/>
            </a:solidFill>
            <a:prstDash val="solid"/>
            <a:round/>
            <a:headEnd len="med" w="med" type="none"/>
            <a:tailEnd len="med" w="med" type="none"/>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35" name="Shape 335"/>
        <p:cNvGrpSpPr/>
        <p:nvPr/>
      </p:nvGrpSpPr>
      <p:grpSpPr>
        <a:xfrm>
          <a:off x="0" y="0"/>
          <a:ext cx="0" cy="0"/>
          <a:chOff x="0" y="0"/>
          <a:chExt cx="0" cy="0"/>
        </a:xfrm>
      </p:grpSpPr>
      <p:grpSp>
        <p:nvGrpSpPr>
          <p:cNvPr id="336" name="Google Shape;336;p9"/>
          <p:cNvGrpSpPr/>
          <p:nvPr/>
        </p:nvGrpSpPr>
        <p:grpSpPr>
          <a:xfrm>
            <a:off x="36867" y="4267697"/>
            <a:ext cx="9144241" cy="693944"/>
            <a:chOff x="3813375" y="4666275"/>
            <a:chExt cx="3441825" cy="445150"/>
          </a:xfrm>
        </p:grpSpPr>
        <p:sp>
          <p:nvSpPr>
            <p:cNvPr id="337" name="Google Shape;337;p9"/>
            <p:cNvSpPr/>
            <p:nvPr/>
          </p:nvSpPr>
          <p:spPr>
            <a:xfrm>
              <a:off x="4404050" y="4792550"/>
              <a:ext cx="32100" cy="318850"/>
            </a:xfrm>
            <a:custGeom>
              <a:rect b="b" l="l" r="r" t="t"/>
              <a:pathLst>
                <a:path extrusionOk="0" h="12754" w="1284">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9"/>
            <p:cNvSpPr/>
            <p:nvPr/>
          </p:nvSpPr>
          <p:spPr>
            <a:xfrm>
              <a:off x="4456975" y="4934900"/>
              <a:ext cx="25225" cy="176500"/>
            </a:xfrm>
            <a:custGeom>
              <a:rect b="b" l="l" r="r" t="t"/>
              <a:pathLst>
                <a:path extrusionOk="0" h="7060" w="1009">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9"/>
            <p:cNvSpPr/>
            <p:nvPr/>
          </p:nvSpPr>
          <p:spPr>
            <a:xfrm>
              <a:off x="4507475" y="4990225"/>
              <a:ext cx="23225" cy="121175"/>
            </a:xfrm>
            <a:custGeom>
              <a:rect b="b" l="l" r="r" t="t"/>
              <a:pathLst>
                <a:path extrusionOk="0" h="4847" w="929">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9"/>
            <p:cNvSpPr/>
            <p:nvPr/>
          </p:nvSpPr>
          <p:spPr>
            <a:xfrm>
              <a:off x="4555975" y="4849100"/>
              <a:ext cx="25225" cy="262300"/>
            </a:xfrm>
            <a:custGeom>
              <a:rect b="b" l="l" r="r" t="t"/>
              <a:pathLst>
                <a:path extrusionOk="0" h="10492" w="1009">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9"/>
            <p:cNvSpPr/>
            <p:nvPr/>
          </p:nvSpPr>
          <p:spPr>
            <a:xfrm>
              <a:off x="4605475" y="4951175"/>
              <a:ext cx="25250" cy="160225"/>
            </a:xfrm>
            <a:custGeom>
              <a:rect b="b" l="l" r="r" t="t"/>
              <a:pathLst>
                <a:path extrusionOk="0" h="6409" w="101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9"/>
            <p:cNvSpPr/>
            <p:nvPr/>
          </p:nvSpPr>
          <p:spPr>
            <a:xfrm>
              <a:off x="4654975" y="4972300"/>
              <a:ext cx="25250" cy="139100"/>
            </a:xfrm>
            <a:custGeom>
              <a:rect b="b" l="l" r="r" t="t"/>
              <a:pathLst>
                <a:path extrusionOk="0" h="5564" w="101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9"/>
            <p:cNvSpPr/>
            <p:nvPr/>
          </p:nvSpPr>
          <p:spPr>
            <a:xfrm>
              <a:off x="4704150" y="4880300"/>
              <a:ext cx="25925" cy="231100"/>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9"/>
            <p:cNvSpPr/>
            <p:nvPr/>
          </p:nvSpPr>
          <p:spPr>
            <a:xfrm>
              <a:off x="4752650" y="4850325"/>
              <a:ext cx="27950" cy="261075"/>
            </a:xfrm>
            <a:custGeom>
              <a:rect b="b" l="l" r="r" t="t"/>
              <a:pathLst>
                <a:path extrusionOk="0" h="10443" w="1118">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9"/>
            <p:cNvSpPr/>
            <p:nvPr/>
          </p:nvSpPr>
          <p:spPr>
            <a:xfrm>
              <a:off x="4801475" y="4666275"/>
              <a:ext cx="29300" cy="445125"/>
            </a:xfrm>
            <a:custGeom>
              <a:rect b="b" l="l" r="r" t="t"/>
              <a:pathLst>
                <a:path extrusionOk="0" h="17805" w="1172">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9"/>
            <p:cNvSpPr/>
            <p:nvPr/>
          </p:nvSpPr>
          <p:spPr>
            <a:xfrm>
              <a:off x="4852350" y="4894150"/>
              <a:ext cx="26600" cy="217250"/>
            </a:xfrm>
            <a:custGeom>
              <a:rect b="b" l="l" r="r" t="t"/>
              <a:pathLst>
                <a:path extrusionOk="0" h="8690" w="1064">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9"/>
            <p:cNvSpPr/>
            <p:nvPr/>
          </p:nvSpPr>
          <p:spPr>
            <a:xfrm>
              <a:off x="4900500" y="4887650"/>
              <a:ext cx="29275" cy="223750"/>
            </a:xfrm>
            <a:custGeom>
              <a:rect b="b" l="l" r="r" t="t"/>
              <a:pathLst>
                <a:path extrusionOk="0" h="8950" w="1171">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9"/>
            <p:cNvSpPr/>
            <p:nvPr/>
          </p:nvSpPr>
          <p:spPr>
            <a:xfrm>
              <a:off x="4950700" y="5004850"/>
              <a:ext cx="27925" cy="106550"/>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9"/>
            <p:cNvSpPr/>
            <p:nvPr/>
          </p:nvSpPr>
          <p:spPr>
            <a:xfrm>
              <a:off x="5001200" y="4861600"/>
              <a:ext cx="25925" cy="249800"/>
            </a:xfrm>
            <a:custGeom>
              <a:rect b="b" l="l" r="r" t="t"/>
              <a:pathLst>
                <a:path extrusionOk="0" h="9992" w="1037">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9"/>
            <p:cNvSpPr/>
            <p:nvPr/>
          </p:nvSpPr>
          <p:spPr>
            <a:xfrm>
              <a:off x="3813375" y="4934850"/>
              <a:ext cx="25250" cy="176550"/>
            </a:xfrm>
            <a:custGeom>
              <a:rect b="b" l="l" r="r" t="t"/>
              <a:pathLst>
                <a:path extrusionOk="0" h="7062" w="101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9"/>
            <p:cNvSpPr/>
            <p:nvPr/>
          </p:nvSpPr>
          <p:spPr>
            <a:xfrm>
              <a:off x="3863925" y="4990225"/>
              <a:ext cx="23175" cy="121175"/>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9"/>
            <p:cNvSpPr/>
            <p:nvPr/>
          </p:nvSpPr>
          <p:spPr>
            <a:xfrm>
              <a:off x="3912425" y="4849100"/>
              <a:ext cx="25225" cy="262300"/>
            </a:xfrm>
            <a:custGeom>
              <a:rect b="b" l="l" r="r" t="t"/>
              <a:pathLst>
                <a:path extrusionOk="0" h="10492" w="1009">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9"/>
            <p:cNvSpPr/>
            <p:nvPr/>
          </p:nvSpPr>
          <p:spPr>
            <a:xfrm>
              <a:off x="3961925" y="4951125"/>
              <a:ext cx="25225" cy="160275"/>
            </a:xfrm>
            <a:custGeom>
              <a:rect b="b" l="l" r="r" t="t"/>
              <a:pathLst>
                <a:path extrusionOk="0" h="6411" w="1009">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9"/>
            <p:cNvSpPr/>
            <p:nvPr/>
          </p:nvSpPr>
          <p:spPr>
            <a:xfrm>
              <a:off x="401142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9"/>
            <p:cNvSpPr/>
            <p:nvPr/>
          </p:nvSpPr>
          <p:spPr>
            <a:xfrm>
              <a:off x="4060600" y="4880300"/>
              <a:ext cx="25925" cy="231100"/>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9"/>
            <p:cNvSpPr/>
            <p:nvPr/>
          </p:nvSpPr>
          <p:spPr>
            <a:xfrm>
              <a:off x="4109100" y="4850325"/>
              <a:ext cx="27925" cy="261075"/>
            </a:xfrm>
            <a:custGeom>
              <a:rect b="b" l="l" r="r" t="t"/>
              <a:pathLst>
                <a:path extrusionOk="0" h="10443" w="1117">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9"/>
            <p:cNvSpPr/>
            <p:nvPr/>
          </p:nvSpPr>
          <p:spPr>
            <a:xfrm>
              <a:off x="4157900" y="4666325"/>
              <a:ext cx="29325" cy="445075"/>
            </a:xfrm>
            <a:custGeom>
              <a:rect b="b" l="l" r="r" t="t"/>
              <a:pathLst>
                <a:path extrusionOk="0" h="17803" w="1173">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9"/>
            <p:cNvSpPr/>
            <p:nvPr/>
          </p:nvSpPr>
          <p:spPr>
            <a:xfrm>
              <a:off x="420880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9"/>
            <p:cNvSpPr/>
            <p:nvPr/>
          </p:nvSpPr>
          <p:spPr>
            <a:xfrm>
              <a:off x="4256925" y="4887700"/>
              <a:ext cx="29300" cy="223700"/>
            </a:xfrm>
            <a:custGeom>
              <a:rect b="b" l="l" r="r" t="t"/>
              <a:pathLst>
                <a:path extrusionOk="0" h="8948" w="1172">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9"/>
            <p:cNvSpPr/>
            <p:nvPr/>
          </p:nvSpPr>
          <p:spPr>
            <a:xfrm>
              <a:off x="4307150" y="5004850"/>
              <a:ext cx="27925" cy="106550"/>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9"/>
            <p:cNvSpPr/>
            <p:nvPr/>
          </p:nvSpPr>
          <p:spPr>
            <a:xfrm>
              <a:off x="4357650" y="4861600"/>
              <a:ext cx="25875" cy="249800"/>
            </a:xfrm>
            <a:custGeom>
              <a:rect b="b" l="l" r="r" t="t"/>
              <a:pathLst>
                <a:path extrusionOk="0" h="9992" w="1035">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9"/>
            <p:cNvSpPr/>
            <p:nvPr/>
          </p:nvSpPr>
          <p:spPr>
            <a:xfrm>
              <a:off x="509715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9"/>
            <p:cNvSpPr/>
            <p:nvPr/>
          </p:nvSpPr>
          <p:spPr>
            <a:xfrm>
              <a:off x="5150075" y="4934850"/>
              <a:ext cx="25225" cy="176550"/>
            </a:xfrm>
            <a:custGeom>
              <a:rect b="b" l="l" r="r" t="t"/>
              <a:pathLst>
                <a:path extrusionOk="0" h="7062" w="1009">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9"/>
            <p:cNvSpPr/>
            <p:nvPr/>
          </p:nvSpPr>
          <p:spPr>
            <a:xfrm>
              <a:off x="5200575" y="4990225"/>
              <a:ext cx="23175" cy="121175"/>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9"/>
            <p:cNvSpPr/>
            <p:nvPr/>
          </p:nvSpPr>
          <p:spPr>
            <a:xfrm>
              <a:off x="524907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9"/>
            <p:cNvSpPr/>
            <p:nvPr/>
          </p:nvSpPr>
          <p:spPr>
            <a:xfrm>
              <a:off x="5298575" y="4951175"/>
              <a:ext cx="25225" cy="160225"/>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9"/>
            <p:cNvSpPr/>
            <p:nvPr/>
          </p:nvSpPr>
          <p:spPr>
            <a:xfrm>
              <a:off x="534807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9"/>
            <p:cNvSpPr/>
            <p:nvPr/>
          </p:nvSpPr>
          <p:spPr>
            <a:xfrm>
              <a:off x="5050700" y="4861600"/>
              <a:ext cx="25925" cy="249800"/>
            </a:xfrm>
            <a:custGeom>
              <a:rect b="b" l="l" r="r" t="t"/>
              <a:pathLst>
                <a:path extrusionOk="0" h="9992" w="1037">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9"/>
            <p:cNvSpPr/>
            <p:nvPr/>
          </p:nvSpPr>
          <p:spPr>
            <a:xfrm>
              <a:off x="678035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9"/>
            <p:cNvSpPr/>
            <p:nvPr/>
          </p:nvSpPr>
          <p:spPr>
            <a:xfrm>
              <a:off x="6485350" y="4850325"/>
              <a:ext cx="27950" cy="261075"/>
            </a:xfrm>
            <a:custGeom>
              <a:rect b="b" l="l" r="r" t="t"/>
              <a:pathLst>
                <a:path extrusionOk="0" h="10443" w="1118">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9"/>
            <p:cNvSpPr/>
            <p:nvPr/>
          </p:nvSpPr>
          <p:spPr>
            <a:xfrm>
              <a:off x="6534200" y="4666275"/>
              <a:ext cx="29275" cy="445125"/>
            </a:xfrm>
            <a:custGeom>
              <a:rect b="b" l="l" r="r" t="t"/>
              <a:pathLst>
                <a:path extrusionOk="0" h="17805" w="1171">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9"/>
            <p:cNvSpPr/>
            <p:nvPr/>
          </p:nvSpPr>
          <p:spPr>
            <a:xfrm>
              <a:off x="6585050" y="4894150"/>
              <a:ext cx="26600" cy="217250"/>
            </a:xfrm>
            <a:custGeom>
              <a:rect b="b" l="l" r="r" t="t"/>
              <a:pathLst>
                <a:path extrusionOk="0" h="8690" w="1064">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9"/>
            <p:cNvSpPr/>
            <p:nvPr/>
          </p:nvSpPr>
          <p:spPr>
            <a:xfrm>
              <a:off x="6633225" y="4887650"/>
              <a:ext cx="29300" cy="223750"/>
            </a:xfrm>
            <a:custGeom>
              <a:rect b="b" l="l" r="r" t="t"/>
              <a:pathLst>
                <a:path extrusionOk="0" h="8950" w="1172">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9"/>
            <p:cNvSpPr/>
            <p:nvPr/>
          </p:nvSpPr>
          <p:spPr>
            <a:xfrm>
              <a:off x="6683350" y="5004850"/>
              <a:ext cx="28000" cy="106550"/>
            </a:xfrm>
            <a:custGeom>
              <a:rect b="b" l="l" r="r" t="t"/>
              <a:pathLst>
                <a:path extrusionOk="0" h="4262" w="112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9"/>
            <p:cNvSpPr/>
            <p:nvPr/>
          </p:nvSpPr>
          <p:spPr>
            <a:xfrm>
              <a:off x="6733900" y="4861600"/>
              <a:ext cx="25925" cy="249800"/>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9"/>
            <p:cNvSpPr/>
            <p:nvPr/>
          </p:nvSpPr>
          <p:spPr>
            <a:xfrm>
              <a:off x="549320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9"/>
            <p:cNvSpPr/>
            <p:nvPr/>
          </p:nvSpPr>
          <p:spPr>
            <a:xfrm>
              <a:off x="5546125" y="4934900"/>
              <a:ext cx="25225" cy="176525"/>
            </a:xfrm>
            <a:custGeom>
              <a:rect b="b" l="l" r="r" t="t"/>
              <a:pathLst>
                <a:path extrusionOk="0" h="7061" w="1009">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9"/>
            <p:cNvSpPr/>
            <p:nvPr/>
          </p:nvSpPr>
          <p:spPr>
            <a:xfrm>
              <a:off x="559662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9"/>
            <p:cNvSpPr/>
            <p:nvPr/>
          </p:nvSpPr>
          <p:spPr>
            <a:xfrm>
              <a:off x="564512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9"/>
            <p:cNvSpPr/>
            <p:nvPr/>
          </p:nvSpPr>
          <p:spPr>
            <a:xfrm>
              <a:off x="5694575" y="4951175"/>
              <a:ext cx="25250" cy="160225"/>
            </a:xfrm>
            <a:custGeom>
              <a:rect b="b" l="l" r="r" t="t"/>
              <a:pathLst>
                <a:path extrusionOk="0" h="6409" w="101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9"/>
            <p:cNvSpPr/>
            <p:nvPr/>
          </p:nvSpPr>
          <p:spPr>
            <a:xfrm>
              <a:off x="574412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9"/>
            <p:cNvSpPr/>
            <p:nvPr/>
          </p:nvSpPr>
          <p:spPr>
            <a:xfrm>
              <a:off x="5793300" y="4880300"/>
              <a:ext cx="25875" cy="231100"/>
            </a:xfrm>
            <a:custGeom>
              <a:rect b="b" l="l" r="r" t="t"/>
              <a:pathLst>
                <a:path extrusionOk="0" h="9244" w="1035">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9"/>
            <p:cNvSpPr/>
            <p:nvPr/>
          </p:nvSpPr>
          <p:spPr>
            <a:xfrm>
              <a:off x="5841800" y="4850325"/>
              <a:ext cx="27950" cy="261075"/>
            </a:xfrm>
            <a:custGeom>
              <a:rect b="b" l="l" r="r" t="t"/>
              <a:pathLst>
                <a:path extrusionOk="0" h="10443" w="1118">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9"/>
            <p:cNvSpPr/>
            <p:nvPr/>
          </p:nvSpPr>
          <p:spPr>
            <a:xfrm>
              <a:off x="5890625" y="4666275"/>
              <a:ext cx="29300" cy="445125"/>
            </a:xfrm>
            <a:custGeom>
              <a:rect b="b" l="l" r="r" t="t"/>
              <a:pathLst>
                <a:path extrusionOk="0" h="17805" w="1172">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9"/>
            <p:cNvSpPr/>
            <p:nvPr/>
          </p:nvSpPr>
          <p:spPr>
            <a:xfrm>
              <a:off x="594150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9"/>
            <p:cNvSpPr/>
            <p:nvPr/>
          </p:nvSpPr>
          <p:spPr>
            <a:xfrm>
              <a:off x="5989625" y="4887650"/>
              <a:ext cx="29300" cy="223750"/>
            </a:xfrm>
            <a:custGeom>
              <a:rect b="b" l="l" r="r" t="t"/>
              <a:pathLst>
                <a:path extrusionOk="0" h="8950" w="1172">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9"/>
            <p:cNvSpPr/>
            <p:nvPr/>
          </p:nvSpPr>
          <p:spPr>
            <a:xfrm>
              <a:off x="6039800" y="5004850"/>
              <a:ext cx="27950" cy="106550"/>
            </a:xfrm>
            <a:custGeom>
              <a:rect b="b" l="l" r="r" t="t"/>
              <a:pathLst>
                <a:path extrusionOk="0" h="4262" w="1118">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9"/>
            <p:cNvSpPr/>
            <p:nvPr/>
          </p:nvSpPr>
          <p:spPr>
            <a:xfrm>
              <a:off x="6090300" y="4861600"/>
              <a:ext cx="25925" cy="249800"/>
            </a:xfrm>
            <a:custGeom>
              <a:rect b="b" l="l" r="r" t="t"/>
              <a:pathLst>
                <a:path extrusionOk="0" h="9992" w="1037">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9"/>
            <p:cNvSpPr/>
            <p:nvPr/>
          </p:nvSpPr>
          <p:spPr>
            <a:xfrm>
              <a:off x="5396250" y="5004850"/>
              <a:ext cx="27950" cy="106550"/>
            </a:xfrm>
            <a:custGeom>
              <a:rect b="b" l="l" r="r" t="t"/>
              <a:pathLst>
                <a:path extrusionOk="0" h="4262" w="1118">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9"/>
            <p:cNvSpPr/>
            <p:nvPr/>
          </p:nvSpPr>
          <p:spPr>
            <a:xfrm>
              <a:off x="5446750" y="4861600"/>
              <a:ext cx="25925" cy="249800"/>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9"/>
            <p:cNvSpPr/>
            <p:nvPr/>
          </p:nvSpPr>
          <p:spPr>
            <a:xfrm>
              <a:off x="6186250" y="4792550"/>
              <a:ext cx="32100" cy="318850"/>
            </a:xfrm>
            <a:custGeom>
              <a:rect b="b" l="l" r="r" t="t"/>
              <a:pathLst>
                <a:path extrusionOk="0" h="12754" w="1284">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9"/>
            <p:cNvSpPr/>
            <p:nvPr/>
          </p:nvSpPr>
          <p:spPr>
            <a:xfrm>
              <a:off x="6239175" y="4934900"/>
              <a:ext cx="25250" cy="176525"/>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9"/>
            <p:cNvSpPr/>
            <p:nvPr/>
          </p:nvSpPr>
          <p:spPr>
            <a:xfrm>
              <a:off x="628972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9"/>
            <p:cNvSpPr/>
            <p:nvPr/>
          </p:nvSpPr>
          <p:spPr>
            <a:xfrm>
              <a:off x="6338175" y="4849100"/>
              <a:ext cx="25250" cy="262300"/>
            </a:xfrm>
            <a:custGeom>
              <a:rect b="b" l="l" r="r" t="t"/>
              <a:pathLst>
                <a:path extrusionOk="0" h="10492" w="101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9"/>
            <p:cNvSpPr/>
            <p:nvPr/>
          </p:nvSpPr>
          <p:spPr>
            <a:xfrm>
              <a:off x="6387675" y="4951125"/>
              <a:ext cx="25250" cy="160275"/>
            </a:xfrm>
            <a:custGeom>
              <a:rect b="b" l="l" r="r" t="t"/>
              <a:pathLst>
                <a:path extrusionOk="0" h="6411" w="101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9"/>
            <p:cNvSpPr/>
            <p:nvPr/>
          </p:nvSpPr>
          <p:spPr>
            <a:xfrm>
              <a:off x="6437175" y="4972300"/>
              <a:ext cx="25250" cy="139100"/>
            </a:xfrm>
            <a:custGeom>
              <a:rect b="b" l="l" r="r" t="t"/>
              <a:pathLst>
                <a:path extrusionOk="0" h="5564" w="101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9"/>
            <p:cNvSpPr/>
            <p:nvPr/>
          </p:nvSpPr>
          <p:spPr>
            <a:xfrm>
              <a:off x="6139850" y="4861600"/>
              <a:ext cx="25875" cy="249800"/>
            </a:xfrm>
            <a:custGeom>
              <a:rect b="b" l="l" r="r" t="t"/>
              <a:pathLst>
                <a:path extrusionOk="0" h="9992" w="1035">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9"/>
            <p:cNvSpPr/>
            <p:nvPr/>
          </p:nvSpPr>
          <p:spPr>
            <a:xfrm>
              <a:off x="6833225" y="4934900"/>
              <a:ext cx="25250" cy="176525"/>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9"/>
            <p:cNvSpPr/>
            <p:nvPr/>
          </p:nvSpPr>
          <p:spPr>
            <a:xfrm>
              <a:off x="688377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9"/>
            <p:cNvSpPr/>
            <p:nvPr/>
          </p:nvSpPr>
          <p:spPr>
            <a:xfrm>
              <a:off x="693227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9"/>
            <p:cNvSpPr/>
            <p:nvPr/>
          </p:nvSpPr>
          <p:spPr>
            <a:xfrm>
              <a:off x="6981775" y="4951175"/>
              <a:ext cx="25225" cy="160225"/>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9"/>
            <p:cNvSpPr/>
            <p:nvPr/>
          </p:nvSpPr>
          <p:spPr>
            <a:xfrm>
              <a:off x="7031275" y="4972300"/>
              <a:ext cx="25250" cy="139100"/>
            </a:xfrm>
            <a:custGeom>
              <a:rect b="b" l="l" r="r" t="t"/>
              <a:pathLst>
                <a:path extrusionOk="0" h="5564" w="101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9"/>
            <p:cNvSpPr/>
            <p:nvPr/>
          </p:nvSpPr>
          <p:spPr>
            <a:xfrm>
              <a:off x="7080450" y="4880300"/>
              <a:ext cx="25925" cy="231100"/>
            </a:xfrm>
            <a:custGeom>
              <a:rect b="b" l="l" r="r" t="t"/>
              <a:pathLst>
                <a:path extrusionOk="0" h="9244" w="1037">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9"/>
            <p:cNvSpPr/>
            <p:nvPr/>
          </p:nvSpPr>
          <p:spPr>
            <a:xfrm>
              <a:off x="7128950" y="4850325"/>
              <a:ext cx="27950" cy="261075"/>
            </a:xfrm>
            <a:custGeom>
              <a:rect b="b" l="l" r="r" t="t"/>
              <a:pathLst>
                <a:path extrusionOk="0" h="10443" w="1118">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9"/>
            <p:cNvSpPr/>
            <p:nvPr/>
          </p:nvSpPr>
          <p:spPr>
            <a:xfrm>
              <a:off x="7177775" y="4666275"/>
              <a:ext cx="29300" cy="445125"/>
            </a:xfrm>
            <a:custGeom>
              <a:rect b="b" l="l" r="r" t="t"/>
              <a:pathLst>
                <a:path extrusionOk="0" h="17805" w="1172">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9"/>
            <p:cNvSpPr/>
            <p:nvPr/>
          </p:nvSpPr>
          <p:spPr>
            <a:xfrm>
              <a:off x="722865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7" name="Google Shape;407;p9"/>
          <p:cNvSpPr/>
          <p:nvPr/>
        </p:nvSpPr>
        <p:spPr>
          <a:xfrm flipH="1">
            <a:off x="-8775" y="4246350"/>
            <a:ext cx="9198600" cy="623175"/>
          </a:xfrm>
          <a:custGeom>
            <a:rect b="b" l="l" r="r" t="t"/>
            <a:pathLst>
              <a:path extrusionOk="0" h="24927" w="367944">
                <a:moveTo>
                  <a:pt x="0" y="19661"/>
                </a:moveTo>
                <a:lnTo>
                  <a:pt x="30194" y="24927"/>
                </a:lnTo>
                <a:lnTo>
                  <a:pt x="76538" y="8426"/>
                </a:lnTo>
                <a:lnTo>
                  <a:pt x="108136" y="24927"/>
                </a:lnTo>
                <a:lnTo>
                  <a:pt x="167822" y="2458"/>
                </a:lnTo>
                <a:lnTo>
                  <a:pt x="207495" y="24927"/>
                </a:lnTo>
                <a:lnTo>
                  <a:pt x="225401" y="13693"/>
                </a:lnTo>
                <a:lnTo>
                  <a:pt x="242956" y="23874"/>
                </a:lnTo>
                <a:lnTo>
                  <a:pt x="293513" y="0"/>
                </a:lnTo>
                <a:lnTo>
                  <a:pt x="346879" y="24927"/>
                </a:lnTo>
                <a:lnTo>
                  <a:pt x="367944" y="16852"/>
                </a:lnTo>
              </a:path>
            </a:pathLst>
          </a:custGeom>
          <a:noFill/>
          <a:ln cap="flat" cmpd="sng" w="28575">
            <a:solidFill>
              <a:schemeClr val="dk2"/>
            </a:solidFill>
            <a:prstDash val="solid"/>
            <a:round/>
            <a:headEnd len="med" w="med" type="none"/>
            <a:tailEnd len="med" w="med" type="none"/>
          </a:ln>
        </p:spPr>
      </p:sp>
      <p:grpSp>
        <p:nvGrpSpPr>
          <p:cNvPr id="408" name="Google Shape;408;p9"/>
          <p:cNvGrpSpPr/>
          <p:nvPr/>
        </p:nvGrpSpPr>
        <p:grpSpPr>
          <a:xfrm>
            <a:off x="-1" y="4935256"/>
            <a:ext cx="9144134" cy="129765"/>
            <a:chOff x="237925" y="603400"/>
            <a:chExt cx="3162200" cy="44875"/>
          </a:xfrm>
        </p:grpSpPr>
        <p:sp>
          <p:nvSpPr>
            <p:cNvPr id="409" name="Google Shape;409;p9"/>
            <p:cNvSpPr/>
            <p:nvPr/>
          </p:nvSpPr>
          <p:spPr>
            <a:xfrm>
              <a:off x="238125" y="603400"/>
              <a:ext cx="3162000" cy="7850"/>
            </a:xfrm>
            <a:custGeom>
              <a:rect b="b" l="l" r="r" t="t"/>
              <a:pathLst>
                <a:path extrusionOk="0" h="314" w="126480">
                  <a:moveTo>
                    <a:pt x="0" y="0"/>
                  </a:moveTo>
                  <a:lnTo>
                    <a:pt x="0" y="314"/>
                  </a:lnTo>
                  <a:lnTo>
                    <a:pt x="126479" y="314"/>
                  </a:lnTo>
                  <a:lnTo>
                    <a:pt x="126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9"/>
            <p:cNvSpPr/>
            <p:nvPr/>
          </p:nvSpPr>
          <p:spPr>
            <a:xfrm>
              <a:off x="237925" y="636525"/>
              <a:ext cx="3147200" cy="11750"/>
            </a:xfrm>
            <a:custGeom>
              <a:rect b="b" l="l" r="r" t="t"/>
              <a:pathLst>
                <a:path extrusionOk="0" h="470" w="125888">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1" name="Google Shape;411;p9"/>
          <p:cNvSpPr txBox="1"/>
          <p:nvPr>
            <p:ph type="title"/>
          </p:nvPr>
        </p:nvSpPr>
        <p:spPr>
          <a:xfrm>
            <a:off x="1442925" y="848500"/>
            <a:ext cx="6295200" cy="99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15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412" name="Google Shape;412;p9"/>
          <p:cNvSpPr txBox="1"/>
          <p:nvPr>
            <p:ph idx="1" type="subTitle"/>
          </p:nvPr>
        </p:nvSpPr>
        <p:spPr>
          <a:xfrm>
            <a:off x="1442925" y="1847000"/>
            <a:ext cx="6295200" cy="53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3" name="Shape 413"/>
        <p:cNvGrpSpPr/>
        <p:nvPr/>
      </p:nvGrpSpPr>
      <p:grpSpPr>
        <a:xfrm>
          <a:off x="0" y="0"/>
          <a:ext cx="0" cy="0"/>
          <a:chOff x="0" y="0"/>
          <a:chExt cx="0" cy="0"/>
        </a:xfrm>
      </p:grpSpPr>
      <p:sp>
        <p:nvSpPr>
          <p:cNvPr id="414" name="Google Shape;414;p10"/>
          <p:cNvSpPr/>
          <p:nvPr>
            <p:ph idx="2" type="pic"/>
          </p:nvPr>
        </p:nvSpPr>
        <p:spPr>
          <a:xfrm>
            <a:off x="0" y="0"/>
            <a:ext cx="9144000" cy="5143500"/>
          </a:xfrm>
          <a:prstGeom prst="rect">
            <a:avLst/>
          </a:prstGeom>
          <a:noFill/>
          <a:ln>
            <a:noFill/>
          </a:ln>
        </p:spPr>
      </p:sp>
      <p:sp>
        <p:nvSpPr>
          <p:cNvPr id="415" name="Google Shape;415;p10"/>
          <p:cNvSpPr txBox="1"/>
          <p:nvPr>
            <p:ph type="title"/>
          </p:nvPr>
        </p:nvSpPr>
        <p:spPr>
          <a:xfrm>
            <a:off x="720000" y="4014450"/>
            <a:ext cx="7704000" cy="5727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1pPr>
            <a:lvl2pPr lvl="1" rtl="0" algn="ctr">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2pPr>
            <a:lvl3pPr lvl="2" rtl="0" algn="ctr">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3pPr>
            <a:lvl4pPr lvl="3" rtl="0" algn="ctr">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4pPr>
            <a:lvl5pPr lvl="4" rtl="0" algn="ctr">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5pPr>
            <a:lvl6pPr lvl="5" rtl="0" algn="ctr">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6pPr>
            <a:lvl7pPr lvl="6" rtl="0" algn="ctr">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7pPr>
            <a:lvl8pPr lvl="7" rtl="0" algn="ctr">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8pPr>
            <a:lvl9pPr lvl="8" rtl="0" algn="ctr">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1pPr>
            <a:lvl2pPr indent="-304800" lvl="1" marL="9144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2pPr>
            <a:lvl3pPr indent="-304800" lvl="2" marL="13716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3pPr>
            <a:lvl4pPr indent="-304800" lvl="3" marL="1828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4pPr>
            <a:lvl5pPr indent="-304800" lvl="4" marL="22860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5pPr>
            <a:lvl6pPr indent="-304800" lvl="5" marL="27432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6pPr>
            <a:lvl7pPr indent="-304800" lvl="6" marL="32004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7pPr>
            <a:lvl8pPr indent="-304800" lvl="7" marL="36576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8pPr>
            <a:lvl9pPr indent="-304800" lvl="8" marL="411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6" name="Shape 1246"/>
        <p:cNvGrpSpPr/>
        <p:nvPr/>
      </p:nvGrpSpPr>
      <p:grpSpPr>
        <a:xfrm>
          <a:off x="0" y="0"/>
          <a:ext cx="0" cy="0"/>
          <a:chOff x="0" y="0"/>
          <a:chExt cx="0" cy="0"/>
        </a:xfrm>
      </p:grpSpPr>
      <p:sp>
        <p:nvSpPr>
          <p:cNvPr id="1247" name="Google Shape;1247;p24"/>
          <p:cNvSpPr txBox="1"/>
          <p:nvPr>
            <p:ph type="ctrTitle"/>
          </p:nvPr>
        </p:nvSpPr>
        <p:spPr>
          <a:xfrm>
            <a:off x="953250" y="2571750"/>
            <a:ext cx="7237500" cy="15699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lang="en"/>
              <a:t>Evaluation of Stock Market Prediction Techniques</a:t>
            </a:r>
            <a:endParaRPr/>
          </a:p>
        </p:txBody>
      </p:sp>
      <p:sp>
        <p:nvSpPr>
          <p:cNvPr id="1248" name="Google Shape;1248;p24"/>
          <p:cNvSpPr txBox="1"/>
          <p:nvPr>
            <p:ph idx="1" type="subTitle"/>
          </p:nvPr>
        </p:nvSpPr>
        <p:spPr>
          <a:xfrm>
            <a:off x="1219063" y="4141650"/>
            <a:ext cx="6705900" cy="4311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 Abhishek Malaviya</a:t>
            </a:r>
            <a:endParaRPr/>
          </a:p>
        </p:txBody>
      </p:sp>
      <p:grpSp>
        <p:nvGrpSpPr>
          <p:cNvPr id="1249" name="Google Shape;1249;p24"/>
          <p:cNvGrpSpPr/>
          <p:nvPr/>
        </p:nvGrpSpPr>
        <p:grpSpPr>
          <a:xfrm>
            <a:off x="-53637" y="110400"/>
            <a:ext cx="9251275" cy="1920296"/>
            <a:chOff x="-53637" y="110400"/>
            <a:chExt cx="9251275" cy="1920296"/>
          </a:xfrm>
        </p:grpSpPr>
        <p:grpSp>
          <p:nvGrpSpPr>
            <p:cNvPr id="1250" name="Google Shape;1250;p24"/>
            <p:cNvGrpSpPr/>
            <p:nvPr/>
          </p:nvGrpSpPr>
          <p:grpSpPr>
            <a:xfrm>
              <a:off x="-1" y="1900931"/>
              <a:ext cx="9144134" cy="129765"/>
              <a:chOff x="237925" y="603400"/>
              <a:chExt cx="3162200" cy="44875"/>
            </a:xfrm>
          </p:grpSpPr>
          <p:sp>
            <p:nvSpPr>
              <p:cNvPr id="1251" name="Google Shape;1251;p24"/>
              <p:cNvSpPr/>
              <p:nvPr/>
            </p:nvSpPr>
            <p:spPr>
              <a:xfrm>
                <a:off x="238125" y="603400"/>
                <a:ext cx="3162000" cy="7850"/>
              </a:xfrm>
              <a:custGeom>
                <a:rect b="b" l="l" r="r" t="t"/>
                <a:pathLst>
                  <a:path extrusionOk="0" h="314" w="126480">
                    <a:moveTo>
                      <a:pt x="0" y="0"/>
                    </a:moveTo>
                    <a:lnTo>
                      <a:pt x="0" y="314"/>
                    </a:lnTo>
                    <a:lnTo>
                      <a:pt x="126479" y="314"/>
                    </a:lnTo>
                    <a:lnTo>
                      <a:pt x="126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4"/>
              <p:cNvSpPr/>
              <p:nvPr/>
            </p:nvSpPr>
            <p:spPr>
              <a:xfrm>
                <a:off x="237925" y="636525"/>
                <a:ext cx="3147200" cy="11750"/>
              </a:xfrm>
              <a:custGeom>
                <a:rect b="b" l="l" r="r" t="t"/>
                <a:pathLst>
                  <a:path extrusionOk="0" h="470" w="125888">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3" name="Google Shape;1253;p24"/>
            <p:cNvGrpSpPr/>
            <p:nvPr/>
          </p:nvGrpSpPr>
          <p:grpSpPr>
            <a:xfrm>
              <a:off x="-41" y="718275"/>
              <a:ext cx="9144241" cy="1182675"/>
              <a:chOff x="3813375" y="4666275"/>
              <a:chExt cx="3441825" cy="445150"/>
            </a:xfrm>
          </p:grpSpPr>
          <p:sp>
            <p:nvSpPr>
              <p:cNvPr id="1254" name="Google Shape;1254;p24"/>
              <p:cNvSpPr/>
              <p:nvPr/>
            </p:nvSpPr>
            <p:spPr>
              <a:xfrm>
                <a:off x="4404050" y="4792550"/>
                <a:ext cx="32100" cy="318850"/>
              </a:xfrm>
              <a:custGeom>
                <a:rect b="b" l="l" r="r" t="t"/>
                <a:pathLst>
                  <a:path extrusionOk="0" h="12754" w="1284">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4"/>
              <p:cNvSpPr/>
              <p:nvPr/>
            </p:nvSpPr>
            <p:spPr>
              <a:xfrm>
                <a:off x="4456975" y="4934900"/>
                <a:ext cx="25225" cy="176500"/>
              </a:xfrm>
              <a:custGeom>
                <a:rect b="b" l="l" r="r" t="t"/>
                <a:pathLst>
                  <a:path extrusionOk="0" h="7060" w="1009">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4"/>
              <p:cNvSpPr/>
              <p:nvPr/>
            </p:nvSpPr>
            <p:spPr>
              <a:xfrm>
                <a:off x="4507475" y="4990225"/>
                <a:ext cx="23225" cy="121175"/>
              </a:xfrm>
              <a:custGeom>
                <a:rect b="b" l="l" r="r" t="t"/>
                <a:pathLst>
                  <a:path extrusionOk="0" h="4847" w="929">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4"/>
              <p:cNvSpPr/>
              <p:nvPr/>
            </p:nvSpPr>
            <p:spPr>
              <a:xfrm>
                <a:off x="4555975" y="4849100"/>
                <a:ext cx="25225" cy="262300"/>
              </a:xfrm>
              <a:custGeom>
                <a:rect b="b" l="l" r="r" t="t"/>
                <a:pathLst>
                  <a:path extrusionOk="0" h="10492" w="1009">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4"/>
              <p:cNvSpPr/>
              <p:nvPr/>
            </p:nvSpPr>
            <p:spPr>
              <a:xfrm>
                <a:off x="4605475" y="4951175"/>
                <a:ext cx="25250" cy="160225"/>
              </a:xfrm>
              <a:custGeom>
                <a:rect b="b" l="l" r="r" t="t"/>
                <a:pathLst>
                  <a:path extrusionOk="0" h="6409" w="101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4"/>
              <p:cNvSpPr/>
              <p:nvPr/>
            </p:nvSpPr>
            <p:spPr>
              <a:xfrm>
                <a:off x="4654975" y="4972300"/>
                <a:ext cx="25250" cy="139100"/>
              </a:xfrm>
              <a:custGeom>
                <a:rect b="b" l="l" r="r" t="t"/>
                <a:pathLst>
                  <a:path extrusionOk="0" h="5564" w="101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4"/>
              <p:cNvSpPr/>
              <p:nvPr/>
            </p:nvSpPr>
            <p:spPr>
              <a:xfrm>
                <a:off x="4704150" y="4880300"/>
                <a:ext cx="25925" cy="231100"/>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4"/>
              <p:cNvSpPr/>
              <p:nvPr/>
            </p:nvSpPr>
            <p:spPr>
              <a:xfrm>
                <a:off x="4752650" y="4850325"/>
                <a:ext cx="27950" cy="261075"/>
              </a:xfrm>
              <a:custGeom>
                <a:rect b="b" l="l" r="r" t="t"/>
                <a:pathLst>
                  <a:path extrusionOk="0" h="10443" w="1118">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4"/>
              <p:cNvSpPr/>
              <p:nvPr/>
            </p:nvSpPr>
            <p:spPr>
              <a:xfrm>
                <a:off x="4801475" y="4666275"/>
                <a:ext cx="29300" cy="445125"/>
              </a:xfrm>
              <a:custGeom>
                <a:rect b="b" l="l" r="r" t="t"/>
                <a:pathLst>
                  <a:path extrusionOk="0" h="17805" w="1172">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4"/>
              <p:cNvSpPr/>
              <p:nvPr/>
            </p:nvSpPr>
            <p:spPr>
              <a:xfrm>
                <a:off x="4852350" y="4894150"/>
                <a:ext cx="26600" cy="217250"/>
              </a:xfrm>
              <a:custGeom>
                <a:rect b="b" l="l" r="r" t="t"/>
                <a:pathLst>
                  <a:path extrusionOk="0" h="8690" w="1064">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4"/>
              <p:cNvSpPr/>
              <p:nvPr/>
            </p:nvSpPr>
            <p:spPr>
              <a:xfrm>
                <a:off x="4900500" y="4887650"/>
                <a:ext cx="29275" cy="223750"/>
              </a:xfrm>
              <a:custGeom>
                <a:rect b="b" l="l" r="r" t="t"/>
                <a:pathLst>
                  <a:path extrusionOk="0" h="8950" w="1171">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4"/>
              <p:cNvSpPr/>
              <p:nvPr/>
            </p:nvSpPr>
            <p:spPr>
              <a:xfrm>
                <a:off x="4950700" y="5004850"/>
                <a:ext cx="27925" cy="106550"/>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4"/>
              <p:cNvSpPr/>
              <p:nvPr/>
            </p:nvSpPr>
            <p:spPr>
              <a:xfrm>
                <a:off x="5001200" y="4861600"/>
                <a:ext cx="25925" cy="249800"/>
              </a:xfrm>
              <a:custGeom>
                <a:rect b="b" l="l" r="r" t="t"/>
                <a:pathLst>
                  <a:path extrusionOk="0" h="9992" w="1037">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4"/>
              <p:cNvSpPr/>
              <p:nvPr/>
            </p:nvSpPr>
            <p:spPr>
              <a:xfrm>
                <a:off x="3813375" y="4934850"/>
                <a:ext cx="25250" cy="176550"/>
              </a:xfrm>
              <a:custGeom>
                <a:rect b="b" l="l" r="r" t="t"/>
                <a:pathLst>
                  <a:path extrusionOk="0" h="7062" w="101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4"/>
              <p:cNvSpPr/>
              <p:nvPr/>
            </p:nvSpPr>
            <p:spPr>
              <a:xfrm>
                <a:off x="3863925" y="4990225"/>
                <a:ext cx="23175" cy="121175"/>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4"/>
              <p:cNvSpPr/>
              <p:nvPr/>
            </p:nvSpPr>
            <p:spPr>
              <a:xfrm>
                <a:off x="3912425" y="4849100"/>
                <a:ext cx="25225" cy="262300"/>
              </a:xfrm>
              <a:custGeom>
                <a:rect b="b" l="l" r="r" t="t"/>
                <a:pathLst>
                  <a:path extrusionOk="0" h="10492" w="1009">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4"/>
              <p:cNvSpPr/>
              <p:nvPr/>
            </p:nvSpPr>
            <p:spPr>
              <a:xfrm>
                <a:off x="3961925" y="4951125"/>
                <a:ext cx="25225" cy="160275"/>
              </a:xfrm>
              <a:custGeom>
                <a:rect b="b" l="l" r="r" t="t"/>
                <a:pathLst>
                  <a:path extrusionOk="0" h="6411" w="1009">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4"/>
              <p:cNvSpPr/>
              <p:nvPr/>
            </p:nvSpPr>
            <p:spPr>
              <a:xfrm>
                <a:off x="401142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4"/>
              <p:cNvSpPr/>
              <p:nvPr/>
            </p:nvSpPr>
            <p:spPr>
              <a:xfrm>
                <a:off x="4060600" y="4880300"/>
                <a:ext cx="25925" cy="231100"/>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4"/>
              <p:cNvSpPr/>
              <p:nvPr/>
            </p:nvSpPr>
            <p:spPr>
              <a:xfrm>
                <a:off x="4109100" y="4850325"/>
                <a:ext cx="27925" cy="261075"/>
              </a:xfrm>
              <a:custGeom>
                <a:rect b="b" l="l" r="r" t="t"/>
                <a:pathLst>
                  <a:path extrusionOk="0" h="10443" w="1117">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4"/>
              <p:cNvSpPr/>
              <p:nvPr/>
            </p:nvSpPr>
            <p:spPr>
              <a:xfrm>
                <a:off x="4157900" y="4666325"/>
                <a:ext cx="29325" cy="445075"/>
              </a:xfrm>
              <a:custGeom>
                <a:rect b="b" l="l" r="r" t="t"/>
                <a:pathLst>
                  <a:path extrusionOk="0" h="17803" w="1173">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4"/>
              <p:cNvSpPr/>
              <p:nvPr/>
            </p:nvSpPr>
            <p:spPr>
              <a:xfrm>
                <a:off x="420880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4"/>
              <p:cNvSpPr/>
              <p:nvPr/>
            </p:nvSpPr>
            <p:spPr>
              <a:xfrm>
                <a:off x="4256925" y="4887700"/>
                <a:ext cx="29300" cy="223700"/>
              </a:xfrm>
              <a:custGeom>
                <a:rect b="b" l="l" r="r" t="t"/>
                <a:pathLst>
                  <a:path extrusionOk="0" h="8948" w="1172">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4"/>
              <p:cNvSpPr/>
              <p:nvPr/>
            </p:nvSpPr>
            <p:spPr>
              <a:xfrm>
                <a:off x="4307150" y="5004850"/>
                <a:ext cx="27925" cy="106550"/>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4"/>
              <p:cNvSpPr/>
              <p:nvPr/>
            </p:nvSpPr>
            <p:spPr>
              <a:xfrm>
                <a:off x="4357650" y="4861600"/>
                <a:ext cx="25875" cy="249800"/>
              </a:xfrm>
              <a:custGeom>
                <a:rect b="b" l="l" r="r" t="t"/>
                <a:pathLst>
                  <a:path extrusionOk="0" h="9992" w="1035">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4"/>
              <p:cNvSpPr/>
              <p:nvPr/>
            </p:nvSpPr>
            <p:spPr>
              <a:xfrm>
                <a:off x="509715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4"/>
              <p:cNvSpPr/>
              <p:nvPr/>
            </p:nvSpPr>
            <p:spPr>
              <a:xfrm>
                <a:off x="5150075" y="4934850"/>
                <a:ext cx="25225" cy="176550"/>
              </a:xfrm>
              <a:custGeom>
                <a:rect b="b" l="l" r="r" t="t"/>
                <a:pathLst>
                  <a:path extrusionOk="0" h="7062" w="1009">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4"/>
              <p:cNvSpPr/>
              <p:nvPr/>
            </p:nvSpPr>
            <p:spPr>
              <a:xfrm>
                <a:off x="5200575" y="4990225"/>
                <a:ext cx="23175" cy="121175"/>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4"/>
              <p:cNvSpPr/>
              <p:nvPr/>
            </p:nvSpPr>
            <p:spPr>
              <a:xfrm>
                <a:off x="524907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4"/>
              <p:cNvSpPr/>
              <p:nvPr/>
            </p:nvSpPr>
            <p:spPr>
              <a:xfrm>
                <a:off x="5298575" y="4951175"/>
                <a:ext cx="25225" cy="160225"/>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4"/>
              <p:cNvSpPr/>
              <p:nvPr/>
            </p:nvSpPr>
            <p:spPr>
              <a:xfrm>
                <a:off x="534807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4"/>
              <p:cNvSpPr/>
              <p:nvPr/>
            </p:nvSpPr>
            <p:spPr>
              <a:xfrm>
                <a:off x="5050700" y="4861600"/>
                <a:ext cx="25925" cy="249800"/>
              </a:xfrm>
              <a:custGeom>
                <a:rect b="b" l="l" r="r" t="t"/>
                <a:pathLst>
                  <a:path extrusionOk="0" h="9992" w="1037">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4"/>
              <p:cNvSpPr/>
              <p:nvPr/>
            </p:nvSpPr>
            <p:spPr>
              <a:xfrm>
                <a:off x="678035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4"/>
              <p:cNvSpPr/>
              <p:nvPr/>
            </p:nvSpPr>
            <p:spPr>
              <a:xfrm>
                <a:off x="6485350" y="4850325"/>
                <a:ext cx="27950" cy="261075"/>
              </a:xfrm>
              <a:custGeom>
                <a:rect b="b" l="l" r="r" t="t"/>
                <a:pathLst>
                  <a:path extrusionOk="0" h="10443" w="1118">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4"/>
              <p:cNvSpPr/>
              <p:nvPr/>
            </p:nvSpPr>
            <p:spPr>
              <a:xfrm>
                <a:off x="6534200" y="4666275"/>
                <a:ext cx="29275" cy="445125"/>
              </a:xfrm>
              <a:custGeom>
                <a:rect b="b" l="l" r="r" t="t"/>
                <a:pathLst>
                  <a:path extrusionOk="0" h="17805" w="1171">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24"/>
              <p:cNvSpPr/>
              <p:nvPr/>
            </p:nvSpPr>
            <p:spPr>
              <a:xfrm>
                <a:off x="6585050" y="4894150"/>
                <a:ext cx="26600" cy="217250"/>
              </a:xfrm>
              <a:custGeom>
                <a:rect b="b" l="l" r="r" t="t"/>
                <a:pathLst>
                  <a:path extrusionOk="0" h="8690" w="1064">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4"/>
              <p:cNvSpPr/>
              <p:nvPr/>
            </p:nvSpPr>
            <p:spPr>
              <a:xfrm>
                <a:off x="6633225" y="4887650"/>
                <a:ext cx="29300" cy="223750"/>
              </a:xfrm>
              <a:custGeom>
                <a:rect b="b" l="l" r="r" t="t"/>
                <a:pathLst>
                  <a:path extrusionOk="0" h="8950" w="1172">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24"/>
              <p:cNvSpPr/>
              <p:nvPr/>
            </p:nvSpPr>
            <p:spPr>
              <a:xfrm>
                <a:off x="6683350" y="5004850"/>
                <a:ext cx="28000" cy="106550"/>
              </a:xfrm>
              <a:custGeom>
                <a:rect b="b" l="l" r="r" t="t"/>
                <a:pathLst>
                  <a:path extrusionOk="0" h="4262" w="112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24"/>
              <p:cNvSpPr/>
              <p:nvPr/>
            </p:nvSpPr>
            <p:spPr>
              <a:xfrm>
                <a:off x="6733900" y="4861600"/>
                <a:ext cx="25925" cy="249800"/>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4"/>
              <p:cNvSpPr/>
              <p:nvPr/>
            </p:nvSpPr>
            <p:spPr>
              <a:xfrm>
                <a:off x="549320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4"/>
              <p:cNvSpPr/>
              <p:nvPr/>
            </p:nvSpPr>
            <p:spPr>
              <a:xfrm>
                <a:off x="5546125" y="4934900"/>
                <a:ext cx="25225" cy="176525"/>
              </a:xfrm>
              <a:custGeom>
                <a:rect b="b" l="l" r="r" t="t"/>
                <a:pathLst>
                  <a:path extrusionOk="0" h="7061" w="1009">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4"/>
              <p:cNvSpPr/>
              <p:nvPr/>
            </p:nvSpPr>
            <p:spPr>
              <a:xfrm>
                <a:off x="559662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4"/>
              <p:cNvSpPr/>
              <p:nvPr/>
            </p:nvSpPr>
            <p:spPr>
              <a:xfrm>
                <a:off x="564512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4"/>
              <p:cNvSpPr/>
              <p:nvPr/>
            </p:nvSpPr>
            <p:spPr>
              <a:xfrm>
                <a:off x="5694575" y="4951175"/>
                <a:ext cx="25250" cy="160225"/>
              </a:xfrm>
              <a:custGeom>
                <a:rect b="b" l="l" r="r" t="t"/>
                <a:pathLst>
                  <a:path extrusionOk="0" h="6409" w="101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4"/>
              <p:cNvSpPr/>
              <p:nvPr/>
            </p:nvSpPr>
            <p:spPr>
              <a:xfrm>
                <a:off x="574412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4"/>
              <p:cNvSpPr/>
              <p:nvPr/>
            </p:nvSpPr>
            <p:spPr>
              <a:xfrm>
                <a:off x="5793300" y="4880300"/>
                <a:ext cx="25875" cy="231100"/>
              </a:xfrm>
              <a:custGeom>
                <a:rect b="b" l="l" r="r" t="t"/>
                <a:pathLst>
                  <a:path extrusionOk="0" h="9244" w="1035">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4"/>
              <p:cNvSpPr/>
              <p:nvPr/>
            </p:nvSpPr>
            <p:spPr>
              <a:xfrm>
                <a:off x="5841800" y="4850325"/>
                <a:ext cx="27950" cy="261075"/>
              </a:xfrm>
              <a:custGeom>
                <a:rect b="b" l="l" r="r" t="t"/>
                <a:pathLst>
                  <a:path extrusionOk="0" h="10443" w="1118">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4"/>
              <p:cNvSpPr/>
              <p:nvPr/>
            </p:nvSpPr>
            <p:spPr>
              <a:xfrm>
                <a:off x="5890625" y="4666275"/>
                <a:ext cx="29300" cy="445125"/>
              </a:xfrm>
              <a:custGeom>
                <a:rect b="b" l="l" r="r" t="t"/>
                <a:pathLst>
                  <a:path extrusionOk="0" h="17805" w="1172">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4"/>
              <p:cNvSpPr/>
              <p:nvPr/>
            </p:nvSpPr>
            <p:spPr>
              <a:xfrm>
                <a:off x="594150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4"/>
              <p:cNvSpPr/>
              <p:nvPr/>
            </p:nvSpPr>
            <p:spPr>
              <a:xfrm>
                <a:off x="5989625" y="4887650"/>
                <a:ext cx="29300" cy="223750"/>
              </a:xfrm>
              <a:custGeom>
                <a:rect b="b" l="l" r="r" t="t"/>
                <a:pathLst>
                  <a:path extrusionOk="0" h="8950" w="1172">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4"/>
              <p:cNvSpPr/>
              <p:nvPr/>
            </p:nvSpPr>
            <p:spPr>
              <a:xfrm>
                <a:off x="6039800" y="5004850"/>
                <a:ext cx="27950" cy="106550"/>
              </a:xfrm>
              <a:custGeom>
                <a:rect b="b" l="l" r="r" t="t"/>
                <a:pathLst>
                  <a:path extrusionOk="0" h="4262" w="1118">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4"/>
              <p:cNvSpPr/>
              <p:nvPr/>
            </p:nvSpPr>
            <p:spPr>
              <a:xfrm>
                <a:off x="6090300" y="4861600"/>
                <a:ext cx="25925" cy="249800"/>
              </a:xfrm>
              <a:custGeom>
                <a:rect b="b" l="l" r="r" t="t"/>
                <a:pathLst>
                  <a:path extrusionOk="0" h="9992" w="1037">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4"/>
              <p:cNvSpPr/>
              <p:nvPr/>
            </p:nvSpPr>
            <p:spPr>
              <a:xfrm>
                <a:off x="5396250" y="5004850"/>
                <a:ext cx="27950" cy="106550"/>
              </a:xfrm>
              <a:custGeom>
                <a:rect b="b" l="l" r="r" t="t"/>
                <a:pathLst>
                  <a:path extrusionOk="0" h="4262" w="1118">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4"/>
              <p:cNvSpPr/>
              <p:nvPr/>
            </p:nvSpPr>
            <p:spPr>
              <a:xfrm>
                <a:off x="5446750" y="4861600"/>
                <a:ext cx="25925" cy="249800"/>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4"/>
              <p:cNvSpPr/>
              <p:nvPr/>
            </p:nvSpPr>
            <p:spPr>
              <a:xfrm>
                <a:off x="6186250" y="4792550"/>
                <a:ext cx="32100" cy="318850"/>
              </a:xfrm>
              <a:custGeom>
                <a:rect b="b" l="l" r="r" t="t"/>
                <a:pathLst>
                  <a:path extrusionOk="0" h="12754" w="1284">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4"/>
              <p:cNvSpPr/>
              <p:nvPr/>
            </p:nvSpPr>
            <p:spPr>
              <a:xfrm>
                <a:off x="6239175" y="4934900"/>
                <a:ext cx="25250" cy="176525"/>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4"/>
              <p:cNvSpPr/>
              <p:nvPr/>
            </p:nvSpPr>
            <p:spPr>
              <a:xfrm>
                <a:off x="628972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4"/>
              <p:cNvSpPr/>
              <p:nvPr/>
            </p:nvSpPr>
            <p:spPr>
              <a:xfrm>
                <a:off x="6338175" y="4849100"/>
                <a:ext cx="25250" cy="262300"/>
              </a:xfrm>
              <a:custGeom>
                <a:rect b="b" l="l" r="r" t="t"/>
                <a:pathLst>
                  <a:path extrusionOk="0" h="10492" w="101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4"/>
              <p:cNvSpPr/>
              <p:nvPr/>
            </p:nvSpPr>
            <p:spPr>
              <a:xfrm>
                <a:off x="6387675" y="4951125"/>
                <a:ext cx="25250" cy="160275"/>
              </a:xfrm>
              <a:custGeom>
                <a:rect b="b" l="l" r="r" t="t"/>
                <a:pathLst>
                  <a:path extrusionOk="0" h="6411" w="101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4"/>
              <p:cNvSpPr/>
              <p:nvPr/>
            </p:nvSpPr>
            <p:spPr>
              <a:xfrm>
                <a:off x="6437175" y="4972300"/>
                <a:ext cx="25250" cy="139100"/>
              </a:xfrm>
              <a:custGeom>
                <a:rect b="b" l="l" r="r" t="t"/>
                <a:pathLst>
                  <a:path extrusionOk="0" h="5564" w="101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4"/>
              <p:cNvSpPr/>
              <p:nvPr/>
            </p:nvSpPr>
            <p:spPr>
              <a:xfrm>
                <a:off x="6139850" y="4861600"/>
                <a:ext cx="25875" cy="249800"/>
              </a:xfrm>
              <a:custGeom>
                <a:rect b="b" l="l" r="r" t="t"/>
                <a:pathLst>
                  <a:path extrusionOk="0" h="9992" w="1035">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4"/>
              <p:cNvSpPr/>
              <p:nvPr/>
            </p:nvSpPr>
            <p:spPr>
              <a:xfrm>
                <a:off x="6833225" y="4934900"/>
                <a:ext cx="25250" cy="176525"/>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4"/>
              <p:cNvSpPr/>
              <p:nvPr/>
            </p:nvSpPr>
            <p:spPr>
              <a:xfrm>
                <a:off x="688377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4"/>
              <p:cNvSpPr/>
              <p:nvPr/>
            </p:nvSpPr>
            <p:spPr>
              <a:xfrm>
                <a:off x="693227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4"/>
              <p:cNvSpPr/>
              <p:nvPr/>
            </p:nvSpPr>
            <p:spPr>
              <a:xfrm>
                <a:off x="6981775" y="4951175"/>
                <a:ext cx="25225" cy="160225"/>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4"/>
              <p:cNvSpPr/>
              <p:nvPr/>
            </p:nvSpPr>
            <p:spPr>
              <a:xfrm>
                <a:off x="7031275" y="4972300"/>
                <a:ext cx="25250" cy="139100"/>
              </a:xfrm>
              <a:custGeom>
                <a:rect b="b" l="l" r="r" t="t"/>
                <a:pathLst>
                  <a:path extrusionOk="0" h="5564" w="101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4"/>
              <p:cNvSpPr/>
              <p:nvPr/>
            </p:nvSpPr>
            <p:spPr>
              <a:xfrm>
                <a:off x="7080450" y="4880300"/>
                <a:ext cx="25925" cy="231100"/>
              </a:xfrm>
              <a:custGeom>
                <a:rect b="b" l="l" r="r" t="t"/>
                <a:pathLst>
                  <a:path extrusionOk="0" h="9244" w="1037">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4"/>
              <p:cNvSpPr/>
              <p:nvPr/>
            </p:nvSpPr>
            <p:spPr>
              <a:xfrm>
                <a:off x="7128950" y="4850325"/>
                <a:ext cx="27950" cy="261075"/>
              </a:xfrm>
              <a:custGeom>
                <a:rect b="b" l="l" r="r" t="t"/>
                <a:pathLst>
                  <a:path extrusionOk="0" h="10443" w="1118">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4"/>
              <p:cNvSpPr/>
              <p:nvPr/>
            </p:nvSpPr>
            <p:spPr>
              <a:xfrm>
                <a:off x="7177775" y="4666275"/>
                <a:ext cx="29300" cy="445125"/>
              </a:xfrm>
              <a:custGeom>
                <a:rect b="b" l="l" r="r" t="t"/>
                <a:pathLst>
                  <a:path extrusionOk="0" h="17805" w="1172">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4"/>
              <p:cNvSpPr/>
              <p:nvPr/>
            </p:nvSpPr>
            <p:spPr>
              <a:xfrm>
                <a:off x="722865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4" name="Google Shape;1324;p24"/>
            <p:cNvSpPr/>
            <p:nvPr/>
          </p:nvSpPr>
          <p:spPr>
            <a:xfrm>
              <a:off x="-53637" y="110400"/>
              <a:ext cx="9251275" cy="1790550"/>
            </a:xfrm>
            <a:custGeom>
              <a:rect b="b" l="l" r="r" t="t"/>
              <a:pathLst>
                <a:path extrusionOk="0" h="71622" w="370051">
                  <a:moveTo>
                    <a:pt x="0" y="71622"/>
                  </a:moveTo>
                  <a:lnTo>
                    <a:pt x="71271" y="41779"/>
                  </a:lnTo>
                  <a:lnTo>
                    <a:pt x="124286" y="66005"/>
                  </a:lnTo>
                  <a:lnTo>
                    <a:pt x="194856" y="34406"/>
                  </a:lnTo>
                  <a:lnTo>
                    <a:pt x="228209" y="47397"/>
                  </a:lnTo>
                  <a:lnTo>
                    <a:pt x="263670" y="28789"/>
                  </a:lnTo>
                  <a:lnTo>
                    <a:pt x="306854" y="54068"/>
                  </a:lnTo>
                  <a:lnTo>
                    <a:pt x="370051" y="0"/>
                  </a:lnTo>
                </a:path>
              </a:pathLst>
            </a:custGeom>
            <a:noFill/>
            <a:ln cap="flat" cmpd="sng" w="38100">
              <a:solidFill>
                <a:schemeClr val="dk2"/>
              </a:solidFill>
              <a:prstDash val="solid"/>
              <a:round/>
              <a:headEnd len="med" w="med" type="none"/>
              <a:tailEnd len="med" w="med" type="none"/>
            </a:ln>
          </p:spPr>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4" name="Shape 1474"/>
        <p:cNvGrpSpPr/>
        <p:nvPr/>
      </p:nvGrpSpPr>
      <p:grpSpPr>
        <a:xfrm>
          <a:off x="0" y="0"/>
          <a:ext cx="0" cy="0"/>
          <a:chOff x="0" y="0"/>
          <a:chExt cx="0" cy="0"/>
        </a:xfrm>
      </p:grpSpPr>
      <p:sp>
        <p:nvSpPr>
          <p:cNvPr id="1475" name="Google Shape;1475;p33"/>
          <p:cNvSpPr txBox="1"/>
          <p:nvPr>
            <p:ph type="title"/>
          </p:nvPr>
        </p:nvSpPr>
        <p:spPr>
          <a:xfrm>
            <a:off x="720000" y="230975"/>
            <a:ext cx="7704000" cy="7233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Comparative</a:t>
            </a:r>
            <a:r>
              <a:rPr lang="en"/>
              <a:t> Analysis</a:t>
            </a:r>
            <a:endParaRPr/>
          </a:p>
        </p:txBody>
      </p:sp>
      <p:sp>
        <p:nvSpPr>
          <p:cNvPr id="1476" name="Google Shape;1476;p33"/>
          <p:cNvSpPr txBox="1"/>
          <p:nvPr>
            <p:ph idx="1" type="subTitle"/>
          </p:nvPr>
        </p:nvSpPr>
        <p:spPr>
          <a:xfrm>
            <a:off x="967495" y="1163396"/>
            <a:ext cx="7209000" cy="3186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sz="1500"/>
              <a:t>1. Accuracy and Performance:</a:t>
            </a:r>
            <a:endParaRPr b="1" sz="1500"/>
          </a:p>
          <a:p>
            <a:pPr indent="0" lvl="0" marL="0" rtl="0" algn="l">
              <a:spcBef>
                <a:spcPts val="0"/>
              </a:spcBef>
              <a:spcAft>
                <a:spcPts val="0"/>
              </a:spcAft>
              <a:buNone/>
            </a:pPr>
            <a:r>
              <a:t/>
            </a:r>
            <a:endParaRPr b="1"/>
          </a:p>
          <a:p>
            <a:pPr indent="0" lvl="0" marL="0" rtl="0" algn="l">
              <a:spcBef>
                <a:spcPts val="0"/>
              </a:spcBef>
              <a:spcAft>
                <a:spcPts val="0"/>
              </a:spcAft>
              <a:buNone/>
            </a:pPr>
            <a:r>
              <a:rPr lang="en"/>
              <a:t>The </a:t>
            </a:r>
            <a:r>
              <a:rPr b="1" lang="en"/>
              <a:t>3D-CNN-GRU hybrid model [2]</a:t>
            </a:r>
            <a:r>
              <a:rPr lang="en"/>
              <a:t> achieved the </a:t>
            </a:r>
            <a:r>
              <a:rPr b="1" lang="en"/>
              <a:t>highest accuracy (99.14%)</a:t>
            </a:r>
            <a:r>
              <a:rPr lang="en"/>
              <a:t> on the NIFTY 50 dataset, attributed to its ability to extract spatial features via 3D convolutions and capture temporal dependencies with GRU layers. However, its </a:t>
            </a:r>
            <a:r>
              <a:rPr lang="en" u="sng"/>
              <a:t>reliance on numerical data alone limits</a:t>
            </a:r>
            <a:r>
              <a:rPr lang="en"/>
              <a:t> </a:t>
            </a:r>
            <a:r>
              <a:rPr lang="en" u="sng"/>
              <a:t>adaptability to sentiment-driven markets.</a:t>
            </a:r>
            <a:r>
              <a:rPr lang="en"/>
              <a:t> </a:t>
            </a:r>
            <a:r>
              <a:rPr b="1" lang="en"/>
              <a:t>Federated MLP-LSTM [5]</a:t>
            </a:r>
            <a:r>
              <a:rPr lang="en"/>
              <a:t> demonstrated near-equivalent </a:t>
            </a:r>
            <a:r>
              <a:rPr b="1" lang="en"/>
              <a:t>performance (98.3% accuracy, RMSE 0.0108)</a:t>
            </a:r>
            <a:r>
              <a:rPr lang="en"/>
              <a:t> while addressing data privacy through distributed training.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contrast, </a:t>
            </a:r>
            <a:r>
              <a:rPr b="1" lang="en"/>
              <a:t>BERT-LSTM hybrids [10]</a:t>
            </a:r>
            <a:r>
              <a:rPr lang="en"/>
              <a:t> achieved </a:t>
            </a:r>
            <a:r>
              <a:rPr b="1" lang="en"/>
              <a:t>moderate accuracy (61.22% for ZTE stock)</a:t>
            </a:r>
            <a:r>
              <a:rPr lang="en"/>
              <a:t> but balanced numerical and textual data, making them </a:t>
            </a:r>
            <a:r>
              <a:rPr lang="en" u="sng"/>
              <a:t>more robust during volatile periods.</a:t>
            </a:r>
            <a:r>
              <a:rPr lang="en"/>
              <a:t> Traditional methods like </a:t>
            </a:r>
            <a:r>
              <a:rPr b="1" lang="en"/>
              <a:t>ARIMA [12]</a:t>
            </a:r>
            <a:r>
              <a:rPr lang="en"/>
              <a:t> </a:t>
            </a:r>
            <a:r>
              <a:rPr b="1" lang="en"/>
              <a:t>excelled in short-term forecasting (97.6% accuracy)</a:t>
            </a:r>
            <a:r>
              <a:rPr lang="en"/>
              <a:t> but failed to incorporate external factors like news sentiment. </a:t>
            </a:r>
            <a:r>
              <a:rPr b="1" lang="en"/>
              <a:t>Bi-LSTM [8] outperformed vanilla LSTM (96% vs. 27.2% accuracy)</a:t>
            </a:r>
            <a:r>
              <a:rPr lang="en"/>
              <a:t> by analyzing bidirectional trends but </a:t>
            </a:r>
            <a:r>
              <a:rPr lang="en" u="sng"/>
              <a:t>struggled with long-term dependencies,</a:t>
            </a:r>
            <a:r>
              <a:rPr lang="en"/>
              <a:t> a limitation shared with RNNs [9], which suffered from vanishing gradients.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0" name="Shape 1480"/>
        <p:cNvGrpSpPr/>
        <p:nvPr/>
      </p:nvGrpSpPr>
      <p:grpSpPr>
        <a:xfrm>
          <a:off x="0" y="0"/>
          <a:ext cx="0" cy="0"/>
          <a:chOff x="0" y="0"/>
          <a:chExt cx="0" cy="0"/>
        </a:xfrm>
      </p:grpSpPr>
      <p:sp>
        <p:nvSpPr>
          <p:cNvPr id="1481" name="Google Shape;1481;p34"/>
          <p:cNvSpPr txBox="1"/>
          <p:nvPr>
            <p:ph idx="1" type="subTitle"/>
          </p:nvPr>
        </p:nvSpPr>
        <p:spPr>
          <a:xfrm>
            <a:off x="967495" y="475421"/>
            <a:ext cx="7209000" cy="20214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500"/>
              <a:t>2. Handling Market Volatility</a:t>
            </a:r>
            <a:endParaRPr/>
          </a:p>
          <a:p>
            <a:pPr indent="0" lvl="0" marL="0" rtl="0" algn="l">
              <a:lnSpc>
                <a:spcPct val="100000"/>
              </a:lnSpc>
              <a:spcBef>
                <a:spcPts val="1000"/>
              </a:spcBef>
              <a:spcAft>
                <a:spcPts val="0"/>
              </a:spcAft>
              <a:buNone/>
            </a:pPr>
            <a:r>
              <a:rPr lang="en"/>
              <a:t>Models integrating sentiment analysis consistently outperformed purely numerical approaches in volatile markets. For instance, the </a:t>
            </a:r>
            <a:r>
              <a:rPr b="1" lang="en"/>
              <a:t>BERT-LSTM model [10] reduced prediction errors (MAE: 0.46)</a:t>
            </a:r>
            <a:r>
              <a:rPr lang="en"/>
              <a:t> by incorporating </a:t>
            </a:r>
            <a:r>
              <a:rPr lang="en" u="sng"/>
              <a:t>real-time news sentiment</a:t>
            </a:r>
            <a:r>
              <a:rPr lang="en"/>
              <a:t>, while </a:t>
            </a:r>
            <a:r>
              <a:rPr b="1" lang="en"/>
              <a:t>Ensemble learning with Random Forest [16]</a:t>
            </a:r>
            <a:r>
              <a:rPr lang="en"/>
              <a:t> </a:t>
            </a:r>
            <a:r>
              <a:rPr lang="en"/>
              <a:t>improved adaptability during market fluctuations</a:t>
            </a:r>
            <a:r>
              <a:rPr lang="en"/>
              <a:t>. Similarly, the </a:t>
            </a:r>
            <a:r>
              <a:rPr b="1" lang="en"/>
              <a:t>S</a:t>
            </a:r>
            <a:r>
              <a:rPr b="1" lang="en"/>
              <a:t>oft computing framework [4]</a:t>
            </a:r>
            <a:r>
              <a:rPr lang="en"/>
              <a:t>, using genetic algorithms and fuzzy logic, </a:t>
            </a:r>
            <a:r>
              <a:rPr lang="en"/>
              <a:t>adapted to non-linear market dynamics but </a:t>
            </a:r>
            <a:r>
              <a:rPr lang="en" u="sng"/>
              <a:t>lacked scalability</a:t>
            </a:r>
            <a:r>
              <a:rPr lang="en"/>
              <a:t>. In contrast, traditional models like </a:t>
            </a:r>
            <a:r>
              <a:rPr b="1" lang="en"/>
              <a:t>RBF-SVM [14] and ARIMA </a:t>
            </a:r>
            <a:r>
              <a:rPr lang="en"/>
              <a:t>faltered in volatile conditions</a:t>
            </a:r>
            <a:r>
              <a:rPr lang="en"/>
              <a:t> due to their </a:t>
            </a:r>
            <a:r>
              <a:rPr lang="en" u="sng"/>
              <a:t>reliance on historical patterns</a:t>
            </a:r>
            <a:r>
              <a:rPr lang="en"/>
              <a:t> and inability to process qualitative data. </a:t>
            </a:r>
            <a:endParaRPr/>
          </a:p>
        </p:txBody>
      </p:sp>
      <p:sp>
        <p:nvSpPr>
          <p:cNvPr id="1482" name="Google Shape;1482;p34"/>
          <p:cNvSpPr txBox="1"/>
          <p:nvPr>
            <p:ph idx="1" type="subTitle"/>
          </p:nvPr>
        </p:nvSpPr>
        <p:spPr>
          <a:xfrm>
            <a:off x="967495" y="2496821"/>
            <a:ext cx="7209000" cy="1836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sz="1500"/>
              <a:t>3. Data Integration Strategies:</a:t>
            </a:r>
            <a:endParaRPr/>
          </a:p>
          <a:p>
            <a:pPr indent="0" lvl="0" marL="0" rtl="0" algn="l">
              <a:spcBef>
                <a:spcPts val="1000"/>
              </a:spcBef>
              <a:spcAft>
                <a:spcPts val="0"/>
              </a:spcAft>
              <a:buNone/>
            </a:pPr>
            <a:r>
              <a:rPr lang="en"/>
              <a:t>Hybrid models leveraging multimodal data emerged as the most versatile. </a:t>
            </a:r>
            <a:r>
              <a:rPr b="1" lang="en"/>
              <a:t>The deep fusion model [3] combined FinBERT</a:t>
            </a:r>
            <a:r>
              <a:rPr lang="en"/>
              <a:t>-derived sentiment scores with LSTM-processed time-series data, while Transformer-DRL [1] fused investor views from the Black-Litterman model with reinforcement learning. These approaches </a:t>
            </a:r>
            <a:r>
              <a:rPr lang="en" u="sng"/>
              <a:t>outperformed single-modality models</a:t>
            </a:r>
            <a:r>
              <a:rPr lang="en"/>
              <a:t> like </a:t>
            </a:r>
            <a:r>
              <a:rPr b="1" lang="en"/>
              <a:t>3D-CNN-GRU and ResNLS [6]</a:t>
            </a:r>
            <a:r>
              <a:rPr lang="en"/>
              <a:t>, which focused solely on numerical data. </a:t>
            </a:r>
            <a:r>
              <a:rPr b="1" lang="en"/>
              <a:t>Federated MLP-LSTM [5]</a:t>
            </a:r>
            <a:r>
              <a:rPr lang="en"/>
              <a:t> addressed data heterogeneity by training on distributed datasets but </a:t>
            </a:r>
            <a:r>
              <a:rPr lang="en" u="sng"/>
              <a:t>required significant computational resources.</a:t>
            </a:r>
            <a:r>
              <a:rPr lang="en"/>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6" name="Shape 1486"/>
        <p:cNvGrpSpPr/>
        <p:nvPr/>
      </p:nvGrpSpPr>
      <p:grpSpPr>
        <a:xfrm>
          <a:off x="0" y="0"/>
          <a:ext cx="0" cy="0"/>
          <a:chOff x="0" y="0"/>
          <a:chExt cx="0" cy="0"/>
        </a:xfrm>
      </p:grpSpPr>
      <p:sp>
        <p:nvSpPr>
          <p:cNvPr id="1487" name="Google Shape;1487;p35"/>
          <p:cNvSpPr txBox="1"/>
          <p:nvPr>
            <p:ph idx="1" type="subTitle"/>
          </p:nvPr>
        </p:nvSpPr>
        <p:spPr>
          <a:xfrm>
            <a:off x="967495" y="796646"/>
            <a:ext cx="7209000" cy="12828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500"/>
              <a:t>4. Privacy and Security:</a:t>
            </a:r>
            <a:endParaRPr b="1" sz="1500"/>
          </a:p>
          <a:p>
            <a:pPr indent="0" lvl="0" marL="0" rtl="0" algn="l">
              <a:lnSpc>
                <a:spcPct val="100000"/>
              </a:lnSpc>
              <a:spcBef>
                <a:spcPts val="1000"/>
              </a:spcBef>
              <a:spcAft>
                <a:spcPts val="0"/>
              </a:spcAft>
              <a:buNone/>
            </a:pPr>
            <a:r>
              <a:rPr lang="en"/>
              <a:t>Only the </a:t>
            </a:r>
            <a:r>
              <a:rPr b="1" lang="en"/>
              <a:t>Federated MLP-LSTM framework [5] prioritized data privacy,</a:t>
            </a:r>
            <a:r>
              <a:rPr lang="en"/>
              <a:t> enabling collaborative model training across institutions without raw data sharing. Most other models, including </a:t>
            </a:r>
            <a:r>
              <a:rPr b="1" lang="en"/>
              <a:t>BERT-LSTM and 3D-CNN-GRU, relied on centralized data,</a:t>
            </a:r>
            <a:r>
              <a:rPr lang="en"/>
              <a:t> raising concerns about confidentiality in real-world financial applications.</a:t>
            </a:r>
            <a:endParaRPr/>
          </a:p>
        </p:txBody>
      </p:sp>
      <p:sp>
        <p:nvSpPr>
          <p:cNvPr id="1488" name="Google Shape;1488;p35"/>
          <p:cNvSpPr txBox="1"/>
          <p:nvPr>
            <p:ph idx="1" type="subTitle"/>
          </p:nvPr>
        </p:nvSpPr>
        <p:spPr>
          <a:xfrm>
            <a:off x="967495" y="2079446"/>
            <a:ext cx="7209000" cy="1836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sz="1500"/>
              <a:t>5. Scalability and Practical Application:</a:t>
            </a:r>
            <a:endParaRPr b="1" sz="1500"/>
          </a:p>
          <a:p>
            <a:pPr indent="0" lvl="0" marL="0" rtl="0" algn="l">
              <a:spcBef>
                <a:spcPts val="1000"/>
              </a:spcBef>
              <a:spcAft>
                <a:spcPts val="0"/>
              </a:spcAft>
              <a:buNone/>
            </a:pPr>
            <a:r>
              <a:rPr b="1" lang="en"/>
              <a:t>The Transformer-DRL model [1]</a:t>
            </a:r>
            <a:r>
              <a:rPr lang="en"/>
              <a:t> demonstrated strong real-world applicability for portfolio optimization, generating </a:t>
            </a:r>
            <a:r>
              <a:rPr lang="en" u="sng"/>
              <a:t>42% higher returns</a:t>
            </a:r>
            <a:r>
              <a:rPr lang="en"/>
              <a:t> than traditional strategies. Similarly, </a:t>
            </a:r>
            <a:r>
              <a:rPr b="1" lang="en"/>
              <a:t>ResNLS [6] emphasized local price dependencies</a:t>
            </a:r>
            <a:r>
              <a:rPr lang="en"/>
              <a:t>, achieving </a:t>
            </a:r>
            <a:r>
              <a:rPr lang="en" u="sng"/>
              <a:t>20% better accuracy than CNN/RNN</a:t>
            </a:r>
            <a:r>
              <a:rPr lang="en"/>
              <a:t> baselines in short-term forecasting. However, 3D-CNN-GRU and soft computing models were</a:t>
            </a:r>
            <a:r>
              <a:rPr lang="en" u="sng"/>
              <a:t> tested on limited datasets</a:t>
            </a:r>
            <a:r>
              <a:rPr lang="en"/>
              <a:t> (NIFTY 50 and CAC40), raising questions about generalizability. </a:t>
            </a:r>
            <a:r>
              <a:rPr b="1" lang="en"/>
              <a:t>Ensemble learning [16] and RBF-SVM [14] offered plug-and-play usability</a:t>
            </a:r>
            <a:r>
              <a:rPr lang="en"/>
              <a:t> but </a:t>
            </a:r>
            <a:r>
              <a:rPr lang="en" u="sng"/>
              <a:t>lacked the depth of hybrid deep learning architectures. </a:t>
            </a:r>
            <a:endParaRPr u="sng"/>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2" name="Shape 1492"/>
        <p:cNvGrpSpPr/>
        <p:nvPr/>
      </p:nvGrpSpPr>
      <p:grpSpPr>
        <a:xfrm>
          <a:off x="0" y="0"/>
          <a:ext cx="0" cy="0"/>
          <a:chOff x="0" y="0"/>
          <a:chExt cx="0" cy="0"/>
        </a:xfrm>
      </p:grpSpPr>
      <p:sp>
        <p:nvSpPr>
          <p:cNvPr id="1493" name="Google Shape;1493;p36"/>
          <p:cNvSpPr txBox="1"/>
          <p:nvPr>
            <p:ph type="title"/>
          </p:nvPr>
        </p:nvSpPr>
        <p:spPr>
          <a:xfrm>
            <a:off x="720000" y="188150"/>
            <a:ext cx="7704000" cy="7233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Conclusion</a:t>
            </a:r>
            <a:endParaRPr/>
          </a:p>
        </p:txBody>
      </p:sp>
      <p:sp>
        <p:nvSpPr>
          <p:cNvPr id="1494" name="Google Shape;1494;p36"/>
          <p:cNvSpPr txBox="1"/>
          <p:nvPr>
            <p:ph idx="4" type="subTitle"/>
          </p:nvPr>
        </p:nvSpPr>
        <p:spPr>
          <a:xfrm>
            <a:off x="1163399" y="911450"/>
            <a:ext cx="6817200" cy="3509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The most effective stock prediction techniques are </a:t>
            </a:r>
            <a:r>
              <a:rPr b="1" lang="en"/>
              <a:t>hybrid models integrating sentiment analysis with deep learning</a:t>
            </a:r>
            <a:r>
              <a:rPr lang="en"/>
              <a:t> (e.g., BERT-LSTM, RMSE 0.015) and advanced architectures like </a:t>
            </a:r>
            <a:r>
              <a:rPr b="1" lang="en"/>
              <a:t>3D-CNN-GRU (99.14% accuracy)</a:t>
            </a:r>
            <a:r>
              <a:rPr lang="en"/>
              <a:t>. While traditional methods (ARIMA, SVM) remain viable for structured data, they lack adaptability to volatile, sentiment-driven markets.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Future research should prioritize:</a:t>
            </a:r>
            <a:r>
              <a:rPr lang="en"/>
              <a:t>  </a:t>
            </a:r>
            <a:endParaRPr/>
          </a:p>
          <a:p>
            <a:pPr indent="0" lvl="0" marL="0" rtl="0" algn="l">
              <a:spcBef>
                <a:spcPts val="0"/>
              </a:spcBef>
              <a:spcAft>
                <a:spcPts val="0"/>
              </a:spcAft>
              <a:buNone/>
            </a:pPr>
            <a:r>
              <a:rPr lang="en" u="sng"/>
              <a:t>Multimodal Fusion:</a:t>
            </a:r>
            <a:r>
              <a:rPr lang="en"/>
              <a:t> Combining news, macroeconomic indicators, and blockchain data.  </a:t>
            </a:r>
            <a:endParaRPr/>
          </a:p>
          <a:p>
            <a:pPr indent="0" lvl="0" marL="0" rtl="0" algn="l">
              <a:spcBef>
                <a:spcPts val="0"/>
              </a:spcBef>
              <a:spcAft>
                <a:spcPts val="0"/>
              </a:spcAft>
              <a:buNone/>
            </a:pPr>
            <a:r>
              <a:rPr lang="en" u="sng"/>
              <a:t>Privacy-Preserving Techniques:</a:t>
            </a:r>
            <a:r>
              <a:rPr lang="en"/>
              <a:t> Scaling federated learning frameworks.  </a:t>
            </a:r>
            <a:endParaRPr/>
          </a:p>
          <a:p>
            <a:pPr indent="0" lvl="0" marL="0" rtl="0" algn="l">
              <a:spcBef>
                <a:spcPts val="0"/>
              </a:spcBef>
              <a:spcAft>
                <a:spcPts val="0"/>
              </a:spcAft>
              <a:buNone/>
            </a:pPr>
            <a:r>
              <a:rPr lang="en" u="sng"/>
              <a:t>Causal Reasoning:</a:t>
            </a:r>
            <a:r>
              <a:rPr lang="en"/>
              <a:t> Mitigating overfitting in highly non-linear environments.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most effective techniques balance multimodal data integration (e.g., sentiment + numerical) with advanced architectures (e.g., Transformer-DRL, Bi-LSTM). While 3D-CNN-GRU and federated MLP-LSTM achieved peak accuracy, their narrow focus on numerical data or computational complexity limits real-world adoption. BERT-LSTM hybrids and ensemble learning strike the best trade-off, adapting to volatility through sentiment analysis while maintaining robustness. Future work should prioritize causal reasoning, privacy-preserving frameworks, and fusion of alternative data sources (e.g., blockchain, macroeconomic indicators).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8" name="Shape 1498"/>
        <p:cNvGrpSpPr/>
        <p:nvPr/>
      </p:nvGrpSpPr>
      <p:grpSpPr>
        <a:xfrm>
          <a:off x="0" y="0"/>
          <a:ext cx="0" cy="0"/>
          <a:chOff x="0" y="0"/>
          <a:chExt cx="0" cy="0"/>
        </a:xfrm>
      </p:grpSpPr>
      <p:sp>
        <p:nvSpPr>
          <p:cNvPr id="1499" name="Google Shape;1499;p37"/>
          <p:cNvSpPr txBox="1"/>
          <p:nvPr>
            <p:ph type="title"/>
          </p:nvPr>
        </p:nvSpPr>
        <p:spPr>
          <a:xfrm>
            <a:off x="720000" y="70425"/>
            <a:ext cx="7704000" cy="7233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References</a:t>
            </a:r>
            <a:endParaRPr/>
          </a:p>
        </p:txBody>
      </p:sp>
      <p:sp>
        <p:nvSpPr>
          <p:cNvPr id="1500" name="Google Shape;1500;p37"/>
          <p:cNvSpPr txBox="1"/>
          <p:nvPr>
            <p:ph idx="4" type="subTitle"/>
          </p:nvPr>
        </p:nvSpPr>
        <p:spPr>
          <a:xfrm>
            <a:off x="720000" y="793725"/>
            <a:ext cx="7839600" cy="3724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000"/>
              <a:t>[1] Ruoyu S., Angelos S., Zhengyong J., Jionglong Su, “Combining Transformer-Based Deep Reinforcement Learning with Black-Litterman Model for Portfolio Optimization.” arXiv:2402.16609v1 Feb. 2024. </a:t>
            </a:r>
            <a:endParaRPr sz="1000"/>
          </a:p>
          <a:p>
            <a:pPr indent="0" lvl="0" marL="0" rtl="0" algn="l">
              <a:spcBef>
                <a:spcPts val="0"/>
              </a:spcBef>
              <a:spcAft>
                <a:spcPts val="0"/>
              </a:spcAft>
              <a:buNone/>
            </a:pPr>
            <a:r>
              <a:rPr lang="en" sz="1000"/>
              <a:t>https://doi.org/10.48550/arXiv.2402.16609</a:t>
            </a:r>
            <a:endParaRPr sz="1000"/>
          </a:p>
          <a:p>
            <a:pPr indent="0" lvl="0" marL="0" rtl="0" algn="l">
              <a:spcBef>
                <a:spcPts val="0"/>
              </a:spcBef>
              <a:spcAft>
                <a:spcPts val="0"/>
              </a:spcAft>
              <a:buNone/>
            </a:pPr>
            <a:r>
              <a:rPr lang="en" sz="1000"/>
              <a:t>[2] Jagadesh, B.N., RajaSekhar Reddy, N.V., Udayaraju, P. et al. Enhanced stock market forecasting using dandelion optimization-driven 3D-CNN-GRU classification. Sci Rep 14, 20908 (2024). https://doi.org/10.1038/s41598-024-71873-7</a:t>
            </a:r>
            <a:endParaRPr sz="1000"/>
          </a:p>
          <a:p>
            <a:pPr indent="0" lvl="0" marL="0" rtl="0" algn="l">
              <a:spcBef>
                <a:spcPts val="0"/>
              </a:spcBef>
              <a:spcAft>
                <a:spcPts val="0"/>
              </a:spcAft>
              <a:buNone/>
            </a:pPr>
            <a:r>
              <a:rPr lang="en" sz="1000"/>
              <a:t>[3]  Chen, P., Boukouvalas, Z. &amp; Corizzo, R. A deep fusion model for stock market prediction with news headlines and time series data. Neural Comput &amp; Applic 36, 21229–21271 (2024). https://doi.org/10.1007/s00521-024-10303-1</a:t>
            </a:r>
            <a:endParaRPr sz="1000"/>
          </a:p>
          <a:p>
            <a:pPr indent="0" lvl="0" marL="0" rtl="0" algn="l">
              <a:spcBef>
                <a:spcPts val="0"/>
              </a:spcBef>
              <a:spcAft>
                <a:spcPts val="0"/>
              </a:spcAft>
              <a:buNone/>
            </a:pPr>
            <a:r>
              <a:rPr lang="en" sz="1000"/>
              <a:t>[4] J. Padilla-Caballero, R. Diaz-Quichiz, M. Quispe-Huayllapuma, H. Huayllapuma-Rivera, L. Rojas-Zuñiga and F. Cardenas-Palomino, "Recent Developments and Methodologies for Stock Market Prediction Using Soft Computing Technique," 2023 6th International Conference on Contemporary Computing and Informatics (IC3I), Gautam Buddha Nagar, India, 2023, pp. 1781-1785, doi: 10.1109/IC3I59117.2023.10397816.</a:t>
            </a:r>
            <a:endParaRPr sz="1000"/>
          </a:p>
          <a:p>
            <a:pPr indent="0" lvl="0" marL="0" rtl="0" algn="l">
              <a:spcBef>
                <a:spcPts val="0"/>
              </a:spcBef>
              <a:spcAft>
                <a:spcPts val="0"/>
              </a:spcAft>
              <a:buNone/>
            </a:pPr>
            <a:r>
              <a:rPr lang="en" sz="1000"/>
              <a:t>[5] Kumarappan, J., Rajasekar, E., Vairavasundaram, S. et al. Federated Learning Enhanced MLP–LSTM Modeling in an Integrated Deep Learning Pipeline for Stock Market Prediction. Int J Comput Intell Syst 17, 267 (2024). https://doi.org/10.1007/s44196-024-00680-9</a:t>
            </a:r>
            <a:endParaRPr sz="1000"/>
          </a:p>
          <a:p>
            <a:pPr indent="0" lvl="0" marL="0" rtl="0" algn="l">
              <a:spcBef>
                <a:spcPts val="0"/>
              </a:spcBef>
              <a:spcAft>
                <a:spcPts val="0"/>
              </a:spcAft>
              <a:buNone/>
            </a:pPr>
            <a:r>
              <a:rPr lang="en" sz="1000"/>
              <a:t>[6] Yuanzhe J., Ali A., and Basem S., “ResNLS: An Improved Model for Stock Price Forecasting.” Published to Computational Intelligence Dec. 2023.</a:t>
            </a:r>
            <a:endParaRPr sz="1000"/>
          </a:p>
          <a:p>
            <a:pPr indent="0" lvl="0" marL="0" rtl="0" algn="l">
              <a:spcBef>
                <a:spcPts val="0"/>
              </a:spcBef>
              <a:spcAft>
                <a:spcPts val="0"/>
              </a:spcAft>
              <a:buNone/>
            </a:pPr>
            <a:r>
              <a:rPr lang="en" sz="1000"/>
              <a:t>https://doi.org/10.48550/arXiv.2312.01020</a:t>
            </a:r>
            <a:endParaRPr sz="1000"/>
          </a:p>
          <a:p>
            <a:pPr indent="0" lvl="0" marL="0" rtl="0" algn="l">
              <a:spcBef>
                <a:spcPts val="0"/>
              </a:spcBef>
              <a:spcAft>
                <a:spcPts val="0"/>
              </a:spcAft>
              <a:buNone/>
            </a:pPr>
            <a:r>
              <a:rPr lang="en" sz="1000"/>
              <a:t>[7] K. Chen, Y. Zhou and F. Dai, "A LSTM-based method for stock returns prediction: A case study of China stock market," 2015 IEEE International Conference on Big Data (Big Data), Santa Clara, CA, USA, 2015, pp. 2823-2824, doi: 10.1109/BigData.2015.7364089.</a:t>
            </a:r>
            <a:endParaRPr sz="1000"/>
          </a:p>
          <a:p>
            <a:pPr indent="0" lvl="0" marL="0" rtl="0" algn="l">
              <a:spcBef>
                <a:spcPts val="0"/>
              </a:spcBef>
              <a:spcAft>
                <a:spcPts val="0"/>
              </a:spcAft>
              <a:buNone/>
            </a:pPr>
            <a:r>
              <a:rPr lang="en" sz="1000"/>
              <a:t>[8] J. Shah, R. Jain, V. Jolly and A. Godbole, "Stock Market Prediction using Bi-Directional LSTM," 2021 International Conference on Communication information and Computing Technology (ICCICT), Mumbai, India, 2021, pp. 1-5, doi: 10.1109/ICCICT50803.2021.9510147.</a:t>
            </a:r>
            <a:endParaRPr sz="1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4" name="Shape 1504"/>
        <p:cNvGrpSpPr/>
        <p:nvPr/>
      </p:nvGrpSpPr>
      <p:grpSpPr>
        <a:xfrm>
          <a:off x="0" y="0"/>
          <a:ext cx="0" cy="0"/>
          <a:chOff x="0" y="0"/>
          <a:chExt cx="0" cy="0"/>
        </a:xfrm>
      </p:grpSpPr>
      <p:sp>
        <p:nvSpPr>
          <p:cNvPr id="1505" name="Google Shape;1505;p38"/>
          <p:cNvSpPr txBox="1"/>
          <p:nvPr>
            <p:ph type="title"/>
          </p:nvPr>
        </p:nvSpPr>
        <p:spPr>
          <a:xfrm>
            <a:off x="720000" y="70425"/>
            <a:ext cx="7704000" cy="7233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References</a:t>
            </a:r>
            <a:endParaRPr/>
          </a:p>
        </p:txBody>
      </p:sp>
      <p:sp>
        <p:nvSpPr>
          <p:cNvPr id="1506" name="Google Shape;1506;p38"/>
          <p:cNvSpPr txBox="1"/>
          <p:nvPr>
            <p:ph idx="4" type="subTitle"/>
          </p:nvPr>
        </p:nvSpPr>
        <p:spPr>
          <a:xfrm>
            <a:off x="720000" y="793725"/>
            <a:ext cx="7839900" cy="3724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000"/>
              <a:t>[9]</a:t>
            </a:r>
            <a:r>
              <a:rPr lang="en" sz="1000"/>
              <a:t> K. R. Reddy, B. T. Kumar, V. R. Ganesh, P. Swetha and P. K. Sarangi, "Stock Market Prediction Using Recurrent Neural Network," 2022 IEEE International Conference on Current Development in Engineering and Technology (CCET), Bhopal, India, 2022, pp. 1-4, doi: 10.1109/CCET56606.2022.10080154.</a:t>
            </a:r>
            <a:endParaRPr sz="1000"/>
          </a:p>
          <a:p>
            <a:pPr indent="0" lvl="0" marL="0" rtl="0" algn="l">
              <a:spcBef>
                <a:spcPts val="0"/>
              </a:spcBef>
              <a:spcAft>
                <a:spcPts val="0"/>
              </a:spcAft>
              <a:buNone/>
            </a:pPr>
            <a:r>
              <a:rPr lang="en" sz="1000"/>
              <a:t>[10] X. Weng, X. Lin and S. Zhao, "Stock Price Prediction Based On Lstm And Bert," 2022 International Conference on Machine Learning and Cybernetics (ICMLC), Japan, 2022, pp. 12-17, doi: 10.1109/ICMLC56445.2022.9941293.</a:t>
            </a:r>
            <a:endParaRPr sz="1000"/>
          </a:p>
          <a:p>
            <a:pPr indent="0" lvl="0" marL="0" rtl="0" algn="l">
              <a:spcBef>
                <a:spcPts val="0"/>
              </a:spcBef>
              <a:spcAft>
                <a:spcPts val="0"/>
              </a:spcAft>
              <a:buNone/>
            </a:pPr>
            <a:r>
              <a:rPr lang="en" sz="1000"/>
              <a:t>[11] G. Duan, M. Lin, H. Wang and Z. Xu, "Deep Neural Networks for Stock Price Prediction," 2022 14th International Conference on Computer Research and Development (ICCRD), Shenzhen, China, 2022, pp. 65-68, doi: 10.1109/ICCRD54409.2022.9730340.</a:t>
            </a:r>
            <a:endParaRPr sz="1000"/>
          </a:p>
          <a:p>
            <a:pPr indent="0" lvl="0" marL="0" rtl="0" algn="l">
              <a:spcBef>
                <a:spcPts val="0"/>
              </a:spcBef>
              <a:spcAft>
                <a:spcPts val="0"/>
              </a:spcAft>
              <a:buNone/>
            </a:pPr>
            <a:r>
              <a:rPr lang="en" sz="1000"/>
              <a:t>[12] Mr.P.Ramu, Ms.A.Vani Priya, Ms.D.Roopa Sree, Ms.S.Sankeerthana. “Stock Price Prediction Using Time Series” International Research Journal of Engineering and Technology (IRJET) e-ISSN: 2395-0056 Volume: 09 Issue: 06 | June 2022. https://www.irjet.net/archives/V9/i6/IRJET-V9I6210.pdf</a:t>
            </a:r>
            <a:endParaRPr sz="1000"/>
          </a:p>
          <a:p>
            <a:pPr indent="0" lvl="0" marL="0" rtl="0" algn="l">
              <a:spcBef>
                <a:spcPts val="0"/>
              </a:spcBef>
              <a:spcAft>
                <a:spcPts val="0"/>
              </a:spcAft>
              <a:buNone/>
            </a:pPr>
            <a:r>
              <a:rPr lang="en" sz="1000"/>
              <a:t>[13] A. Churi, D. Chakraborty, R. Khatwani, G. Pinto, P. Shah and R. Sekhar, "Stock Price Prediction using Deep Learning and Sentiment Analysis," 2023 2nd International Conference on Futuristic Technologies (INCOFT), Belagavi, Karnataka, India, 2023, pp. 1-6, doi: 10.1109/INCOFT60753.2023.10425124.</a:t>
            </a:r>
            <a:endParaRPr sz="1000"/>
          </a:p>
          <a:p>
            <a:pPr indent="0" lvl="0" marL="0" rtl="0" algn="l">
              <a:spcBef>
                <a:spcPts val="0"/>
              </a:spcBef>
              <a:spcAft>
                <a:spcPts val="0"/>
              </a:spcAft>
              <a:buNone/>
            </a:pPr>
            <a:r>
              <a:rPr lang="en" sz="1000"/>
              <a:t>[14] Z. Liu, Z. Dang and J. Yu, "Stock Price Prediction Model Based on RBF-SVM Algorithm," 2020 International Conference on Computer Engineering and Intelligent Control (ICCEIC), Chongqing, China, 2020, pp. 124-127, doi: 10.1109/ICCEIC51584.2020.00032.</a:t>
            </a:r>
            <a:endParaRPr sz="1000"/>
          </a:p>
          <a:p>
            <a:pPr indent="0" lvl="0" marL="0" rtl="0" algn="l">
              <a:spcBef>
                <a:spcPts val="0"/>
              </a:spcBef>
              <a:spcAft>
                <a:spcPts val="0"/>
              </a:spcAft>
              <a:buNone/>
            </a:pPr>
            <a:r>
              <a:rPr lang="en" sz="1000"/>
              <a:t>[15] Hum Nath Bhandari, Binod Rimal, Nawa Raj Pokhrel, Ramchandra Rimal, Keshab R. Dahal, Rajendra K.C. Khatri, Predicting stock market index using LSTM, Machine Learning with Applications, Volume 9, 2022, 100320, ISSN 2666-8270, https://doi.org/10.1016/j.mlwa.2022.100320.</a:t>
            </a:r>
            <a:endParaRPr sz="1000"/>
          </a:p>
          <a:p>
            <a:pPr indent="0" lvl="0" marL="0" rtl="0" algn="l">
              <a:spcBef>
                <a:spcPts val="0"/>
              </a:spcBef>
              <a:spcAft>
                <a:spcPts val="0"/>
              </a:spcAft>
              <a:buNone/>
            </a:pPr>
            <a:r>
              <a:rPr lang="en" sz="1000"/>
              <a:t>[16] S. K. Bharti, P. Tratiya and R. K. Gupta, "Stock Market Price Prediction through News Sentiment Analysis &amp; Ensemble Learning," 2022 IEEE 2nd International Symposium on Sustainable Energy, Signal Processing and Cyber Security (iSSSC), Gunupur, Odisha, India, 2022, pp. 1-5, doi: 10.1109/iSSSC56467.2022.10051623.</a:t>
            </a:r>
            <a:endParaRPr sz="1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0" name="Shape 1510"/>
        <p:cNvGrpSpPr/>
        <p:nvPr/>
      </p:nvGrpSpPr>
      <p:grpSpPr>
        <a:xfrm>
          <a:off x="0" y="0"/>
          <a:ext cx="0" cy="0"/>
          <a:chOff x="0" y="0"/>
          <a:chExt cx="0" cy="0"/>
        </a:xfrm>
      </p:grpSpPr>
      <p:sp>
        <p:nvSpPr>
          <p:cNvPr id="1511" name="Google Shape;1511;p39"/>
          <p:cNvSpPr txBox="1"/>
          <p:nvPr>
            <p:ph type="title"/>
          </p:nvPr>
        </p:nvSpPr>
        <p:spPr>
          <a:xfrm>
            <a:off x="2347950" y="2179050"/>
            <a:ext cx="4448100" cy="785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Thanks!</a:t>
            </a:r>
            <a:endParaRPr/>
          </a:p>
        </p:txBody>
      </p:sp>
      <p:grpSp>
        <p:nvGrpSpPr>
          <p:cNvPr id="1512" name="Google Shape;1512;p39"/>
          <p:cNvGrpSpPr/>
          <p:nvPr/>
        </p:nvGrpSpPr>
        <p:grpSpPr>
          <a:xfrm>
            <a:off x="-53625" y="212425"/>
            <a:ext cx="9258875" cy="1036921"/>
            <a:chOff x="-53625" y="212425"/>
            <a:chExt cx="9258875" cy="1036921"/>
          </a:xfrm>
        </p:grpSpPr>
        <p:grpSp>
          <p:nvGrpSpPr>
            <p:cNvPr id="1513" name="Google Shape;1513;p39"/>
            <p:cNvGrpSpPr/>
            <p:nvPr/>
          </p:nvGrpSpPr>
          <p:grpSpPr>
            <a:xfrm>
              <a:off x="-1" y="1119581"/>
              <a:ext cx="9144134" cy="129765"/>
              <a:chOff x="237925" y="603400"/>
              <a:chExt cx="3162200" cy="44875"/>
            </a:xfrm>
          </p:grpSpPr>
          <p:sp>
            <p:nvSpPr>
              <p:cNvPr id="1514" name="Google Shape;1514;p39"/>
              <p:cNvSpPr/>
              <p:nvPr/>
            </p:nvSpPr>
            <p:spPr>
              <a:xfrm>
                <a:off x="238125" y="603400"/>
                <a:ext cx="3162000" cy="7850"/>
              </a:xfrm>
              <a:custGeom>
                <a:rect b="b" l="l" r="r" t="t"/>
                <a:pathLst>
                  <a:path extrusionOk="0" h="314" w="126480">
                    <a:moveTo>
                      <a:pt x="0" y="0"/>
                    </a:moveTo>
                    <a:lnTo>
                      <a:pt x="0" y="314"/>
                    </a:lnTo>
                    <a:lnTo>
                      <a:pt x="126479" y="314"/>
                    </a:lnTo>
                    <a:lnTo>
                      <a:pt x="126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9"/>
              <p:cNvSpPr/>
              <p:nvPr/>
            </p:nvSpPr>
            <p:spPr>
              <a:xfrm>
                <a:off x="237925" y="636525"/>
                <a:ext cx="3147200" cy="11750"/>
              </a:xfrm>
              <a:custGeom>
                <a:rect b="b" l="l" r="r" t="t"/>
                <a:pathLst>
                  <a:path extrusionOk="0" h="470" w="125888">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6" name="Google Shape;1516;p39"/>
            <p:cNvGrpSpPr/>
            <p:nvPr/>
          </p:nvGrpSpPr>
          <p:grpSpPr>
            <a:xfrm>
              <a:off x="-60" y="366677"/>
              <a:ext cx="9144241" cy="752984"/>
              <a:chOff x="3813375" y="4614537"/>
              <a:chExt cx="3441825" cy="496888"/>
            </a:xfrm>
          </p:grpSpPr>
          <p:sp>
            <p:nvSpPr>
              <p:cNvPr id="1517" name="Google Shape;1517;p39"/>
              <p:cNvSpPr/>
              <p:nvPr/>
            </p:nvSpPr>
            <p:spPr>
              <a:xfrm>
                <a:off x="4404050" y="4792550"/>
                <a:ext cx="32100" cy="318850"/>
              </a:xfrm>
              <a:custGeom>
                <a:rect b="b" l="l" r="r" t="t"/>
                <a:pathLst>
                  <a:path extrusionOk="0" h="12754" w="1284">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9"/>
              <p:cNvSpPr/>
              <p:nvPr/>
            </p:nvSpPr>
            <p:spPr>
              <a:xfrm>
                <a:off x="4456975" y="4934900"/>
                <a:ext cx="25225" cy="176500"/>
              </a:xfrm>
              <a:custGeom>
                <a:rect b="b" l="l" r="r" t="t"/>
                <a:pathLst>
                  <a:path extrusionOk="0" h="7060" w="1009">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9"/>
              <p:cNvSpPr/>
              <p:nvPr/>
            </p:nvSpPr>
            <p:spPr>
              <a:xfrm>
                <a:off x="4507475" y="4990225"/>
                <a:ext cx="23225" cy="121175"/>
              </a:xfrm>
              <a:custGeom>
                <a:rect b="b" l="l" r="r" t="t"/>
                <a:pathLst>
                  <a:path extrusionOk="0" h="4847" w="929">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9"/>
              <p:cNvSpPr/>
              <p:nvPr/>
            </p:nvSpPr>
            <p:spPr>
              <a:xfrm>
                <a:off x="4555975" y="4849100"/>
                <a:ext cx="25225" cy="262300"/>
              </a:xfrm>
              <a:custGeom>
                <a:rect b="b" l="l" r="r" t="t"/>
                <a:pathLst>
                  <a:path extrusionOk="0" h="10492" w="1009">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9"/>
              <p:cNvSpPr/>
              <p:nvPr/>
            </p:nvSpPr>
            <p:spPr>
              <a:xfrm>
                <a:off x="4605475" y="4951175"/>
                <a:ext cx="25250" cy="160225"/>
              </a:xfrm>
              <a:custGeom>
                <a:rect b="b" l="l" r="r" t="t"/>
                <a:pathLst>
                  <a:path extrusionOk="0" h="6409" w="101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9"/>
              <p:cNvSpPr/>
              <p:nvPr/>
            </p:nvSpPr>
            <p:spPr>
              <a:xfrm>
                <a:off x="4654975" y="4972300"/>
                <a:ext cx="25250" cy="139100"/>
              </a:xfrm>
              <a:custGeom>
                <a:rect b="b" l="l" r="r" t="t"/>
                <a:pathLst>
                  <a:path extrusionOk="0" h="5564" w="101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9"/>
              <p:cNvSpPr/>
              <p:nvPr/>
            </p:nvSpPr>
            <p:spPr>
              <a:xfrm>
                <a:off x="4704150" y="4880300"/>
                <a:ext cx="25925" cy="231100"/>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9"/>
              <p:cNvSpPr/>
              <p:nvPr/>
            </p:nvSpPr>
            <p:spPr>
              <a:xfrm>
                <a:off x="4752650" y="4850325"/>
                <a:ext cx="27950" cy="261075"/>
              </a:xfrm>
              <a:custGeom>
                <a:rect b="b" l="l" r="r" t="t"/>
                <a:pathLst>
                  <a:path extrusionOk="0" h="10443" w="1118">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9"/>
              <p:cNvSpPr/>
              <p:nvPr/>
            </p:nvSpPr>
            <p:spPr>
              <a:xfrm>
                <a:off x="4801475" y="4954544"/>
                <a:ext cx="29303" cy="156862"/>
              </a:xfrm>
              <a:custGeom>
                <a:rect b="b" l="l" r="r" t="t"/>
                <a:pathLst>
                  <a:path extrusionOk="0" h="17805" w="1172">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9"/>
              <p:cNvSpPr/>
              <p:nvPr/>
            </p:nvSpPr>
            <p:spPr>
              <a:xfrm>
                <a:off x="4852350" y="4894150"/>
                <a:ext cx="26600" cy="217250"/>
              </a:xfrm>
              <a:custGeom>
                <a:rect b="b" l="l" r="r" t="t"/>
                <a:pathLst>
                  <a:path extrusionOk="0" h="8690" w="1064">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9"/>
              <p:cNvSpPr/>
              <p:nvPr/>
            </p:nvSpPr>
            <p:spPr>
              <a:xfrm>
                <a:off x="4900500" y="4887650"/>
                <a:ext cx="29275" cy="223750"/>
              </a:xfrm>
              <a:custGeom>
                <a:rect b="b" l="l" r="r" t="t"/>
                <a:pathLst>
                  <a:path extrusionOk="0" h="8950" w="1171">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39"/>
              <p:cNvSpPr/>
              <p:nvPr/>
            </p:nvSpPr>
            <p:spPr>
              <a:xfrm>
                <a:off x="4950700" y="5004850"/>
                <a:ext cx="27925" cy="106550"/>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9"/>
              <p:cNvSpPr/>
              <p:nvPr/>
            </p:nvSpPr>
            <p:spPr>
              <a:xfrm>
                <a:off x="5001200" y="4861600"/>
                <a:ext cx="25925" cy="249800"/>
              </a:xfrm>
              <a:custGeom>
                <a:rect b="b" l="l" r="r" t="t"/>
                <a:pathLst>
                  <a:path extrusionOk="0" h="9992" w="1037">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9"/>
              <p:cNvSpPr/>
              <p:nvPr/>
            </p:nvSpPr>
            <p:spPr>
              <a:xfrm>
                <a:off x="3813375" y="4934850"/>
                <a:ext cx="25250" cy="176550"/>
              </a:xfrm>
              <a:custGeom>
                <a:rect b="b" l="l" r="r" t="t"/>
                <a:pathLst>
                  <a:path extrusionOk="0" h="7062" w="101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9"/>
              <p:cNvSpPr/>
              <p:nvPr/>
            </p:nvSpPr>
            <p:spPr>
              <a:xfrm>
                <a:off x="3863925" y="4990225"/>
                <a:ext cx="23175" cy="121175"/>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39"/>
              <p:cNvSpPr/>
              <p:nvPr/>
            </p:nvSpPr>
            <p:spPr>
              <a:xfrm>
                <a:off x="3912425" y="4849100"/>
                <a:ext cx="25225" cy="262300"/>
              </a:xfrm>
              <a:custGeom>
                <a:rect b="b" l="l" r="r" t="t"/>
                <a:pathLst>
                  <a:path extrusionOk="0" h="10492" w="1009">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9"/>
              <p:cNvSpPr/>
              <p:nvPr/>
            </p:nvSpPr>
            <p:spPr>
              <a:xfrm>
                <a:off x="3961925" y="4951125"/>
                <a:ext cx="25225" cy="160275"/>
              </a:xfrm>
              <a:custGeom>
                <a:rect b="b" l="l" r="r" t="t"/>
                <a:pathLst>
                  <a:path extrusionOk="0" h="6411" w="1009">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9"/>
              <p:cNvSpPr/>
              <p:nvPr/>
            </p:nvSpPr>
            <p:spPr>
              <a:xfrm>
                <a:off x="401142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9"/>
              <p:cNvSpPr/>
              <p:nvPr/>
            </p:nvSpPr>
            <p:spPr>
              <a:xfrm>
                <a:off x="4060600" y="4880300"/>
                <a:ext cx="25925" cy="231100"/>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9"/>
              <p:cNvSpPr/>
              <p:nvPr/>
            </p:nvSpPr>
            <p:spPr>
              <a:xfrm>
                <a:off x="4109100" y="4850325"/>
                <a:ext cx="27925" cy="261075"/>
              </a:xfrm>
              <a:custGeom>
                <a:rect b="b" l="l" r="r" t="t"/>
                <a:pathLst>
                  <a:path extrusionOk="0" h="10443" w="1117">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9"/>
              <p:cNvSpPr/>
              <p:nvPr/>
            </p:nvSpPr>
            <p:spPr>
              <a:xfrm>
                <a:off x="4157901" y="4934847"/>
                <a:ext cx="29322" cy="176561"/>
              </a:xfrm>
              <a:custGeom>
                <a:rect b="b" l="l" r="r" t="t"/>
                <a:pathLst>
                  <a:path extrusionOk="0" h="17803" w="1173">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9"/>
              <p:cNvSpPr/>
              <p:nvPr/>
            </p:nvSpPr>
            <p:spPr>
              <a:xfrm>
                <a:off x="420880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39"/>
              <p:cNvSpPr/>
              <p:nvPr/>
            </p:nvSpPr>
            <p:spPr>
              <a:xfrm>
                <a:off x="4256925" y="4887700"/>
                <a:ext cx="29300" cy="223700"/>
              </a:xfrm>
              <a:custGeom>
                <a:rect b="b" l="l" r="r" t="t"/>
                <a:pathLst>
                  <a:path extrusionOk="0" h="8948" w="1172">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9"/>
              <p:cNvSpPr/>
              <p:nvPr/>
            </p:nvSpPr>
            <p:spPr>
              <a:xfrm>
                <a:off x="4307150" y="5004850"/>
                <a:ext cx="27925" cy="106550"/>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9"/>
              <p:cNvSpPr/>
              <p:nvPr/>
            </p:nvSpPr>
            <p:spPr>
              <a:xfrm>
                <a:off x="4357650" y="4861600"/>
                <a:ext cx="25875" cy="249800"/>
              </a:xfrm>
              <a:custGeom>
                <a:rect b="b" l="l" r="r" t="t"/>
                <a:pathLst>
                  <a:path extrusionOk="0" h="9992" w="1035">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39"/>
              <p:cNvSpPr/>
              <p:nvPr/>
            </p:nvSpPr>
            <p:spPr>
              <a:xfrm>
                <a:off x="509715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39"/>
              <p:cNvSpPr/>
              <p:nvPr/>
            </p:nvSpPr>
            <p:spPr>
              <a:xfrm>
                <a:off x="5150075" y="4934850"/>
                <a:ext cx="25225" cy="176550"/>
              </a:xfrm>
              <a:custGeom>
                <a:rect b="b" l="l" r="r" t="t"/>
                <a:pathLst>
                  <a:path extrusionOk="0" h="7062" w="1009">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9"/>
              <p:cNvSpPr/>
              <p:nvPr/>
            </p:nvSpPr>
            <p:spPr>
              <a:xfrm>
                <a:off x="5200575" y="4990225"/>
                <a:ext cx="23175" cy="121175"/>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9"/>
              <p:cNvSpPr/>
              <p:nvPr/>
            </p:nvSpPr>
            <p:spPr>
              <a:xfrm>
                <a:off x="524907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9"/>
              <p:cNvSpPr/>
              <p:nvPr/>
            </p:nvSpPr>
            <p:spPr>
              <a:xfrm>
                <a:off x="5298575" y="4951175"/>
                <a:ext cx="25225" cy="160225"/>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9"/>
              <p:cNvSpPr/>
              <p:nvPr/>
            </p:nvSpPr>
            <p:spPr>
              <a:xfrm>
                <a:off x="534807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9"/>
              <p:cNvSpPr/>
              <p:nvPr/>
            </p:nvSpPr>
            <p:spPr>
              <a:xfrm>
                <a:off x="5050700" y="4861600"/>
                <a:ext cx="25925" cy="249800"/>
              </a:xfrm>
              <a:custGeom>
                <a:rect b="b" l="l" r="r" t="t"/>
                <a:pathLst>
                  <a:path extrusionOk="0" h="9992" w="1037">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9"/>
              <p:cNvSpPr/>
              <p:nvPr/>
            </p:nvSpPr>
            <p:spPr>
              <a:xfrm>
                <a:off x="678035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9"/>
              <p:cNvSpPr/>
              <p:nvPr/>
            </p:nvSpPr>
            <p:spPr>
              <a:xfrm>
                <a:off x="6485350" y="4850325"/>
                <a:ext cx="27950" cy="261075"/>
              </a:xfrm>
              <a:custGeom>
                <a:rect b="b" l="l" r="r" t="t"/>
                <a:pathLst>
                  <a:path extrusionOk="0" h="10443" w="1118">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9"/>
              <p:cNvSpPr/>
              <p:nvPr/>
            </p:nvSpPr>
            <p:spPr>
              <a:xfrm>
                <a:off x="6534200" y="4666275"/>
                <a:ext cx="29275" cy="445125"/>
              </a:xfrm>
              <a:custGeom>
                <a:rect b="b" l="l" r="r" t="t"/>
                <a:pathLst>
                  <a:path extrusionOk="0" h="17805" w="1171">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39"/>
              <p:cNvSpPr/>
              <p:nvPr/>
            </p:nvSpPr>
            <p:spPr>
              <a:xfrm>
                <a:off x="6585050" y="4894150"/>
                <a:ext cx="26600" cy="217250"/>
              </a:xfrm>
              <a:custGeom>
                <a:rect b="b" l="l" r="r" t="t"/>
                <a:pathLst>
                  <a:path extrusionOk="0" h="8690" w="1064">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9"/>
              <p:cNvSpPr/>
              <p:nvPr/>
            </p:nvSpPr>
            <p:spPr>
              <a:xfrm>
                <a:off x="6633225" y="4887650"/>
                <a:ext cx="29300" cy="223750"/>
              </a:xfrm>
              <a:custGeom>
                <a:rect b="b" l="l" r="r" t="t"/>
                <a:pathLst>
                  <a:path extrusionOk="0" h="8950" w="1172">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9"/>
              <p:cNvSpPr/>
              <p:nvPr/>
            </p:nvSpPr>
            <p:spPr>
              <a:xfrm>
                <a:off x="6683350" y="5004850"/>
                <a:ext cx="28000" cy="106550"/>
              </a:xfrm>
              <a:custGeom>
                <a:rect b="b" l="l" r="r" t="t"/>
                <a:pathLst>
                  <a:path extrusionOk="0" h="4262" w="112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9"/>
              <p:cNvSpPr/>
              <p:nvPr/>
            </p:nvSpPr>
            <p:spPr>
              <a:xfrm>
                <a:off x="6733900" y="4861600"/>
                <a:ext cx="25925" cy="249800"/>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9"/>
              <p:cNvSpPr/>
              <p:nvPr/>
            </p:nvSpPr>
            <p:spPr>
              <a:xfrm>
                <a:off x="5493200" y="4792550"/>
                <a:ext cx="32100" cy="318850"/>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9"/>
              <p:cNvSpPr/>
              <p:nvPr/>
            </p:nvSpPr>
            <p:spPr>
              <a:xfrm>
                <a:off x="5546125" y="4934900"/>
                <a:ext cx="25225" cy="176525"/>
              </a:xfrm>
              <a:custGeom>
                <a:rect b="b" l="l" r="r" t="t"/>
                <a:pathLst>
                  <a:path extrusionOk="0" h="7061" w="1009">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9"/>
              <p:cNvSpPr/>
              <p:nvPr/>
            </p:nvSpPr>
            <p:spPr>
              <a:xfrm>
                <a:off x="559662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9"/>
              <p:cNvSpPr/>
              <p:nvPr/>
            </p:nvSpPr>
            <p:spPr>
              <a:xfrm>
                <a:off x="5645122" y="4614537"/>
                <a:ext cx="25228" cy="496875"/>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9"/>
              <p:cNvSpPr/>
              <p:nvPr/>
            </p:nvSpPr>
            <p:spPr>
              <a:xfrm>
                <a:off x="5694575" y="4951175"/>
                <a:ext cx="25250" cy="160225"/>
              </a:xfrm>
              <a:custGeom>
                <a:rect b="b" l="l" r="r" t="t"/>
                <a:pathLst>
                  <a:path extrusionOk="0" h="6409" w="101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9"/>
              <p:cNvSpPr/>
              <p:nvPr/>
            </p:nvSpPr>
            <p:spPr>
              <a:xfrm>
                <a:off x="5744125" y="4972300"/>
                <a:ext cx="25225" cy="139100"/>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9"/>
              <p:cNvSpPr/>
              <p:nvPr/>
            </p:nvSpPr>
            <p:spPr>
              <a:xfrm>
                <a:off x="5793300" y="4880300"/>
                <a:ext cx="25875" cy="231100"/>
              </a:xfrm>
              <a:custGeom>
                <a:rect b="b" l="l" r="r" t="t"/>
                <a:pathLst>
                  <a:path extrusionOk="0" h="9244" w="1035">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9"/>
              <p:cNvSpPr/>
              <p:nvPr/>
            </p:nvSpPr>
            <p:spPr>
              <a:xfrm>
                <a:off x="5841800" y="4850325"/>
                <a:ext cx="27950" cy="261075"/>
              </a:xfrm>
              <a:custGeom>
                <a:rect b="b" l="l" r="r" t="t"/>
                <a:pathLst>
                  <a:path extrusionOk="0" h="10443" w="1118">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9"/>
              <p:cNvSpPr/>
              <p:nvPr/>
            </p:nvSpPr>
            <p:spPr>
              <a:xfrm>
                <a:off x="5890624" y="4792541"/>
                <a:ext cx="29303" cy="318843"/>
              </a:xfrm>
              <a:custGeom>
                <a:rect b="b" l="l" r="r" t="t"/>
                <a:pathLst>
                  <a:path extrusionOk="0" h="17805" w="1172">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9"/>
              <p:cNvSpPr/>
              <p:nvPr/>
            </p:nvSpPr>
            <p:spPr>
              <a:xfrm>
                <a:off x="594150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9"/>
              <p:cNvSpPr/>
              <p:nvPr/>
            </p:nvSpPr>
            <p:spPr>
              <a:xfrm>
                <a:off x="5989625" y="4861600"/>
                <a:ext cx="29303" cy="249794"/>
              </a:xfrm>
              <a:custGeom>
                <a:rect b="b" l="l" r="r" t="t"/>
                <a:pathLst>
                  <a:path extrusionOk="0" h="8950" w="1172">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9"/>
              <p:cNvSpPr/>
              <p:nvPr/>
            </p:nvSpPr>
            <p:spPr>
              <a:xfrm>
                <a:off x="6039800" y="5004850"/>
                <a:ext cx="27950" cy="106550"/>
              </a:xfrm>
              <a:custGeom>
                <a:rect b="b" l="l" r="r" t="t"/>
                <a:pathLst>
                  <a:path extrusionOk="0" h="4262" w="1118">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9"/>
              <p:cNvSpPr/>
              <p:nvPr/>
            </p:nvSpPr>
            <p:spPr>
              <a:xfrm>
                <a:off x="6090300" y="4861600"/>
                <a:ext cx="25925" cy="249800"/>
              </a:xfrm>
              <a:custGeom>
                <a:rect b="b" l="l" r="r" t="t"/>
                <a:pathLst>
                  <a:path extrusionOk="0" h="9992" w="1037">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9"/>
              <p:cNvSpPr/>
              <p:nvPr/>
            </p:nvSpPr>
            <p:spPr>
              <a:xfrm>
                <a:off x="5396250" y="5004850"/>
                <a:ext cx="27950" cy="106550"/>
              </a:xfrm>
              <a:custGeom>
                <a:rect b="b" l="l" r="r" t="t"/>
                <a:pathLst>
                  <a:path extrusionOk="0" h="4262" w="1118">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9"/>
              <p:cNvSpPr/>
              <p:nvPr/>
            </p:nvSpPr>
            <p:spPr>
              <a:xfrm>
                <a:off x="5446750" y="4861600"/>
                <a:ext cx="25925" cy="249800"/>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9"/>
              <p:cNvSpPr/>
              <p:nvPr/>
            </p:nvSpPr>
            <p:spPr>
              <a:xfrm>
                <a:off x="6186250" y="4792550"/>
                <a:ext cx="32100" cy="318850"/>
              </a:xfrm>
              <a:custGeom>
                <a:rect b="b" l="l" r="r" t="t"/>
                <a:pathLst>
                  <a:path extrusionOk="0" h="12754" w="1284">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9"/>
              <p:cNvSpPr/>
              <p:nvPr/>
            </p:nvSpPr>
            <p:spPr>
              <a:xfrm>
                <a:off x="6239175" y="4934900"/>
                <a:ext cx="25250" cy="176525"/>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9"/>
              <p:cNvSpPr/>
              <p:nvPr/>
            </p:nvSpPr>
            <p:spPr>
              <a:xfrm>
                <a:off x="628972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9"/>
              <p:cNvSpPr/>
              <p:nvPr/>
            </p:nvSpPr>
            <p:spPr>
              <a:xfrm>
                <a:off x="6338175" y="4849100"/>
                <a:ext cx="25250" cy="262300"/>
              </a:xfrm>
              <a:custGeom>
                <a:rect b="b" l="l" r="r" t="t"/>
                <a:pathLst>
                  <a:path extrusionOk="0" h="10492" w="101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9"/>
              <p:cNvSpPr/>
              <p:nvPr/>
            </p:nvSpPr>
            <p:spPr>
              <a:xfrm>
                <a:off x="6387679" y="4666274"/>
                <a:ext cx="25247" cy="445132"/>
              </a:xfrm>
              <a:custGeom>
                <a:rect b="b" l="l" r="r" t="t"/>
                <a:pathLst>
                  <a:path extrusionOk="0" h="6411" w="101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9"/>
              <p:cNvSpPr/>
              <p:nvPr/>
            </p:nvSpPr>
            <p:spPr>
              <a:xfrm>
                <a:off x="6437175" y="4972300"/>
                <a:ext cx="25250" cy="139100"/>
              </a:xfrm>
              <a:custGeom>
                <a:rect b="b" l="l" r="r" t="t"/>
                <a:pathLst>
                  <a:path extrusionOk="0" h="5564" w="101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9"/>
              <p:cNvSpPr/>
              <p:nvPr/>
            </p:nvSpPr>
            <p:spPr>
              <a:xfrm>
                <a:off x="6139850" y="4861600"/>
                <a:ext cx="25875" cy="249800"/>
              </a:xfrm>
              <a:custGeom>
                <a:rect b="b" l="l" r="r" t="t"/>
                <a:pathLst>
                  <a:path extrusionOk="0" h="9992" w="1035">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9"/>
              <p:cNvSpPr/>
              <p:nvPr/>
            </p:nvSpPr>
            <p:spPr>
              <a:xfrm>
                <a:off x="6833225" y="4934900"/>
                <a:ext cx="25250" cy="176525"/>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9"/>
              <p:cNvSpPr/>
              <p:nvPr/>
            </p:nvSpPr>
            <p:spPr>
              <a:xfrm>
                <a:off x="6883775" y="4990225"/>
                <a:ext cx="23175" cy="121175"/>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9"/>
              <p:cNvSpPr/>
              <p:nvPr/>
            </p:nvSpPr>
            <p:spPr>
              <a:xfrm>
                <a:off x="6932275" y="4849100"/>
                <a:ext cx="25225" cy="262300"/>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9"/>
              <p:cNvSpPr/>
              <p:nvPr/>
            </p:nvSpPr>
            <p:spPr>
              <a:xfrm>
                <a:off x="6981775" y="4951175"/>
                <a:ext cx="25225" cy="160225"/>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9"/>
              <p:cNvSpPr/>
              <p:nvPr/>
            </p:nvSpPr>
            <p:spPr>
              <a:xfrm>
                <a:off x="7031275" y="4972300"/>
                <a:ext cx="25250" cy="139100"/>
              </a:xfrm>
              <a:custGeom>
                <a:rect b="b" l="l" r="r" t="t"/>
                <a:pathLst>
                  <a:path extrusionOk="0" h="5564" w="101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9"/>
              <p:cNvSpPr/>
              <p:nvPr/>
            </p:nvSpPr>
            <p:spPr>
              <a:xfrm>
                <a:off x="7080450" y="4880300"/>
                <a:ext cx="25925" cy="231100"/>
              </a:xfrm>
              <a:custGeom>
                <a:rect b="b" l="l" r="r" t="t"/>
                <a:pathLst>
                  <a:path extrusionOk="0" h="9244" w="1037">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9"/>
              <p:cNvSpPr/>
              <p:nvPr/>
            </p:nvSpPr>
            <p:spPr>
              <a:xfrm>
                <a:off x="7128950" y="4850325"/>
                <a:ext cx="27950" cy="261075"/>
              </a:xfrm>
              <a:custGeom>
                <a:rect b="b" l="l" r="r" t="t"/>
                <a:pathLst>
                  <a:path extrusionOk="0" h="10443" w="1118">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9"/>
              <p:cNvSpPr/>
              <p:nvPr/>
            </p:nvSpPr>
            <p:spPr>
              <a:xfrm>
                <a:off x="7177775" y="4666275"/>
                <a:ext cx="29300" cy="445125"/>
              </a:xfrm>
              <a:custGeom>
                <a:rect b="b" l="l" r="r" t="t"/>
                <a:pathLst>
                  <a:path extrusionOk="0" h="17805" w="1172">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9"/>
              <p:cNvSpPr/>
              <p:nvPr/>
            </p:nvSpPr>
            <p:spPr>
              <a:xfrm>
                <a:off x="7228650" y="4894150"/>
                <a:ext cx="26550" cy="21725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7" name="Google Shape;1587;p39"/>
            <p:cNvSpPr/>
            <p:nvPr/>
          </p:nvSpPr>
          <p:spPr>
            <a:xfrm>
              <a:off x="-53625" y="212425"/>
              <a:ext cx="9258875" cy="907175"/>
            </a:xfrm>
            <a:custGeom>
              <a:rect b="b" l="l" r="r" t="t"/>
              <a:pathLst>
                <a:path extrusionOk="0" h="36287" w="370355">
                  <a:moveTo>
                    <a:pt x="0" y="36287"/>
                  </a:moveTo>
                  <a:lnTo>
                    <a:pt x="67043" y="18157"/>
                  </a:lnTo>
                  <a:lnTo>
                    <a:pt x="123003" y="30361"/>
                  </a:lnTo>
                  <a:lnTo>
                    <a:pt x="198154" y="5574"/>
                  </a:lnTo>
                  <a:lnTo>
                    <a:pt x="235510" y="21648"/>
                  </a:lnTo>
                  <a:lnTo>
                    <a:pt x="277182" y="9295"/>
                  </a:lnTo>
                  <a:lnTo>
                    <a:pt x="308957" y="29833"/>
                  </a:lnTo>
                  <a:lnTo>
                    <a:pt x="370355" y="0"/>
                  </a:lnTo>
                </a:path>
              </a:pathLst>
            </a:custGeom>
            <a:noFill/>
            <a:ln cap="flat" cmpd="sng" w="38100">
              <a:solidFill>
                <a:schemeClr val="dk2"/>
              </a:solidFill>
              <a:prstDash val="solid"/>
              <a:round/>
              <a:headEnd len="med" w="med" type="none"/>
              <a:tailEnd len="med" w="med" type="none"/>
            </a:ln>
          </p:spPr>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8" name="Shape 1328"/>
        <p:cNvGrpSpPr/>
        <p:nvPr/>
      </p:nvGrpSpPr>
      <p:grpSpPr>
        <a:xfrm>
          <a:off x="0" y="0"/>
          <a:ext cx="0" cy="0"/>
          <a:chOff x="0" y="0"/>
          <a:chExt cx="0" cy="0"/>
        </a:xfrm>
      </p:grpSpPr>
      <p:sp>
        <p:nvSpPr>
          <p:cNvPr id="1329" name="Google Shape;1329;p25"/>
          <p:cNvSpPr/>
          <p:nvPr/>
        </p:nvSpPr>
        <p:spPr>
          <a:xfrm>
            <a:off x="1692975" y="1456700"/>
            <a:ext cx="517800" cy="5178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5"/>
          <p:cNvSpPr/>
          <p:nvPr/>
        </p:nvSpPr>
        <p:spPr>
          <a:xfrm>
            <a:off x="4313163" y="1456700"/>
            <a:ext cx="517800" cy="5178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5"/>
          <p:cNvSpPr/>
          <p:nvPr/>
        </p:nvSpPr>
        <p:spPr>
          <a:xfrm>
            <a:off x="6933325" y="1456700"/>
            <a:ext cx="517800" cy="5178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25"/>
          <p:cNvSpPr/>
          <p:nvPr/>
        </p:nvSpPr>
        <p:spPr>
          <a:xfrm>
            <a:off x="1692900" y="2856400"/>
            <a:ext cx="517800" cy="5178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5"/>
          <p:cNvSpPr/>
          <p:nvPr/>
        </p:nvSpPr>
        <p:spPr>
          <a:xfrm>
            <a:off x="4313088" y="2856400"/>
            <a:ext cx="517800" cy="5178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5"/>
          <p:cNvSpPr/>
          <p:nvPr/>
        </p:nvSpPr>
        <p:spPr>
          <a:xfrm>
            <a:off x="6933250" y="2856400"/>
            <a:ext cx="517800" cy="5178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5"/>
          <p:cNvSpPr txBox="1"/>
          <p:nvPr>
            <p:ph idx="2" type="title"/>
          </p:nvPr>
        </p:nvSpPr>
        <p:spPr>
          <a:xfrm>
            <a:off x="1479675" y="1516400"/>
            <a:ext cx="944400" cy="39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336" name="Google Shape;1336;p25"/>
          <p:cNvSpPr txBox="1"/>
          <p:nvPr>
            <p:ph idx="3" type="title"/>
          </p:nvPr>
        </p:nvSpPr>
        <p:spPr>
          <a:xfrm>
            <a:off x="1479675" y="2916100"/>
            <a:ext cx="944400" cy="39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1337" name="Google Shape;1337;p25"/>
          <p:cNvSpPr txBox="1"/>
          <p:nvPr>
            <p:ph idx="4" type="title"/>
          </p:nvPr>
        </p:nvSpPr>
        <p:spPr>
          <a:xfrm>
            <a:off x="4099861" y="1516400"/>
            <a:ext cx="944400" cy="39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1338" name="Google Shape;1338;p25"/>
          <p:cNvSpPr txBox="1"/>
          <p:nvPr>
            <p:ph idx="5" type="title"/>
          </p:nvPr>
        </p:nvSpPr>
        <p:spPr>
          <a:xfrm>
            <a:off x="4099861" y="2916100"/>
            <a:ext cx="944400" cy="39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1339" name="Google Shape;1339;p25"/>
          <p:cNvSpPr txBox="1"/>
          <p:nvPr>
            <p:ph idx="6" type="title"/>
          </p:nvPr>
        </p:nvSpPr>
        <p:spPr>
          <a:xfrm>
            <a:off x="6720050" y="1516400"/>
            <a:ext cx="944400" cy="39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1340" name="Google Shape;1340;p25"/>
          <p:cNvSpPr txBox="1"/>
          <p:nvPr>
            <p:ph idx="7" type="title"/>
          </p:nvPr>
        </p:nvSpPr>
        <p:spPr>
          <a:xfrm>
            <a:off x="6720050" y="2916100"/>
            <a:ext cx="944400" cy="39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1341" name="Google Shape;1341;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1342" name="Google Shape;1342;p25"/>
          <p:cNvSpPr txBox="1"/>
          <p:nvPr>
            <p:ph idx="1" type="subTitle"/>
          </p:nvPr>
        </p:nvSpPr>
        <p:spPr>
          <a:xfrm>
            <a:off x="720000" y="1991885"/>
            <a:ext cx="2463600" cy="44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1343" name="Google Shape;1343;p25"/>
          <p:cNvSpPr txBox="1"/>
          <p:nvPr>
            <p:ph idx="8" type="subTitle"/>
          </p:nvPr>
        </p:nvSpPr>
        <p:spPr>
          <a:xfrm>
            <a:off x="3340186" y="1991885"/>
            <a:ext cx="2463600" cy="44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1344" name="Google Shape;1344;p25"/>
          <p:cNvSpPr txBox="1"/>
          <p:nvPr>
            <p:ph idx="9" type="subTitle"/>
          </p:nvPr>
        </p:nvSpPr>
        <p:spPr>
          <a:xfrm>
            <a:off x="5960371" y="1991885"/>
            <a:ext cx="2463600" cy="44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Literature Review</a:t>
            </a:r>
            <a:endParaRPr/>
          </a:p>
        </p:txBody>
      </p:sp>
      <p:sp>
        <p:nvSpPr>
          <p:cNvPr id="1345" name="Google Shape;1345;p25"/>
          <p:cNvSpPr txBox="1"/>
          <p:nvPr>
            <p:ph idx="13" type="subTitle"/>
          </p:nvPr>
        </p:nvSpPr>
        <p:spPr>
          <a:xfrm>
            <a:off x="720000" y="3391600"/>
            <a:ext cx="2463600" cy="44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Comparative Analysis</a:t>
            </a:r>
            <a:endParaRPr/>
          </a:p>
        </p:txBody>
      </p:sp>
      <p:sp>
        <p:nvSpPr>
          <p:cNvPr id="1346" name="Google Shape;1346;p25"/>
          <p:cNvSpPr txBox="1"/>
          <p:nvPr>
            <p:ph idx="14" type="subTitle"/>
          </p:nvPr>
        </p:nvSpPr>
        <p:spPr>
          <a:xfrm>
            <a:off x="3340185" y="3391600"/>
            <a:ext cx="2463600" cy="44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1347" name="Google Shape;1347;p25"/>
          <p:cNvSpPr txBox="1"/>
          <p:nvPr>
            <p:ph idx="15" type="subTitle"/>
          </p:nvPr>
        </p:nvSpPr>
        <p:spPr>
          <a:xfrm>
            <a:off x="5960371" y="3391600"/>
            <a:ext cx="2463600" cy="44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1" name="Shape 1351"/>
        <p:cNvGrpSpPr/>
        <p:nvPr/>
      </p:nvGrpSpPr>
      <p:grpSpPr>
        <a:xfrm>
          <a:off x="0" y="0"/>
          <a:ext cx="0" cy="0"/>
          <a:chOff x="0" y="0"/>
          <a:chExt cx="0" cy="0"/>
        </a:xfrm>
      </p:grpSpPr>
      <p:sp>
        <p:nvSpPr>
          <p:cNvPr id="1352" name="Google Shape;1352;p26"/>
          <p:cNvSpPr txBox="1"/>
          <p:nvPr>
            <p:ph idx="4" type="subTitle"/>
          </p:nvPr>
        </p:nvSpPr>
        <p:spPr>
          <a:xfrm>
            <a:off x="4958942" y="963300"/>
            <a:ext cx="3378600" cy="4926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lang="en"/>
              <a:t>Abstract</a:t>
            </a:r>
            <a:endParaRPr/>
          </a:p>
        </p:txBody>
      </p:sp>
      <p:sp>
        <p:nvSpPr>
          <p:cNvPr id="1353" name="Google Shape;1353;p26"/>
          <p:cNvSpPr txBox="1"/>
          <p:nvPr>
            <p:ph idx="1" type="subTitle"/>
          </p:nvPr>
        </p:nvSpPr>
        <p:spPr>
          <a:xfrm>
            <a:off x="4657588" y="1327800"/>
            <a:ext cx="3981300" cy="3146100"/>
          </a:xfrm>
          <a:prstGeom prst="rect">
            <a:avLst/>
          </a:prstGeom>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t>This literature review examines 16 research papers on stock price prediction, covering deep learning (Transformer-based DRL, LSTM variants, CNN-GRU), hybrid models (sentiment analysis, ensemble learning), and traditional methods (ARIMA, SVM). Key findings highlight the effectiveness of multimodal models, with hybrid architectures like BERT-LSTM and federated MLP-LSTM achieving up to 99.14% accuracy. The review explores challenges like market volatility and overfitting while identifying promising techniques for real-world financial forecasting.</a:t>
            </a:r>
            <a:endParaRPr/>
          </a:p>
        </p:txBody>
      </p:sp>
      <p:sp>
        <p:nvSpPr>
          <p:cNvPr id="1354" name="Google Shape;1354;p26"/>
          <p:cNvSpPr txBox="1"/>
          <p:nvPr>
            <p:ph idx="2" type="subTitle"/>
          </p:nvPr>
        </p:nvSpPr>
        <p:spPr>
          <a:xfrm>
            <a:off x="505112" y="1327800"/>
            <a:ext cx="3981300" cy="2685900"/>
          </a:xfrm>
          <a:prstGeom prst="rect">
            <a:avLst/>
          </a:prstGeom>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t>Stock market prediction is complex due to volatility and multiple influencing factors. Researchers use deep learning models like Transformers and LSTMs, statistical methods like ARIMA and SVM, and hybrid approaches to improve accuracy. However, achieving high accuracy remains difficult due to market noise, unforeseen events, and the dynamic nature of financial trends. Recent advancements, such as federated learning, enhance predictions while preserving privacy.</a:t>
            </a:r>
            <a:endParaRPr/>
          </a:p>
        </p:txBody>
      </p:sp>
      <p:sp>
        <p:nvSpPr>
          <p:cNvPr id="1355" name="Google Shape;1355;p26"/>
          <p:cNvSpPr txBox="1"/>
          <p:nvPr>
            <p:ph idx="3" type="subTitle"/>
          </p:nvPr>
        </p:nvSpPr>
        <p:spPr>
          <a:xfrm>
            <a:off x="806462" y="963300"/>
            <a:ext cx="3378600" cy="4926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lang="en"/>
              <a:t>Introduction</a:t>
            </a:r>
            <a:endParaRPr/>
          </a:p>
        </p:txBody>
      </p:sp>
      <p:grpSp>
        <p:nvGrpSpPr>
          <p:cNvPr id="1356" name="Google Shape;1356;p26"/>
          <p:cNvGrpSpPr/>
          <p:nvPr/>
        </p:nvGrpSpPr>
        <p:grpSpPr>
          <a:xfrm>
            <a:off x="2374996" y="578642"/>
            <a:ext cx="241539" cy="258403"/>
            <a:chOff x="3271200" y="4992125"/>
            <a:chExt cx="481825" cy="481825"/>
          </a:xfrm>
        </p:grpSpPr>
        <p:sp>
          <p:nvSpPr>
            <p:cNvPr id="1357" name="Google Shape;1357;p26"/>
            <p:cNvSpPr/>
            <p:nvPr/>
          </p:nvSpPr>
          <p:spPr>
            <a:xfrm>
              <a:off x="3497950" y="5106025"/>
              <a:ext cx="28250" cy="28250"/>
            </a:xfrm>
            <a:custGeom>
              <a:rect b="b" l="l" r="r" t="t"/>
              <a:pathLst>
                <a:path extrusionOk="0" h="1130" w="1130">
                  <a:moveTo>
                    <a:pt x="566" y="1"/>
                  </a:moveTo>
                  <a:cubicBezTo>
                    <a:pt x="253" y="1"/>
                    <a:pt x="0" y="251"/>
                    <a:pt x="0" y="564"/>
                  </a:cubicBezTo>
                  <a:cubicBezTo>
                    <a:pt x="0" y="877"/>
                    <a:pt x="253" y="1130"/>
                    <a:pt x="566" y="1130"/>
                  </a:cubicBezTo>
                  <a:cubicBezTo>
                    <a:pt x="877" y="1130"/>
                    <a:pt x="1130" y="877"/>
                    <a:pt x="1130" y="564"/>
                  </a:cubicBezTo>
                  <a:cubicBezTo>
                    <a:pt x="1130" y="251"/>
                    <a:pt x="877" y="1"/>
                    <a:pt x="566" y="1"/>
                  </a:cubicBezTo>
                  <a:close/>
                </a:path>
              </a:pathLst>
            </a:custGeom>
            <a:solidFill>
              <a:srgbClr val="7C4E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58" name="Google Shape;1358;p26"/>
            <p:cNvSpPr/>
            <p:nvPr/>
          </p:nvSpPr>
          <p:spPr>
            <a:xfrm>
              <a:off x="3497950" y="5218950"/>
              <a:ext cx="28250" cy="141175"/>
            </a:xfrm>
            <a:custGeom>
              <a:rect b="b" l="l" r="r" t="t"/>
              <a:pathLst>
                <a:path extrusionOk="0" h="5647" w="1130">
                  <a:moveTo>
                    <a:pt x="0" y="0"/>
                  </a:moveTo>
                  <a:lnTo>
                    <a:pt x="0" y="5647"/>
                  </a:lnTo>
                  <a:lnTo>
                    <a:pt x="1130" y="5647"/>
                  </a:lnTo>
                  <a:lnTo>
                    <a:pt x="1130" y="0"/>
                  </a:lnTo>
                  <a:close/>
                </a:path>
              </a:pathLst>
            </a:custGeom>
            <a:solidFill>
              <a:srgbClr val="7C4E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59" name="Google Shape;1359;p26"/>
            <p:cNvSpPr/>
            <p:nvPr/>
          </p:nvSpPr>
          <p:spPr>
            <a:xfrm>
              <a:off x="3271200" y="4992125"/>
              <a:ext cx="481825" cy="481825"/>
            </a:xfrm>
            <a:custGeom>
              <a:rect b="b" l="l" r="r" t="t"/>
              <a:pathLst>
                <a:path extrusionOk="0" h="19273" w="19273">
                  <a:moveTo>
                    <a:pt x="9636" y="3427"/>
                  </a:moveTo>
                  <a:cubicBezTo>
                    <a:pt x="10320" y="3427"/>
                    <a:pt x="10937" y="3840"/>
                    <a:pt x="11199" y="4472"/>
                  </a:cubicBezTo>
                  <a:cubicBezTo>
                    <a:pt x="11461" y="5105"/>
                    <a:pt x="11317" y="5833"/>
                    <a:pt x="10832" y="6318"/>
                  </a:cubicBezTo>
                  <a:cubicBezTo>
                    <a:pt x="10508" y="6642"/>
                    <a:pt x="10074" y="6814"/>
                    <a:pt x="9634" y="6814"/>
                  </a:cubicBezTo>
                  <a:cubicBezTo>
                    <a:pt x="9415" y="6814"/>
                    <a:pt x="9195" y="6772"/>
                    <a:pt x="8986" y="6686"/>
                  </a:cubicBezTo>
                  <a:cubicBezTo>
                    <a:pt x="8354" y="6424"/>
                    <a:pt x="7941" y="5806"/>
                    <a:pt x="7941" y="5120"/>
                  </a:cubicBezTo>
                  <a:cubicBezTo>
                    <a:pt x="7941" y="4183"/>
                    <a:pt x="8700" y="3427"/>
                    <a:pt x="9636" y="3427"/>
                  </a:cubicBezTo>
                  <a:close/>
                  <a:moveTo>
                    <a:pt x="10766" y="7944"/>
                  </a:moveTo>
                  <a:cubicBezTo>
                    <a:pt x="11076" y="7944"/>
                    <a:pt x="11329" y="8194"/>
                    <a:pt x="11329" y="8507"/>
                  </a:cubicBezTo>
                  <a:lnTo>
                    <a:pt x="11329" y="14720"/>
                  </a:lnTo>
                  <a:lnTo>
                    <a:pt x="11895" y="14720"/>
                  </a:lnTo>
                  <a:cubicBezTo>
                    <a:pt x="12205" y="14720"/>
                    <a:pt x="12458" y="14969"/>
                    <a:pt x="12458" y="15283"/>
                  </a:cubicBezTo>
                  <a:cubicBezTo>
                    <a:pt x="12458" y="15596"/>
                    <a:pt x="12205" y="15849"/>
                    <a:pt x="11895" y="15849"/>
                  </a:cubicBezTo>
                  <a:lnTo>
                    <a:pt x="7378" y="15849"/>
                  </a:lnTo>
                  <a:cubicBezTo>
                    <a:pt x="7065" y="15849"/>
                    <a:pt x="6812" y="15596"/>
                    <a:pt x="6812" y="15283"/>
                  </a:cubicBezTo>
                  <a:cubicBezTo>
                    <a:pt x="6812" y="14969"/>
                    <a:pt x="7065" y="14720"/>
                    <a:pt x="7378" y="14720"/>
                  </a:cubicBezTo>
                  <a:lnTo>
                    <a:pt x="7941" y="14720"/>
                  </a:lnTo>
                  <a:lnTo>
                    <a:pt x="7941" y="9073"/>
                  </a:lnTo>
                  <a:lnTo>
                    <a:pt x="7378" y="9073"/>
                  </a:lnTo>
                  <a:cubicBezTo>
                    <a:pt x="7065" y="9073"/>
                    <a:pt x="6812" y="8821"/>
                    <a:pt x="6812" y="8507"/>
                  </a:cubicBezTo>
                  <a:cubicBezTo>
                    <a:pt x="6812" y="8194"/>
                    <a:pt x="7065" y="7944"/>
                    <a:pt x="7378" y="7944"/>
                  </a:cubicBezTo>
                  <a:close/>
                  <a:moveTo>
                    <a:pt x="1693" y="1"/>
                  </a:moveTo>
                  <a:cubicBezTo>
                    <a:pt x="756" y="1"/>
                    <a:pt x="0" y="759"/>
                    <a:pt x="0" y="1696"/>
                  </a:cubicBezTo>
                  <a:lnTo>
                    <a:pt x="0" y="17580"/>
                  </a:lnTo>
                  <a:cubicBezTo>
                    <a:pt x="0" y="18514"/>
                    <a:pt x="756" y="19273"/>
                    <a:pt x="1693" y="19273"/>
                  </a:cubicBezTo>
                  <a:lnTo>
                    <a:pt x="17577" y="19273"/>
                  </a:lnTo>
                  <a:cubicBezTo>
                    <a:pt x="18514" y="19273"/>
                    <a:pt x="19269" y="18514"/>
                    <a:pt x="19272" y="17580"/>
                  </a:cubicBezTo>
                  <a:lnTo>
                    <a:pt x="19272" y="1696"/>
                  </a:lnTo>
                  <a:cubicBezTo>
                    <a:pt x="19269" y="759"/>
                    <a:pt x="18514" y="1"/>
                    <a:pt x="17577" y="1"/>
                  </a:cubicBezTo>
                  <a:close/>
                </a:path>
              </a:pathLst>
            </a:custGeom>
            <a:solidFill>
              <a:srgbClr val="7C4E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360" name="Google Shape;1360;p26"/>
          <p:cNvSpPr/>
          <p:nvPr/>
        </p:nvSpPr>
        <p:spPr>
          <a:xfrm>
            <a:off x="2236263" y="452400"/>
            <a:ext cx="519000" cy="510900"/>
          </a:xfrm>
          <a:prstGeom prst="ellipse">
            <a:avLst/>
          </a:prstGeom>
          <a:noFill/>
          <a:ln cap="flat" cmpd="sng" w="19050">
            <a:solidFill>
              <a:srgbClr val="CA87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6"/>
          <p:cNvSpPr/>
          <p:nvPr/>
        </p:nvSpPr>
        <p:spPr>
          <a:xfrm>
            <a:off x="6388738" y="452388"/>
            <a:ext cx="519000" cy="510900"/>
          </a:xfrm>
          <a:prstGeom prst="ellipse">
            <a:avLst/>
          </a:prstGeom>
          <a:noFill/>
          <a:ln cap="flat" cmpd="sng" w="19050">
            <a:solidFill>
              <a:srgbClr val="CA87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6"/>
          <p:cNvSpPr/>
          <p:nvPr/>
        </p:nvSpPr>
        <p:spPr>
          <a:xfrm>
            <a:off x="6527450" y="539713"/>
            <a:ext cx="241565" cy="336272"/>
          </a:xfrm>
          <a:custGeom>
            <a:rect b="b" l="l" r="r" t="t"/>
            <a:pathLst>
              <a:path extrusionOk="0" h="12643" w="12729">
                <a:moveTo>
                  <a:pt x="6365" y="2395"/>
                </a:moveTo>
                <a:cubicBezTo>
                  <a:pt x="7026" y="2395"/>
                  <a:pt x="7562" y="2962"/>
                  <a:pt x="7562" y="3655"/>
                </a:cubicBezTo>
                <a:cubicBezTo>
                  <a:pt x="7562" y="4348"/>
                  <a:pt x="7026" y="4884"/>
                  <a:pt x="6365" y="4884"/>
                </a:cubicBezTo>
                <a:cubicBezTo>
                  <a:pt x="5672" y="4884"/>
                  <a:pt x="5136" y="4348"/>
                  <a:pt x="5136" y="3655"/>
                </a:cubicBezTo>
                <a:cubicBezTo>
                  <a:pt x="5073" y="2962"/>
                  <a:pt x="5672" y="2395"/>
                  <a:pt x="6365" y="2395"/>
                </a:cubicBezTo>
                <a:close/>
                <a:moveTo>
                  <a:pt x="6806" y="5640"/>
                </a:moveTo>
                <a:lnTo>
                  <a:pt x="8349" y="8192"/>
                </a:lnTo>
                <a:lnTo>
                  <a:pt x="7530" y="8192"/>
                </a:lnTo>
                <a:cubicBezTo>
                  <a:pt x="7373" y="7719"/>
                  <a:pt x="6900" y="7373"/>
                  <a:pt x="6333" y="7373"/>
                </a:cubicBezTo>
                <a:cubicBezTo>
                  <a:pt x="5798" y="7373"/>
                  <a:pt x="5357" y="7719"/>
                  <a:pt x="5167" y="8192"/>
                </a:cubicBezTo>
                <a:lnTo>
                  <a:pt x="4285" y="8192"/>
                </a:lnTo>
                <a:lnTo>
                  <a:pt x="5829" y="5640"/>
                </a:lnTo>
                <a:cubicBezTo>
                  <a:pt x="5987" y="5671"/>
                  <a:pt x="6144" y="5734"/>
                  <a:pt x="6365" y="5734"/>
                </a:cubicBezTo>
                <a:cubicBezTo>
                  <a:pt x="6491" y="5734"/>
                  <a:pt x="6680" y="5671"/>
                  <a:pt x="6806" y="5640"/>
                </a:cubicBezTo>
                <a:close/>
                <a:moveTo>
                  <a:pt x="6365" y="8192"/>
                </a:moveTo>
                <a:cubicBezTo>
                  <a:pt x="6585" y="8192"/>
                  <a:pt x="6743" y="8412"/>
                  <a:pt x="6743" y="8633"/>
                </a:cubicBezTo>
                <a:cubicBezTo>
                  <a:pt x="6743" y="8822"/>
                  <a:pt x="6585" y="9042"/>
                  <a:pt x="6365" y="9042"/>
                </a:cubicBezTo>
                <a:cubicBezTo>
                  <a:pt x="6113" y="9042"/>
                  <a:pt x="5955" y="8822"/>
                  <a:pt x="5955" y="8633"/>
                </a:cubicBezTo>
                <a:cubicBezTo>
                  <a:pt x="5955" y="8412"/>
                  <a:pt x="6144" y="8255"/>
                  <a:pt x="6365" y="8192"/>
                </a:cubicBezTo>
                <a:close/>
                <a:moveTo>
                  <a:pt x="6428" y="0"/>
                </a:moveTo>
                <a:cubicBezTo>
                  <a:pt x="5766" y="0"/>
                  <a:pt x="5199" y="568"/>
                  <a:pt x="5199" y="1229"/>
                </a:cubicBezTo>
                <a:lnTo>
                  <a:pt x="5199" y="2080"/>
                </a:lnTo>
                <a:cubicBezTo>
                  <a:pt x="4695" y="2489"/>
                  <a:pt x="4380" y="3025"/>
                  <a:pt x="4380" y="3718"/>
                </a:cubicBezTo>
                <a:cubicBezTo>
                  <a:pt x="4380" y="4065"/>
                  <a:pt x="4443" y="4380"/>
                  <a:pt x="4600" y="4695"/>
                </a:cubicBezTo>
                <a:lnTo>
                  <a:pt x="2458" y="8286"/>
                </a:lnTo>
                <a:lnTo>
                  <a:pt x="505" y="8286"/>
                </a:lnTo>
                <a:cubicBezTo>
                  <a:pt x="284" y="8286"/>
                  <a:pt x="95" y="8475"/>
                  <a:pt x="95" y="8664"/>
                </a:cubicBezTo>
                <a:cubicBezTo>
                  <a:pt x="1" y="8822"/>
                  <a:pt x="190" y="9042"/>
                  <a:pt x="410" y="9042"/>
                </a:cubicBezTo>
                <a:lnTo>
                  <a:pt x="1859" y="9042"/>
                </a:lnTo>
                <a:cubicBezTo>
                  <a:pt x="1261" y="9987"/>
                  <a:pt x="631" y="10775"/>
                  <a:pt x="631" y="11437"/>
                </a:cubicBezTo>
                <a:cubicBezTo>
                  <a:pt x="631" y="12108"/>
                  <a:pt x="1021" y="12642"/>
                  <a:pt x="1366" y="12642"/>
                </a:cubicBezTo>
                <a:cubicBezTo>
                  <a:pt x="1491" y="12642"/>
                  <a:pt x="1610" y="12572"/>
                  <a:pt x="1702" y="12413"/>
                </a:cubicBezTo>
                <a:lnTo>
                  <a:pt x="3781" y="9074"/>
                </a:lnTo>
                <a:lnTo>
                  <a:pt x="5167" y="9074"/>
                </a:lnTo>
                <a:cubicBezTo>
                  <a:pt x="5325" y="9546"/>
                  <a:pt x="5798" y="9893"/>
                  <a:pt x="6333" y="9893"/>
                </a:cubicBezTo>
                <a:cubicBezTo>
                  <a:pt x="6900" y="9893"/>
                  <a:pt x="7341" y="9546"/>
                  <a:pt x="7530" y="9074"/>
                </a:cubicBezTo>
                <a:lnTo>
                  <a:pt x="8854" y="9074"/>
                </a:lnTo>
                <a:lnTo>
                  <a:pt x="10964" y="12413"/>
                </a:lnTo>
                <a:cubicBezTo>
                  <a:pt x="11056" y="12572"/>
                  <a:pt x="11173" y="12642"/>
                  <a:pt x="11295" y="12642"/>
                </a:cubicBezTo>
                <a:cubicBezTo>
                  <a:pt x="11630" y="12642"/>
                  <a:pt x="12004" y="12108"/>
                  <a:pt x="12004" y="11437"/>
                </a:cubicBezTo>
                <a:cubicBezTo>
                  <a:pt x="12004" y="10775"/>
                  <a:pt x="11374" y="9987"/>
                  <a:pt x="10807" y="9042"/>
                </a:cubicBezTo>
                <a:lnTo>
                  <a:pt x="12288" y="9042"/>
                </a:lnTo>
                <a:cubicBezTo>
                  <a:pt x="12540" y="9042"/>
                  <a:pt x="12729" y="8822"/>
                  <a:pt x="12729" y="8633"/>
                </a:cubicBezTo>
                <a:cubicBezTo>
                  <a:pt x="12729" y="8412"/>
                  <a:pt x="12540" y="8255"/>
                  <a:pt x="12288" y="8255"/>
                </a:cubicBezTo>
                <a:lnTo>
                  <a:pt x="10334" y="8255"/>
                </a:lnTo>
                <a:lnTo>
                  <a:pt x="8192" y="4695"/>
                </a:lnTo>
                <a:cubicBezTo>
                  <a:pt x="8349" y="4380"/>
                  <a:pt x="8475" y="4065"/>
                  <a:pt x="8475" y="3718"/>
                </a:cubicBezTo>
                <a:cubicBezTo>
                  <a:pt x="8475" y="3056"/>
                  <a:pt x="8160" y="2458"/>
                  <a:pt x="7656" y="2080"/>
                </a:cubicBezTo>
                <a:lnTo>
                  <a:pt x="7656" y="1229"/>
                </a:lnTo>
                <a:cubicBezTo>
                  <a:pt x="7656" y="568"/>
                  <a:pt x="7089" y="0"/>
                  <a:pt x="6428" y="0"/>
                </a:cubicBezTo>
                <a:close/>
              </a:path>
            </a:pathLst>
          </a:custGeom>
          <a:solidFill>
            <a:srgbClr val="7C4E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6" name="Shape 1366"/>
        <p:cNvGrpSpPr/>
        <p:nvPr/>
      </p:nvGrpSpPr>
      <p:grpSpPr>
        <a:xfrm>
          <a:off x="0" y="0"/>
          <a:ext cx="0" cy="0"/>
          <a:chOff x="0" y="0"/>
          <a:chExt cx="0" cy="0"/>
        </a:xfrm>
      </p:grpSpPr>
      <p:sp>
        <p:nvSpPr>
          <p:cNvPr id="1367" name="Google Shape;1367;p27"/>
          <p:cNvSpPr txBox="1"/>
          <p:nvPr>
            <p:ph idx="1" type="subTitle"/>
          </p:nvPr>
        </p:nvSpPr>
        <p:spPr>
          <a:xfrm>
            <a:off x="1099050" y="3160200"/>
            <a:ext cx="6945900" cy="1218900"/>
          </a:xfrm>
          <a:prstGeom prst="rect">
            <a:avLst/>
          </a:prstGeom>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a:t>The stock market's inherent volatility and complexity challenge traditional forecasting models. With recent advancements in deep learning and hybrid techniques that integrate multiple data sources, there is a pressing need to comprehensively evaluate these methods. This project aims to compare state-of-the-art stock market prediction models to identify robust, scalable, and accurate approaches for real-world financial applications.</a:t>
            </a:r>
            <a:endParaRPr/>
          </a:p>
        </p:txBody>
      </p:sp>
      <p:grpSp>
        <p:nvGrpSpPr>
          <p:cNvPr id="1368" name="Google Shape;1368;p27"/>
          <p:cNvGrpSpPr/>
          <p:nvPr/>
        </p:nvGrpSpPr>
        <p:grpSpPr>
          <a:xfrm>
            <a:off x="-22225" y="697800"/>
            <a:ext cx="9197600" cy="1332896"/>
            <a:chOff x="-22225" y="697800"/>
            <a:chExt cx="9197600" cy="1332896"/>
          </a:xfrm>
        </p:grpSpPr>
        <p:grpSp>
          <p:nvGrpSpPr>
            <p:cNvPr id="1369" name="Google Shape;1369;p27"/>
            <p:cNvGrpSpPr/>
            <p:nvPr/>
          </p:nvGrpSpPr>
          <p:grpSpPr>
            <a:xfrm>
              <a:off x="-10900" y="718250"/>
              <a:ext cx="9155100" cy="1182675"/>
              <a:chOff x="-10900" y="718275"/>
              <a:chExt cx="9155100" cy="1182675"/>
            </a:xfrm>
          </p:grpSpPr>
          <p:sp>
            <p:nvSpPr>
              <p:cNvPr id="1370" name="Google Shape;1370;p27"/>
              <p:cNvSpPr/>
              <p:nvPr/>
            </p:nvSpPr>
            <p:spPr>
              <a:xfrm>
                <a:off x="1569275" y="1025225"/>
                <a:ext cx="85274" cy="875658"/>
              </a:xfrm>
              <a:custGeom>
                <a:rect b="b" l="l" r="r" t="t"/>
                <a:pathLst>
                  <a:path extrusionOk="0" h="12754" w="1284">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7"/>
              <p:cNvSpPr/>
              <p:nvPr/>
            </p:nvSpPr>
            <p:spPr>
              <a:xfrm>
                <a:off x="1709876" y="1431958"/>
                <a:ext cx="67018" cy="468925"/>
              </a:xfrm>
              <a:custGeom>
                <a:rect b="b" l="l" r="r" t="t"/>
                <a:pathLst>
                  <a:path extrusionOk="0" h="7060" w="1009">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7"/>
              <p:cNvSpPr/>
              <p:nvPr/>
            </p:nvSpPr>
            <p:spPr>
              <a:xfrm>
                <a:off x="1844044" y="1578945"/>
                <a:ext cx="61704" cy="321938"/>
              </a:xfrm>
              <a:custGeom>
                <a:rect b="b" l="l" r="r" t="t"/>
                <a:pathLst>
                  <a:path extrusionOk="0" h="4847" w="929">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7"/>
              <p:cNvSpPr/>
              <p:nvPr/>
            </p:nvSpPr>
            <p:spPr>
              <a:xfrm>
                <a:off x="1972899" y="1204004"/>
                <a:ext cx="67018" cy="696879"/>
              </a:xfrm>
              <a:custGeom>
                <a:rect b="b" l="l" r="r" t="t"/>
                <a:pathLst>
                  <a:path extrusionOk="0" h="10492" w="1009">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7"/>
              <p:cNvSpPr/>
              <p:nvPr/>
            </p:nvSpPr>
            <p:spPr>
              <a:xfrm>
                <a:off x="2104410" y="1475197"/>
                <a:ext cx="67084" cy="425686"/>
              </a:xfrm>
              <a:custGeom>
                <a:rect b="b" l="l" r="r" t="t"/>
                <a:pathLst>
                  <a:path extrusionOk="0" h="6409" w="101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7"/>
              <p:cNvSpPr/>
              <p:nvPr/>
            </p:nvSpPr>
            <p:spPr>
              <a:xfrm>
                <a:off x="2235922" y="1531322"/>
                <a:ext cx="67084" cy="369561"/>
              </a:xfrm>
              <a:custGeom>
                <a:rect b="b" l="l" r="r" t="t"/>
                <a:pathLst>
                  <a:path extrusionOk="0" h="5564" w="101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7"/>
              <p:cNvSpPr/>
              <p:nvPr/>
            </p:nvSpPr>
            <p:spPr>
              <a:xfrm>
                <a:off x="2366570" y="1286896"/>
                <a:ext cx="68878" cy="613986"/>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7"/>
              <p:cNvSpPr/>
              <p:nvPr/>
            </p:nvSpPr>
            <p:spPr>
              <a:xfrm>
                <a:off x="2495425" y="1207259"/>
                <a:ext cx="74258" cy="693624"/>
              </a:xfrm>
              <a:custGeom>
                <a:rect b="b" l="l" r="r" t="t"/>
                <a:pathLst>
                  <a:path extrusionOk="0" h="10443" w="1118">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7"/>
              <p:cNvSpPr/>
              <p:nvPr/>
            </p:nvSpPr>
            <p:spPr>
              <a:xfrm>
                <a:off x="2625143" y="718275"/>
                <a:ext cx="77844" cy="1182608"/>
              </a:xfrm>
              <a:custGeom>
                <a:rect b="b" l="l" r="r" t="t"/>
                <a:pathLst>
                  <a:path extrusionOk="0" h="17805" w="1172">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7"/>
              <p:cNvSpPr/>
              <p:nvPr/>
            </p:nvSpPr>
            <p:spPr>
              <a:xfrm>
                <a:off x="2760308" y="1323693"/>
                <a:ext cx="70671" cy="577190"/>
              </a:xfrm>
              <a:custGeom>
                <a:rect b="b" l="l" r="r" t="t"/>
                <a:pathLst>
                  <a:path extrusionOk="0" h="8690" w="1064">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7"/>
              <p:cNvSpPr/>
              <p:nvPr/>
            </p:nvSpPr>
            <p:spPr>
              <a:xfrm>
                <a:off x="2888233" y="1306424"/>
                <a:ext cx="77778" cy="594459"/>
              </a:xfrm>
              <a:custGeom>
                <a:rect b="b" l="l" r="r" t="t"/>
                <a:pathLst>
                  <a:path extrusionOk="0" h="8950" w="1171">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7"/>
              <p:cNvSpPr/>
              <p:nvPr/>
            </p:nvSpPr>
            <p:spPr>
              <a:xfrm>
                <a:off x="3021604" y="1617801"/>
                <a:ext cx="74191" cy="283082"/>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7"/>
              <p:cNvSpPr/>
              <p:nvPr/>
            </p:nvSpPr>
            <p:spPr>
              <a:xfrm>
                <a:off x="3155773" y="1237214"/>
                <a:ext cx="68878" cy="663669"/>
              </a:xfrm>
              <a:custGeom>
                <a:rect b="b" l="l" r="r" t="t"/>
                <a:pathLst>
                  <a:path extrusionOk="0" h="9992" w="1037">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7"/>
              <p:cNvSpPr/>
              <p:nvPr/>
            </p:nvSpPr>
            <p:spPr>
              <a:xfrm>
                <a:off x="8944797" y="1431825"/>
                <a:ext cx="67084" cy="469058"/>
              </a:xfrm>
              <a:custGeom>
                <a:rect b="b" l="l" r="r" t="t"/>
                <a:pathLst>
                  <a:path extrusionOk="0" h="7062" w="101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7"/>
              <p:cNvSpPr/>
              <p:nvPr/>
            </p:nvSpPr>
            <p:spPr>
              <a:xfrm>
                <a:off x="134260" y="1578945"/>
                <a:ext cx="61571" cy="321938"/>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7"/>
              <p:cNvSpPr/>
              <p:nvPr/>
            </p:nvSpPr>
            <p:spPr>
              <a:xfrm>
                <a:off x="263115" y="1204004"/>
                <a:ext cx="67018" cy="696879"/>
              </a:xfrm>
              <a:custGeom>
                <a:rect b="b" l="l" r="r" t="t"/>
                <a:pathLst>
                  <a:path extrusionOk="0" h="10492" w="1009">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27"/>
              <p:cNvSpPr/>
              <p:nvPr/>
            </p:nvSpPr>
            <p:spPr>
              <a:xfrm>
                <a:off x="394627" y="1475064"/>
                <a:ext cx="67018" cy="425819"/>
              </a:xfrm>
              <a:custGeom>
                <a:rect b="b" l="l" r="r" t="t"/>
                <a:pathLst>
                  <a:path extrusionOk="0" h="6411" w="1009">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7"/>
              <p:cNvSpPr/>
              <p:nvPr/>
            </p:nvSpPr>
            <p:spPr>
              <a:xfrm>
                <a:off x="526138" y="1531322"/>
                <a:ext cx="67018" cy="369561"/>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7"/>
              <p:cNvSpPr/>
              <p:nvPr/>
            </p:nvSpPr>
            <p:spPr>
              <a:xfrm>
                <a:off x="656786" y="1286896"/>
                <a:ext cx="68878" cy="613986"/>
              </a:xfrm>
              <a:custGeom>
                <a:rect b="b" l="l" r="r" t="t"/>
                <a:pathLst>
                  <a:path extrusionOk="0" h="9244" w="1037">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7"/>
              <p:cNvSpPr/>
              <p:nvPr/>
            </p:nvSpPr>
            <p:spPr>
              <a:xfrm>
                <a:off x="785641" y="1207259"/>
                <a:ext cx="74191" cy="693624"/>
              </a:xfrm>
              <a:custGeom>
                <a:rect b="b" l="l" r="r" t="t"/>
                <a:pathLst>
                  <a:path extrusionOk="0" h="10443" w="1117">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27"/>
              <p:cNvSpPr/>
              <p:nvPr/>
            </p:nvSpPr>
            <p:spPr>
              <a:xfrm>
                <a:off x="1050524" y="1323693"/>
                <a:ext cx="70538" cy="57719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7"/>
              <p:cNvSpPr/>
              <p:nvPr/>
            </p:nvSpPr>
            <p:spPr>
              <a:xfrm>
                <a:off x="1178383" y="1306557"/>
                <a:ext cx="77844" cy="594326"/>
              </a:xfrm>
              <a:custGeom>
                <a:rect b="b" l="l" r="r" t="t"/>
                <a:pathLst>
                  <a:path extrusionOk="0" h="8948" w="1172">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7"/>
              <p:cNvSpPr/>
              <p:nvPr/>
            </p:nvSpPr>
            <p:spPr>
              <a:xfrm>
                <a:off x="1311820" y="1617801"/>
                <a:ext cx="74191" cy="283082"/>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27"/>
              <p:cNvSpPr/>
              <p:nvPr/>
            </p:nvSpPr>
            <p:spPr>
              <a:xfrm>
                <a:off x="1445989" y="1237214"/>
                <a:ext cx="68745" cy="663669"/>
              </a:xfrm>
              <a:custGeom>
                <a:rect b="b" l="l" r="r" t="t"/>
                <a:pathLst>
                  <a:path extrusionOk="0" h="9992" w="1035">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27"/>
              <p:cNvSpPr/>
              <p:nvPr/>
            </p:nvSpPr>
            <p:spPr>
              <a:xfrm>
                <a:off x="3410700" y="1270802"/>
                <a:ext cx="85274" cy="630079"/>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7"/>
              <p:cNvSpPr/>
              <p:nvPr/>
            </p:nvSpPr>
            <p:spPr>
              <a:xfrm>
                <a:off x="3551304" y="1431825"/>
                <a:ext cx="67018" cy="469058"/>
              </a:xfrm>
              <a:custGeom>
                <a:rect b="b" l="l" r="r" t="t"/>
                <a:pathLst>
                  <a:path extrusionOk="0" h="7062" w="1009">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7"/>
              <p:cNvSpPr/>
              <p:nvPr/>
            </p:nvSpPr>
            <p:spPr>
              <a:xfrm>
                <a:off x="3685472" y="1578945"/>
                <a:ext cx="61571" cy="321938"/>
              </a:xfrm>
              <a:custGeom>
                <a:rect b="b" l="l" r="r" t="t"/>
                <a:pathLst>
                  <a:path extrusionOk="0" h="4847" w="927">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27"/>
              <p:cNvSpPr/>
              <p:nvPr/>
            </p:nvSpPr>
            <p:spPr>
              <a:xfrm>
                <a:off x="3814327" y="1204004"/>
                <a:ext cx="67018" cy="696879"/>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27"/>
              <p:cNvSpPr/>
              <p:nvPr/>
            </p:nvSpPr>
            <p:spPr>
              <a:xfrm>
                <a:off x="3945838" y="1475197"/>
                <a:ext cx="67018" cy="425686"/>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27"/>
              <p:cNvSpPr/>
              <p:nvPr/>
            </p:nvSpPr>
            <p:spPr>
              <a:xfrm>
                <a:off x="4077350" y="1531322"/>
                <a:ext cx="67018" cy="369561"/>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27"/>
              <p:cNvSpPr/>
              <p:nvPr/>
            </p:nvSpPr>
            <p:spPr>
              <a:xfrm>
                <a:off x="3287284" y="1237214"/>
                <a:ext cx="68878" cy="663669"/>
              </a:xfrm>
              <a:custGeom>
                <a:rect b="b" l="l" r="r" t="t"/>
                <a:pathLst>
                  <a:path extrusionOk="0" h="9992" w="1037">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27"/>
              <p:cNvSpPr/>
              <p:nvPr/>
            </p:nvSpPr>
            <p:spPr>
              <a:xfrm>
                <a:off x="7882618" y="1053762"/>
                <a:ext cx="85283" cy="847121"/>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27"/>
              <p:cNvSpPr/>
              <p:nvPr/>
            </p:nvSpPr>
            <p:spPr>
              <a:xfrm>
                <a:off x="7098862" y="1207259"/>
                <a:ext cx="74258" cy="693624"/>
              </a:xfrm>
              <a:custGeom>
                <a:rect b="b" l="l" r="r" t="t"/>
                <a:pathLst>
                  <a:path extrusionOk="0" h="10443" w="1118">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7"/>
              <p:cNvSpPr/>
              <p:nvPr/>
            </p:nvSpPr>
            <p:spPr>
              <a:xfrm>
                <a:off x="7228647" y="718275"/>
                <a:ext cx="77778" cy="1182608"/>
              </a:xfrm>
              <a:custGeom>
                <a:rect b="b" l="l" r="r" t="t"/>
                <a:pathLst>
                  <a:path extrusionOk="0" h="17805" w="1171">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7"/>
              <p:cNvSpPr/>
              <p:nvPr/>
            </p:nvSpPr>
            <p:spPr>
              <a:xfrm>
                <a:off x="7363745" y="1323693"/>
                <a:ext cx="70671" cy="577190"/>
              </a:xfrm>
              <a:custGeom>
                <a:rect b="b" l="l" r="r" t="t"/>
                <a:pathLst>
                  <a:path extrusionOk="0" h="8690" w="1064">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7"/>
              <p:cNvSpPr/>
              <p:nvPr/>
            </p:nvSpPr>
            <p:spPr>
              <a:xfrm>
                <a:off x="7491737" y="1306424"/>
                <a:ext cx="77844" cy="594459"/>
              </a:xfrm>
              <a:custGeom>
                <a:rect b="b" l="l" r="r" t="t"/>
                <a:pathLst>
                  <a:path extrusionOk="0" h="8950" w="1172">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7"/>
              <p:cNvSpPr/>
              <p:nvPr/>
            </p:nvSpPr>
            <p:spPr>
              <a:xfrm>
                <a:off x="7624909" y="1617801"/>
                <a:ext cx="74390" cy="283082"/>
              </a:xfrm>
              <a:custGeom>
                <a:rect b="b" l="l" r="r" t="t"/>
                <a:pathLst>
                  <a:path extrusionOk="0" h="4262" w="112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27"/>
              <p:cNvSpPr/>
              <p:nvPr/>
            </p:nvSpPr>
            <p:spPr>
              <a:xfrm>
                <a:off x="7759210" y="1237214"/>
                <a:ext cx="68878" cy="663669"/>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7"/>
              <p:cNvSpPr/>
              <p:nvPr/>
            </p:nvSpPr>
            <p:spPr>
              <a:xfrm>
                <a:off x="4462918" y="1053762"/>
                <a:ext cx="85283" cy="847121"/>
              </a:xfrm>
              <a:custGeom>
                <a:rect b="b" l="l" r="r" t="t"/>
                <a:pathLst>
                  <a:path extrusionOk="0" h="12754" w="1284">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7"/>
              <p:cNvSpPr/>
              <p:nvPr/>
            </p:nvSpPr>
            <p:spPr>
              <a:xfrm>
                <a:off x="4603529" y="1431958"/>
                <a:ext cx="67018" cy="468992"/>
              </a:xfrm>
              <a:custGeom>
                <a:rect b="b" l="l" r="r" t="t"/>
                <a:pathLst>
                  <a:path extrusionOk="0" h="7061" w="1009">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7"/>
              <p:cNvSpPr/>
              <p:nvPr/>
            </p:nvSpPr>
            <p:spPr>
              <a:xfrm>
                <a:off x="4737698" y="1578945"/>
                <a:ext cx="61571" cy="321938"/>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27"/>
              <p:cNvSpPr/>
              <p:nvPr/>
            </p:nvSpPr>
            <p:spPr>
              <a:xfrm>
                <a:off x="4866552" y="1204004"/>
                <a:ext cx="67018" cy="696879"/>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27"/>
              <p:cNvSpPr/>
              <p:nvPr/>
            </p:nvSpPr>
            <p:spPr>
              <a:xfrm>
                <a:off x="4997931" y="1475197"/>
                <a:ext cx="67084" cy="425686"/>
              </a:xfrm>
              <a:custGeom>
                <a:rect b="b" l="l" r="r" t="t"/>
                <a:pathLst>
                  <a:path extrusionOk="0" h="6409" w="101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7"/>
              <p:cNvSpPr/>
              <p:nvPr/>
            </p:nvSpPr>
            <p:spPr>
              <a:xfrm>
                <a:off x="5129576" y="1531322"/>
                <a:ext cx="67018" cy="369561"/>
              </a:xfrm>
              <a:custGeom>
                <a:rect b="b" l="l" r="r" t="t"/>
                <a:pathLst>
                  <a:path extrusionOk="0" h="5564" w="1009">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7"/>
              <p:cNvSpPr/>
              <p:nvPr/>
            </p:nvSpPr>
            <p:spPr>
              <a:xfrm>
                <a:off x="5260224" y="1286896"/>
                <a:ext cx="68745" cy="613986"/>
              </a:xfrm>
              <a:custGeom>
                <a:rect b="b" l="l" r="r" t="t"/>
                <a:pathLst>
                  <a:path extrusionOk="0" h="9244" w="1035">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7"/>
              <p:cNvSpPr/>
              <p:nvPr/>
            </p:nvSpPr>
            <p:spPr>
              <a:xfrm>
                <a:off x="5389079" y="1207259"/>
                <a:ext cx="74258" cy="693624"/>
              </a:xfrm>
              <a:custGeom>
                <a:rect b="b" l="l" r="r" t="t"/>
                <a:pathLst>
                  <a:path extrusionOk="0" h="10443" w="1118">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7"/>
              <p:cNvSpPr/>
              <p:nvPr/>
            </p:nvSpPr>
            <p:spPr>
              <a:xfrm>
                <a:off x="5518797" y="718275"/>
                <a:ext cx="77844" cy="1182608"/>
              </a:xfrm>
              <a:custGeom>
                <a:rect b="b" l="l" r="r" t="t"/>
                <a:pathLst>
                  <a:path extrusionOk="0" h="17805" w="1172">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7"/>
              <p:cNvSpPr/>
              <p:nvPr/>
            </p:nvSpPr>
            <p:spPr>
              <a:xfrm>
                <a:off x="5653962" y="1323693"/>
                <a:ext cx="70538" cy="57719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27"/>
              <p:cNvSpPr/>
              <p:nvPr/>
            </p:nvSpPr>
            <p:spPr>
              <a:xfrm>
                <a:off x="5781820" y="1306424"/>
                <a:ext cx="77844" cy="594459"/>
              </a:xfrm>
              <a:custGeom>
                <a:rect b="b" l="l" r="r" t="t"/>
                <a:pathLst>
                  <a:path extrusionOk="0" h="8950" w="1172">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7"/>
              <p:cNvSpPr/>
              <p:nvPr/>
            </p:nvSpPr>
            <p:spPr>
              <a:xfrm>
                <a:off x="5915125" y="1617801"/>
                <a:ext cx="74258" cy="283082"/>
              </a:xfrm>
              <a:custGeom>
                <a:rect b="b" l="l" r="r" t="t"/>
                <a:pathLst>
                  <a:path extrusionOk="0" h="4262" w="1118">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7"/>
              <p:cNvSpPr/>
              <p:nvPr/>
            </p:nvSpPr>
            <p:spPr>
              <a:xfrm>
                <a:off x="6049293" y="1237214"/>
                <a:ext cx="68878" cy="663669"/>
              </a:xfrm>
              <a:custGeom>
                <a:rect b="b" l="l" r="r" t="t"/>
                <a:pathLst>
                  <a:path extrusionOk="0" h="9992" w="1037">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7"/>
              <p:cNvSpPr/>
              <p:nvPr/>
            </p:nvSpPr>
            <p:spPr>
              <a:xfrm>
                <a:off x="4205341" y="1617801"/>
                <a:ext cx="74258" cy="283082"/>
              </a:xfrm>
              <a:custGeom>
                <a:rect b="b" l="l" r="r" t="t"/>
                <a:pathLst>
                  <a:path extrusionOk="0" h="4262" w="1118">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7"/>
              <p:cNvSpPr/>
              <p:nvPr/>
            </p:nvSpPr>
            <p:spPr>
              <a:xfrm>
                <a:off x="4339510" y="1237214"/>
                <a:ext cx="68878" cy="663669"/>
              </a:xfrm>
              <a:custGeom>
                <a:rect b="b" l="l" r="r" t="t"/>
                <a:pathLst>
                  <a:path extrusionOk="0" h="9992" w="1037">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7"/>
              <p:cNvSpPr/>
              <p:nvPr/>
            </p:nvSpPr>
            <p:spPr>
              <a:xfrm>
                <a:off x="6304213" y="1053762"/>
                <a:ext cx="85283" cy="847121"/>
              </a:xfrm>
              <a:custGeom>
                <a:rect b="b" l="l" r="r" t="t"/>
                <a:pathLst>
                  <a:path extrusionOk="0" h="12754" w="1284">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7"/>
              <p:cNvSpPr/>
              <p:nvPr/>
            </p:nvSpPr>
            <p:spPr>
              <a:xfrm>
                <a:off x="6444825" y="1431958"/>
                <a:ext cx="67084" cy="468992"/>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7"/>
              <p:cNvSpPr/>
              <p:nvPr/>
            </p:nvSpPr>
            <p:spPr>
              <a:xfrm>
                <a:off x="6579126" y="1578945"/>
                <a:ext cx="61571" cy="321938"/>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7"/>
              <p:cNvSpPr/>
              <p:nvPr/>
            </p:nvSpPr>
            <p:spPr>
              <a:xfrm>
                <a:off x="6707848" y="1204004"/>
                <a:ext cx="67084" cy="696879"/>
              </a:xfrm>
              <a:custGeom>
                <a:rect b="b" l="l" r="r" t="t"/>
                <a:pathLst>
                  <a:path extrusionOk="0" h="10492" w="101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7"/>
              <p:cNvSpPr/>
              <p:nvPr/>
            </p:nvSpPr>
            <p:spPr>
              <a:xfrm>
                <a:off x="6839359" y="1475064"/>
                <a:ext cx="67084" cy="425819"/>
              </a:xfrm>
              <a:custGeom>
                <a:rect b="b" l="l" r="r" t="t"/>
                <a:pathLst>
                  <a:path extrusionOk="0" h="6411" w="101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27"/>
              <p:cNvSpPr/>
              <p:nvPr/>
            </p:nvSpPr>
            <p:spPr>
              <a:xfrm>
                <a:off x="6970871" y="1531322"/>
                <a:ext cx="67084" cy="369561"/>
              </a:xfrm>
              <a:custGeom>
                <a:rect b="b" l="l" r="r" t="t"/>
                <a:pathLst>
                  <a:path extrusionOk="0" h="5564" w="101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27"/>
              <p:cNvSpPr/>
              <p:nvPr/>
            </p:nvSpPr>
            <p:spPr>
              <a:xfrm>
                <a:off x="6180938" y="1237214"/>
                <a:ext cx="68745" cy="663669"/>
              </a:xfrm>
              <a:custGeom>
                <a:rect b="b" l="l" r="r" t="t"/>
                <a:pathLst>
                  <a:path extrusionOk="0" h="9992" w="1035">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7"/>
              <p:cNvSpPr/>
              <p:nvPr/>
            </p:nvSpPr>
            <p:spPr>
              <a:xfrm>
                <a:off x="8023097" y="1431958"/>
                <a:ext cx="67084" cy="468992"/>
              </a:xfrm>
              <a:custGeom>
                <a:rect b="b" l="l" r="r" t="t"/>
                <a:pathLst>
                  <a:path extrusionOk="0" h="7061" w="101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7"/>
              <p:cNvSpPr/>
              <p:nvPr/>
            </p:nvSpPr>
            <p:spPr>
              <a:xfrm>
                <a:off x="8157398" y="1578945"/>
                <a:ext cx="61571" cy="321938"/>
              </a:xfrm>
              <a:custGeom>
                <a:rect b="b" l="l" r="r" t="t"/>
                <a:pathLst>
                  <a:path extrusionOk="0" h="4847" w="927">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7"/>
              <p:cNvSpPr/>
              <p:nvPr/>
            </p:nvSpPr>
            <p:spPr>
              <a:xfrm>
                <a:off x="8286253" y="1204004"/>
                <a:ext cx="67018" cy="696879"/>
              </a:xfrm>
              <a:custGeom>
                <a:rect b="b" l="l" r="r" t="t"/>
                <a:pathLst>
                  <a:path extrusionOk="0" h="10492" w="1009">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27"/>
              <p:cNvSpPr/>
              <p:nvPr/>
            </p:nvSpPr>
            <p:spPr>
              <a:xfrm>
                <a:off x="8417764" y="1475197"/>
                <a:ext cx="67018" cy="425686"/>
              </a:xfrm>
              <a:custGeom>
                <a:rect b="b" l="l" r="r" t="t"/>
                <a:pathLst>
                  <a:path extrusionOk="0" h="6409" w="1009">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7"/>
              <p:cNvSpPr/>
              <p:nvPr/>
            </p:nvSpPr>
            <p:spPr>
              <a:xfrm>
                <a:off x="8549276" y="1531322"/>
                <a:ext cx="67084" cy="369561"/>
              </a:xfrm>
              <a:custGeom>
                <a:rect b="b" l="l" r="r" t="t"/>
                <a:pathLst>
                  <a:path extrusionOk="0" h="5564" w="101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7"/>
              <p:cNvSpPr/>
              <p:nvPr/>
            </p:nvSpPr>
            <p:spPr>
              <a:xfrm>
                <a:off x="8679924" y="1286896"/>
                <a:ext cx="68878" cy="613986"/>
              </a:xfrm>
              <a:custGeom>
                <a:rect b="b" l="l" r="r" t="t"/>
                <a:pathLst>
                  <a:path extrusionOk="0" h="9244" w="1037">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7"/>
              <p:cNvSpPr/>
              <p:nvPr/>
            </p:nvSpPr>
            <p:spPr>
              <a:xfrm>
                <a:off x="8808779" y="1207259"/>
                <a:ext cx="74258" cy="693624"/>
              </a:xfrm>
              <a:custGeom>
                <a:rect b="b" l="l" r="r" t="t"/>
                <a:pathLst>
                  <a:path extrusionOk="0" h="10443" w="1118">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7"/>
              <p:cNvSpPr/>
              <p:nvPr/>
            </p:nvSpPr>
            <p:spPr>
              <a:xfrm>
                <a:off x="-10900" y="779650"/>
                <a:ext cx="77850" cy="1121225"/>
              </a:xfrm>
              <a:custGeom>
                <a:rect b="b" l="l" r="r" t="t"/>
                <a:pathLst>
                  <a:path extrusionOk="0" h="17805" w="1172">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7"/>
              <p:cNvSpPr/>
              <p:nvPr/>
            </p:nvSpPr>
            <p:spPr>
              <a:xfrm>
                <a:off x="9073662" y="1323693"/>
                <a:ext cx="70538" cy="577190"/>
              </a:xfrm>
              <a:custGeom>
                <a:rect b="b" l="l" r="r" t="t"/>
                <a:pathLst>
                  <a:path extrusionOk="0" h="8690" w="1062">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27"/>
              <p:cNvSpPr/>
              <p:nvPr/>
            </p:nvSpPr>
            <p:spPr>
              <a:xfrm>
                <a:off x="912608" y="1617788"/>
                <a:ext cx="74191" cy="283082"/>
              </a:xfrm>
              <a:custGeom>
                <a:rect b="b" l="l" r="r" t="t"/>
                <a:pathLst>
                  <a:path extrusionOk="0" h="4262" w="1117">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0" name="Google Shape;1440;p27"/>
            <p:cNvGrpSpPr/>
            <p:nvPr/>
          </p:nvGrpSpPr>
          <p:grpSpPr>
            <a:xfrm>
              <a:off x="-1" y="1900931"/>
              <a:ext cx="9144134" cy="129765"/>
              <a:chOff x="237925" y="603400"/>
              <a:chExt cx="3162200" cy="44875"/>
            </a:xfrm>
          </p:grpSpPr>
          <p:sp>
            <p:nvSpPr>
              <p:cNvPr id="1441" name="Google Shape;1441;p27"/>
              <p:cNvSpPr/>
              <p:nvPr/>
            </p:nvSpPr>
            <p:spPr>
              <a:xfrm>
                <a:off x="238125" y="603400"/>
                <a:ext cx="3162000" cy="7850"/>
              </a:xfrm>
              <a:custGeom>
                <a:rect b="b" l="l" r="r" t="t"/>
                <a:pathLst>
                  <a:path extrusionOk="0" h="314" w="126480">
                    <a:moveTo>
                      <a:pt x="0" y="0"/>
                    </a:moveTo>
                    <a:lnTo>
                      <a:pt x="0" y="314"/>
                    </a:lnTo>
                    <a:lnTo>
                      <a:pt x="126479" y="314"/>
                    </a:lnTo>
                    <a:lnTo>
                      <a:pt x="126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7"/>
              <p:cNvSpPr/>
              <p:nvPr/>
            </p:nvSpPr>
            <p:spPr>
              <a:xfrm>
                <a:off x="237925" y="636525"/>
                <a:ext cx="3147200" cy="11750"/>
              </a:xfrm>
              <a:custGeom>
                <a:rect b="b" l="l" r="r" t="t"/>
                <a:pathLst>
                  <a:path extrusionOk="0" h="470" w="125888">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3" name="Google Shape;1443;p27"/>
            <p:cNvSpPr/>
            <p:nvPr/>
          </p:nvSpPr>
          <p:spPr>
            <a:xfrm>
              <a:off x="-22225" y="697800"/>
              <a:ext cx="9197600" cy="937625"/>
            </a:xfrm>
            <a:custGeom>
              <a:rect b="b" l="l" r="r" t="t"/>
              <a:pathLst>
                <a:path extrusionOk="0" h="37505" w="367904">
                  <a:moveTo>
                    <a:pt x="0" y="2381"/>
                  </a:moveTo>
                  <a:lnTo>
                    <a:pt x="34529" y="21066"/>
                  </a:lnTo>
                  <a:lnTo>
                    <a:pt x="65783" y="13030"/>
                  </a:lnTo>
                  <a:lnTo>
                    <a:pt x="103585" y="34461"/>
                  </a:lnTo>
                  <a:lnTo>
                    <a:pt x="139079" y="22771"/>
                  </a:lnTo>
                  <a:lnTo>
                    <a:pt x="171226" y="37505"/>
                  </a:lnTo>
                  <a:lnTo>
                    <a:pt x="223614" y="0"/>
                  </a:lnTo>
                  <a:lnTo>
                    <a:pt x="255092" y="14816"/>
                  </a:lnTo>
                  <a:lnTo>
                    <a:pt x="291777" y="893"/>
                  </a:lnTo>
                  <a:lnTo>
                    <a:pt x="367904" y="25531"/>
                  </a:lnTo>
                </a:path>
              </a:pathLst>
            </a:custGeom>
            <a:noFill/>
            <a:ln cap="flat" cmpd="sng" w="38100">
              <a:solidFill>
                <a:schemeClr val="dk2"/>
              </a:solidFill>
              <a:prstDash val="solid"/>
              <a:round/>
              <a:headEnd len="med" w="med" type="none"/>
              <a:tailEnd len="med" w="med" type="none"/>
            </a:ln>
          </p:spPr>
        </p:sp>
      </p:grpSp>
      <p:sp>
        <p:nvSpPr>
          <p:cNvPr id="1444" name="Google Shape;1444;p27"/>
          <p:cNvSpPr txBox="1"/>
          <p:nvPr>
            <p:ph type="title"/>
          </p:nvPr>
        </p:nvSpPr>
        <p:spPr>
          <a:xfrm>
            <a:off x="713250" y="2283000"/>
            <a:ext cx="7717500" cy="8772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lang="en"/>
              <a:t>Problem Statement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8" name="Shape 1448"/>
        <p:cNvGrpSpPr/>
        <p:nvPr/>
      </p:nvGrpSpPr>
      <p:grpSpPr>
        <a:xfrm>
          <a:off x="0" y="0"/>
          <a:ext cx="0" cy="0"/>
          <a:chOff x="0" y="0"/>
          <a:chExt cx="0" cy="0"/>
        </a:xfrm>
      </p:grpSpPr>
      <p:sp>
        <p:nvSpPr>
          <p:cNvPr id="1449" name="Google Shape;1449;p28"/>
          <p:cNvSpPr txBox="1"/>
          <p:nvPr>
            <p:ph type="title"/>
          </p:nvPr>
        </p:nvSpPr>
        <p:spPr>
          <a:xfrm>
            <a:off x="720000" y="188175"/>
            <a:ext cx="7704000" cy="7233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Literature Survey</a:t>
            </a:r>
            <a:endParaRPr/>
          </a:p>
        </p:txBody>
      </p:sp>
      <p:graphicFrame>
        <p:nvGraphicFramePr>
          <p:cNvPr id="1450" name="Google Shape;1450;p28"/>
          <p:cNvGraphicFramePr/>
          <p:nvPr/>
        </p:nvGraphicFramePr>
        <p:xfrm>
          <a:off x="286525" y="975663"/>
          <a:ext cx="3000000" cy="3000000"/>
        </p:xfrm>
        <a:graphic>
          <a:graphicData uri="http://schemas.openxmlformats.org/drawingml/2006/table">
            <a:tbl>
              <a:tblPr>
                <a:noFill/>
                <a:tableStyleId>{C053A4A0-2312-4A1B-84D7-E815B72D7E91}</a:tableStyleId>
              </a:tblPr>
              <a:tblGrid>
                <a:gridCol w="3873650"/>
                <a:gridCol w="2460875"/>
                <a:gridCol w="2236425"/>
              </a:tblGrid>
              <a:tr h="585725">
                <a:tc>
                  <a:txBody>
                    <a:bodyPr/>
                    <a:lstStyle/>
                    <a:p>
                      <a:pPr indent="0" lvl="0" marL="0" rtl="0" algn="ctr">
                        <a:spcBef>
                          <a:spcPts val="0"/>
                        </a:spcBef>
                        <a:spcAft>
                          <a:spcPts val="0"/>
                        </a:spcAft>
                        <a:buNone/>
                      </a:pPr>
                      <a:r>
                        <a:rPr lang="en" sz="1600">
                          <a:solidFill>
                            <a:schemeClr val="dk1"/>
                          </a:solidFill>
                          <a:latin typeface="Kanit SemiBold"/>
                          <a:ea typeface="Kanit SemiBold"/>
                          <a:cs typeface="Kanit SemiBold"/>
                          <a:sym typeface="Kanit SemiBold"/>
                        </a:rPr>
                        <a:t>Paper Name / Author</a:t>
                      </a:r>
                      <a:endParaRPr sz="1600">
                        <a:solidFill>
                          <a:schemeClr val="dk1"/>
                        </a:solidFill>
                        <a:latin typeface="Kanit SemiBold"/>
                        <a:ea typeface="Kanit SemiBold"/>
                        <a:cs typeface="Kanit SemiBold"/>
                        <a:sym typeface="Kanit SemiBold"/>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600">
                          <a:solidFill>
                            <a:schemeClr val="dk1"/>
                          </a:solidFill>
                          <a:latin typeface="Kanit SemiBold"/>
                          <a:ea typeface="Kanit SemiBold"/>
                          <a:cs typeface="Kanit SemiBold"/>
                          <a:sym typeface="Kanit SemiBold"/>
                        </a:rPr>
                        <a:t>Idea Presented</a:t>
                      </a:r>
                      <a:endParaRPr sz="1600">
                        <a:solidFill>
                          <a:schemeClr val="dk1"/>
                        </a:solidFill>
                        <a:latin typeface="Kanit SemiBold"/>
                        <a:ea typeface="Kanit SemiBold"/>
                        <a:cs typeface="Kanit SemiBold"/>
                        <a:sym typeface="Kanit SemiBold"/>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ctr">
                        <a:spcBef>
                          <a:spcPts val="0"/>
                        </a:spcBef>
                        <a:spcAft>
                          <a:spcPts val="1600"/>
                        </a:spcAft>
                        <a:buNone/>
                      </a:pPr>
                      <a:r>
                        <a:rPr lang="en" sz="1600">
                          <a:solidFill>
                            <a:schemeClr val="dk1"/>
                          </a:solidFill>
                          <a:latin typeface="Kanit SemiBold"/>
                          <a:ea typeface="Kanit SemiBold"/>
                          <a:cs typeface="Kanit SemiBold"/>
                          <a:sym typeface="Kanit SemiBold"/>
                        </a:rPr>
                        <a:t>Remarks</a:t>
                      </a:r>
                      <a:endParaRPr sz="1600">
                        <a:solidFill>
                          <a:schemeClr val="dk1"/>
                        </a:solidFill>
                        <a:latin typeface="Kanit SemiBold"/>
                        <a:ea typeface="Kanit SemiBold"/>
                        <a:cs typeface="Kanit SemiBold"/>
                        <a:sym typeface="Kanit SemiBold"/>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r>
              <a:tr h="1005275">
                <a:tc>
                  <a:txBody>
                    <a:bodyPr/>
                    <a:lstStyle/>
                    <a:p>
                      <a:pPr indent="0" lvl="0" marL="0" rtl="0" algn="l">
                        <a:spcBef>
                          <a:spcPts val="0"/>
                        </a:spcBef>
                        <a:spcAft>
                          <a:spcPts val="0"/>
                        </a:spcAft>
                        <a:buNone/>
                      </a:pPr>
                      <a:r>
                        <a:rPr lang="en" sz="1100">
                          <a:solidFill>
                            <a:schemeClr val="dk1"/>
                          </a:solidFill>
                          <a:latin typeface="Kanit"/>
                          <a:ea typeface="Kanit"/>
                          <a:cs typeface="Kanit"/>
                          <a:sym typeface="Kanit"/>
                        </a:rPr>
                        <a:t>Combining Transformer-Based Deep Reinforcement Learning with Black-Litterman Model for Portfolio Optimization. </a:t>
                      </a:r>
                      <a:endParaRPr sz="1100">
                        <a:solidFill>
                          <a:schemeClr val="dk1"/>
                        </a:solidFill>
                        <a:latin typeface="Kanit"/>
                        <a:ea typeface="Kanit"/>
                        <a:cs typeface="Kanit"/>
                        <a:sym typeface="Kanit"/>
                      </a:endParaRPr>
                    </a:p>
                    <a:p>
                      <a:pPr indent="0" lvl="0" marL="0" rtl="0" algn="l">
                        <a:spcBef>
                          <a:spcPts val="0"/>
                        </a:spcBef>
                        <a:spcAft>
                          <a:spcPts val="0"/>
                        </a:spcAft>
                        <a:buNone/>
                      </a:pPr>
                      <a:r>
                        <a:rPr b="1" lang="en" sz="1100">
                          <a:solidFill>
                            <a:schemeClr val="dk1"/>
                          </a:solidFill>
                          <a:latin typeface="Kanit"/>
                          <a:ea typeface="Kanit"/>
                          <a:cs typeface="Kanit"/>
                          <a:sym typeface="Kanit"/>
                        </a:rPr>
                        <a:t>Authors:</a:t>
                      </a:r>
                      <a:r>
                        <a:rPr lang="en" sz="1100">
                          <a:solidFill>
                            <a:schemeClr val="dk1"/>
                          </a:solidFill>
                          <a:latin typeface="Kanit"/>
                          <a:ea typeface="Kanit"/>
                          <a:cs typeface="Kanit"/>
                          <a:sym typeface="Kanit"/>
                        </a:rPr>
                        <a:t>  Ruoyu S., Angelos S., Zhengyong J., Jionglong Su, ACM, Neural Computing &amp; Applications (Feb. 2024). [1]</a:t>
                      </a:r>
                      <a:endParaRPr sz="1100">
                        <a:solidFill>
                          <a:schemeClr val="dk1"/>
                        </a:solidFill>
                        <a:latin typeface="Kanit"/>
                        <a:ea typeface="Kanit"/>
                        <a:cs typeface="Kanit"/>
                        <a:sym typeface="Kanit"/>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100">
                          <a:solidFill>
                            <a:schemeClr val="dk1"/>
                          </a:solidFill>
                          <a:latin typeface="Kanit"/>
                          <a:ea typeface="Kanit"/>
                          <a:cs typeface="Kanit"/>
                          <a:sym typeface="Kanit"/>
                        </a:rPr>
                        <a:t>Hybrid approach integrating Deep Reinforcement Learning with the Black -Litterman model for portfolio optimization.</a:t>
                      </a:r>
                      <a:endParaRPr sz="1100">
                        <a:solidFill>
                          <a:schemeClr val="dk1"/>
                        </a:solidFill>
                        <a:latin typeface="Kanit"/>
                        <a:ea typeface="Kanit"/>
                        <a:cs typeface="Kanit"/>
                        <a:sym typeface="Kanit"/>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1600"/>
                        </a:spcAft>
                        <a:buNone/>
                      </a:pPr>
                      <a:r>
                        <a:rPr lang="en" sz="1100">
                          <a:solidFill>
                            <a:schemeClr val="dk1"/>
                          </a:solidFill>
                          <a:latin typeface="Kanit"/>
                          <a:ea typeface="Kanit"/>
                          <a:cs typeface="Kanit"/>
                          <a:sym typeface="Kanit"/>
                        </a:rPr>
                        <a:t>Enhanced risk-adjusted returns; significant improvement over traditional strategies.</a:t>
                      </a:r>
                      <a:endParaRPr sz="1100">
                        <a:solidFill>
                          <a:schemeClr val="dk1"/>
                        </a:solidFill>
                        <a:latin typeface="Kanit"/>
                        <a:ea typeface="Kanit"/>
                        <a:cs typeface="Kanit"/>
                        <a:sym typeface="Kanit"/>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r>
              <a:tr h="1005275">
                <a:tc>
                  <a:txBody>
                    <a:bodyPr/>
                    <a:lstStyle/>
                    <a:p>
                      <a:pPr indent="0" lvl="0" marL="0" rtl="0" algn="l">
                        <a:spcBef>
                          <a:spcPts val="0"/>
                        </a:spcBef>
                        <a:spcAft>
                          <a:spcPts val="0"/>
                        </a:spcAft>
                        <a:buNone/>
                      </a:pPr>
                      <a:r>
                        <a:rPr lang="en" sz="1100">
                          <a:solidFill>
                            <a:schemeClr val="dk1"/>
                          </a:solidFill>
                          <a:latin typeface="Kanit"/>
                          <a:ea typeface="Kanit"/>
                          <a:cs typeface="Kanit"/>
                          <a:sym typeface="Kanit"/>
                        </a:rPr>
                        <a:t>Enhanced Stock Market Forecasting Using Dandelion Optimization-Driven 3D-CNN-GRU Classification. </a:t>
                      </a:r>
                      <a:endParaRPr sz="1100">
                        <a:solidFill>
                          <a:schemeClr val="dk1"/>
                        </a:solidFill>
                        <a:latin typeface="Kanit"/>
                        <a:ea typeface="Kanit"/>
                        <a:cs typeface="Kanit"/>
                        <a:sym typeface="Kanit"/>
                      </a:endParaRPr>
                    </a:p>
                    <a:p>
                      <a:pPr indent="0" lvl="0" marL="0" rtl="0" algn="l">
                        <a:spcBef>
                          <a:spcPts val="0"/>
                        </a:spcBef>
                        <a:spcAft>
                          <a:spcPts val="0"/>
                        </a:spcAft>
                        <a:buNone/>
                      </a:pPr>
                      <a:r>
                        <a:rPr b="1" lang="en" sz="1100">
                          <a:solidFill>
                            <a:schemeClr val="dk1"/>
                          </a:solidFill>
                          <a:latin typeface="Kanit"/>
                          <a:ea typeface="Kanit"/>
                          <a:cs typeface="Kanit"/>
                          <a:sym typeface="Kanit"/>
                        </a:rPr>
                        <a:t>Authors:</a:t>
                      </a:r>
                      <a:r>
                        <a:rPr lang="en" sz="1100">
                          <a:solidFill>
                            <a:schemeClr val="dk1"/>
                          </a:solidFill>
                          <a:latin typeface="Kanit"/>
                          <a:ea typeface="Kanit"/>
                          <a:cs typeface="Kanit"/>
                          <a:sym typeface="Kanit"/>
                        </a:rPr>
                        <a:t> Jagadesh, B.N., RajaSekhar Reddy, N.V., Udayaraju, P., et al., Scientific Reports (Nature Publishing Group, 2024). [2]</a:t>
                      </a:r>
                      <a:endParaRPr sz="1100">
                        <a:solidFill>
                          <a:schemeClr val="dk1"/>
                        </a:solidFill>
                        <a:latin typeface="Kanit"/>
                        <a:ea typeface="Kanit"/>
                        <a:cs typeface="Kanit"/>
                        <a:sym typeface="Kanit"/>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100">
                          <a:solidFill>
                            <a:schemeClr val="dk1"/>
                          </a:solidFill>
                          <a:latin typeface="Kanit"/>
                          <a:ea typeface="Kanit"/>
                          <a:cs typeface="Kanit"/>
                          <a:sym typeface="Kanit"/>
                        </a:rPr>
                        <a:t>3D-CNN-GRU model optimized with Dandelion Optimization Algorithm for stock forecasting. </a:t>
                      </a:r>
                      <a:endParaRPr sz="1100">
                        <a:solidFill>
                          <a:schemeClr val="dk1"/>
                        </a:solidFill>
                        <a:latin typeface="Kanit"/>
                        <a:ea typeface="Kanit"/>
                        <a:cs typeface="Kanit"/>
                        <a:sym typeface="Kanit"/>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100">
                          <a:solidFill>
                            <a:schemeClr val="dk1"/>
                          </a:solidFill>
                          <a:latin typeface="Kanit"/>
                          <a:ea typeface="Kanit"/>
                          <a:cs typeface="Kanit"/>
                          <a:sym typeface="Kanit"/>
                        </a:rPr>
                        <a:t>Achieved 99.14% accuracy; reduces noise and overfitting, promising for financial forecasting.</a:t>
                      </a:r>
                      <a:endParaRPr sz="1100">
                        <a:solidFill>
                          <a:schemeClr val="dk1"/>
                        </a:solidFill>
                        <a:latin typeface="Kanit"/>
                        <a:ea typeface="Kanit"/>
                        <a:cs typeface="Kanit"/>
                        <a:sym typeface="Kanit"/>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r>
              <a:tr h="816700">
                <a:tc>
                  <a:txBody>
                    <a:bodyPr/>
                    <a:lstStyle/>
                    <a:p>
                      <a:pPr indent="0" lvl="0" marL="0" rtl="0" algn="l">
                        <a:spcBef>
                          <a:spcPts val="0"/>
                        </a:spcBef>
                        <a:spcAft>
                          <a:spcPts val="0"/>
                        </a:spcAft>
                        <a:buNone/>
                      </a:pPr>
                      <a:r>
                        <a:rPr lang="en" sz="1100">
                          <a:solidFill>
                            <a:schemeClr val="dk1"/>
                          </a:solidFill>
                          <a:latin typeface="Kanit"/>
                          <a:ea typeface="Kanit"/>
                          <a:cs typeface="Kanit"/>
                          <a:sym typeface="Kanit"/>
                        </a:rPr>
                        <a:t>A Deep Fusion Model for Stock Market Prediction with News Headlines and Time Series Data.</a:t>
                      </a:r>
                      <a:endParaRPr sz="1100">
                        <a:solidFill>
                          <a:schemeClr val="dk1"/>
                        </a:solidFill>
                        <a:latin typeface="Kanit"/>
                        <a:ea typeface="Kanit"/>
                        <a:cs typeface="Kanit"/>
                        <a:sym typeface="Kanit"/>
                      </a:endParaRPr>
                    </a:p>
                    <a:p>
                      <a:pPr indent="0" lvl="0" marL="0" rtl="0" algn="l">
                        <a:spcBef>
                          <a:spcPts val="0"/>
                        </a:spcBef>
                        <a:spcAft>
                          <a:spcPts val="0"/>
                        </a:spcAft>
                        <a:buNone/>
                      </a:pPr>
                      <a:r>
                        <a:rPr b="1" lang="en" sz="1100">
                          <a:solidFill>
                            <a:schemeClr val="dk1"/>
                          </a:solidFill>
                          <a:latin typeface="Kanit"/>
                          <a:ea typeface="Kanit"/>
                          <a:cs typeface="Kanit"/>
                          <a:sym typeface="Kanit"/>
                        </a:rPr>
                        <a:t>Authors:</a:t>
                      </a:r>
                      <a:r>
                        <a:rPr lang="en" sz="1100">
                          <a:solidFill>
                            <a:schemeClr val="dk1"/>
                          </a:solidFill>
                          <a:latin typeface="Kanit"/>
                          <a:ea typeface="Kanit"/>
                          <a:cs typeface="Kanit"/>
                          <a:sym typeface="Kanit"/>
                        </a:rPr>
                        <a:t> Chen, P., Boukouvalas, Z. &amp; Corizzo, R., Neural Computing and Applications, (Springer, 2024). [3]</a:t>
                      </a:r>
                      <a:endParaRPr sz="1100">
                        <a:solidFill>
                          <a:schemeClr val="dk1"/>
                        </a:solidFill>
                        <a:latin typeface="Kanit"/>
                        <a:ea typeface="Kanit"/>
                        <a:cs typeface="Kanit"/>
                        <a:sym typeface="Kanit"/>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100">
                          <a:solidFill>
                            <a:schemeClr val="dk1"/>
                          </a:solidFill>
                          <a:latin typeface="Kanit"/>
                          <a:ea typeface="Kanit"/>
                          <a:cs typeface="Kanit"/>
                          <a:sym typeface="Kanit"/>
                        </a:rPr>
                        <a:t>Multimodal learning model combining sentiment analysis and time-series data for better prediction.</a:t>
                      </a:r>
                      <a:endParaRPr sz="1100">
                        <a:solidFill>
                          <a:schemeClr val="dk1"/>
                        </a:solidFill>
                        <a:latin typeface="Kanit"/>
                        <a:ea typeface="Kanit"/>
                        <a:cs typeface="Kanit"/>
                        <a:sym typeface="Kanit"/>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l">
                        <a:spcBef>
                          <a:spcPts val="0"/>
                        </a:spcBef>
                        <a:spcAft>
                          <a:spcPts val="1600"/>
                        </a:spcAft>
                        <a:buNone/>
                      </a:pPr>
                      <a:r>
                        <a:rPr lang="en" sz="1100">
                          <a:solidFill>
                            <a:schemeClr val="dk1"/>
                          </a:solidFill>
                          <a:latin typeface="Kanit"/>
                          <a:ea typeface="Kanit"/>
                          <a:cs typeface="Kanit"/>
                          <a:sym typeface="Kanit"/>
                        </a:rPr>
                        <a:t>Global search capability and adaptability to market volatility, but less scalable.</a:t>
                      </a:r>
                      <a:endParaRPr sz="1100">
                        <a:solidFill>
                          <a:schemeClr val="dk1"/>
                        </a:solidFill>
                        <a:latin typeface="Kanit"/>
                        <a:ea typeface="Kanit"/>
                        <a:cs typeface="Kanit"/>
                        <a:sym typeface="Kanit"/>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4" name="Shape 1454"/>
        <p:cNvGrpSpPr/>
        <p:nvPr/>
      </p:nvGrpSpPr>
      <p:grpSpPr>
        <a:xfrm>
          <a:off x="0" y="0"/>
          <a:ext cx="0" cy="0"/>
          <a:chOff x="0" y="0"/>
          <a:chExt cx="0" cy="0"/>
        </a:xfrm>
      </p:grpSpPr>
      <p:graphicFrame>
        <p:nvGraphicFramePr>
          <p:cNvPr id="1455" name="Google Shape;1455;p29"/>
          <p:cNvGraphicFramePr/>
          <p:nvPr/>
        </p:nvGraphicFramePr>
        <p:xfrm>
          <a:off x="286525" y="290738"/>
          <a:ext cx="3000000" cy="3000000"/>
        </p:xfrm>
        <a:graphic>
          <a:graphicData uri="http://schemas.openxmlformats.org/drawingml/2006/table">
            <a:tbl>
              <a:tblPr>
                <a:noFill/>
                <a:tableStyleId>{C053A4A0-2312-4A1B-84D7-E815B72D7E91}</a:tableStyleId>
              </a:tblPr>
              <a:tblGrid>
                <a:gridCol w="4098400"/>
                <a:gridCol w="2460850"/>
                <a:gridCol w="2011700"/>
              </a:tblGrid>
              <a:tr h="588825">
                <a:tc>
                  <a:txBody>
                    <a:bodyPr/>
                    <a:lstStyle/>
                    <a:p>
                      <a:pPr indent="0" lvl="0" marL="0" rtl="0" algn="ctr">
                        <a:spcBef>
                          <a:spcPts val="0"/>
                        </a:spcBef>
                        <a:spcAft>
                          <a:spcPts val="0"/>
                        </a:spcAft>
                        <a:buNone/>
                      </a:pPr>
                      <a:r>
                        <a:rPr lang="en" sz="1600">
                          <a:solidFill>
                            <a:schemeClr val="dk1"/>
                          </a:solidFill>
                          <a:latin typeface="Kanit SemiBold"/>
                          <a:ea typeface="Kanit SemiBold"/>
                          <a:cs typeface="Kanit SemiBold"/>
                          <a:sym typeface="Kanit SemiBold"/>
                        </a:rPr>
                        <a:t>Paper Name / Author</a:t>
                      </a:r>
                      <a:endParaRPr sz="1600">
                        <a:solidFill>
                          <a:schemeClr val="dk1"/>
                        </a:solidFill>
                        <a:latin typeface="Kanit SemiBold"/>
                        <a:ea typeface="Kanit SemiBold"/>
                        <a:cs typeface="Kanit SemiBold"/>
                        <a:sym typeface="Kanit SemiBold"/>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600">
                          <a:solidFill>
                            <a:schemeClr val="dk1"/>
                          </a:solidFill>
                          <a:latin typeface="Kanit SemiBold"/>
                          <a:ea typeface="Kanit SemiBold"/>
                          <a:cs typeface="Kanit SemiBold"/>
                          <a:sym typeface="Kanit SemiBold"/>
                        </a:rPr>
                        <a:t>Idea Presented</a:t>
                      </a:r>
                      <a:endParaRPr sz="1600">
                        <a:solidFill>
                          <a:schemeClr val="dk1"/>
                        </a:solidFill>
                        <a:latin typeface="Kanit SemiBold"/>
                        <a:ea typeface="Kanit SemiBold"/>
                        <a:cs typeface="Kanit SemiBold"/>
                        <a:sym typeface="Kanit SemiBold"/>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ctr">
                        <a:spcBef>
                          <a:spcPts val="0"/>
                        </a:spcBef>
                        <a:spcAft>
                          <a:spcPts val="1600"/>
                        </a:spcAft>
                        <a:buNone/>
                      </a:pPr>
                      <a:r>
                        <a:rPr lang="en" sz="1600">
                          <a:solidFill>
                            <a:schemeClr val="dk1"/>
                          </a:solidFill>
                          <a:latin typeface="Kanit SemiBold"/>
                          <a:ea typeface="Kanit SemiBold"/>
                          <a:cs typeface="Kanit SemiBold"/>
                          <a:sym typeface="Kanit SemiBold"/>
                        </a:rPr>
                        <a:t>Remarks</a:t>
                      </a:r>
                      <a:endParaRPr sz="1600">
                        <a:solidFill>
                          <a:schemeClr val="dk1"/>
                        </a:solidFill>
                        <a:latin typeface="Kanit SemiBold"/>
                        <a:ea typeface="Kanit SemiBold"/>
                        <a:cs typeface="Kanit SemiBold"/>
                        <a:sym typeface="Kanit SemiBold"/>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r>
              <a:tr h="1219800">
                <a:tc>
                  <a:txBody>
                    <a:bodyPr/>
                    <a:lstStyle/>
                    <a:p>
                      <a:pPr indent="0" lvl="0" marL="0" rtl="0" algn="l">
                        <a:spcBef>
                          <a:spcPts val="0"/>
                        </a:spcBef>
                        <a:spcAft>
                          <a:spcPts val="0"/>
                        </a:spcAft>
                        <a:buNone/>
                      </a:pPr>
                      <a:r>
                        <a:rPr lang="en" sz="1100">
                          <a:solidFill>
                            <a:schemeClr val="dk1"/>
                          </a:solidFill>
                          <a:latin typeface="Kanit"/>
                          <a:ea typeface="Kanit"/>
                          <a:cs typeface="Kanit"/>
                          <a:sym typeface="Kanit"/>
                        </a:rPr>
                        <a:t>Recent Developments and Methodologies for Stock Market Prediction Using Soft Computing Technique.</a:t>
                      </a:r>
                      <a:endParaRPr sz="1100">
                        <a:solidFill>
                          <a:schemeClr val="dk1"/>
                        </a:solidFill>
                        <a:latin typeface="Kanit"/>
                        <a:ea typeface="Kanit"/>
                        <a:cs typeface="Kanit"/>
                        <a:sym typeface="Kanit"/>
                      </a:endParaRPr>
                    </a:p>
                    <a:p>
                      <a:pPr indent="0" lvl="0" marL="0" rtl="0" algn="l">
                        <a:spcBef>
                          <a:spcPts val="0"/>
                        </a:spcBef>
                        <a:spcAft>
                          <a:spcPts val="0"/>
                        </a:spcAft>
                        <a:buNone/>
                      </a:pPr>
                      <a:r>
                        <a:rPr b="1" lang="en" sz="1100">
                          <a:solidFill>
                            <a:schemeClr val="dk1"/>
                          </a:solidFill>
                          <a:latin typeface="Kanit"/>
                          <a:ea typeface="Kanit"/>
                          <a:cs typeface="Kanit"/>
                          <a:sym typeface="Kanit"/>
                        </a:rPr>
                        <a:t>Authors:</a:t>
                      </a:r>
                      <a:r>
                        <a:rPr lang="en" sz="1100">
                          <a:solidFill>
                            <a:schemeClr val="dk1"/>
                          </a:solidFill>
                          <a:latin typeface="Kanit"/>
                          <a:ea typeface="Kanit"/>
                          <a:cs typeface="Kanit"/>
                          <a:sym typeface="Kanit"/>
                        </a:rPr>
                        <a:t>  J. Padilla‑Caballero, R. Diaz‑Quichiz, M. Quispe‑Huayllapuma, H. Huayllapuma‑Rivera, L. Rojas‑Zuñiga, and F. Cardenas‑Palomino, IEEE (2023, 6th International Conference on Contemporary Computing and Informatics). [4]</a:t>
                      </a:r>
                      <a:endParaRPr sz="1100">
                        <a:solidFill>
                          <a:schemeClr val="dk1"/>
                        </a:solidFill>
                        <a:latin typeface="Kanit"/>
                        <a:ea typeface="Kanit"/>
                        <a:cs typeface="Kanit"/>
                        <a:sym typeface="Kanit"/>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100">
                          <a:solidFill>
                            <a:schemeClr val="dk1"/>
                          </a:solidFill>
                          <a:latin typeface="Kanit"/>
                          <a:ea typeface="Kanit"/>
                          <a:cs typeface="Kanit"/>
                          <a:sym typeface="Kanit"/>
                        </a:rPr>
                        <a:t>Uses genetic algorithms, fuzzy reasoning, and semantic text mining for stock price prediction.</a:t>
                      </a:r>
                      <a:endParaRPr sz="1100">
                        <a:solidFill>
                          <a:schemeClr val="dk1"/>
                        </a:solidFill>
                        <a:latin typeface="Kanit"/>
                        <a:ea typeface="Kanit"/>
                        <a:cs typeface="Kanit"/>
                        <a:sym typeface="Kanit"/>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l">
                        <a:spcBef>
                          <a:spcPts val="0"/>
                        </a:spcBef>
                        <a:spcAft>
                          <a:spcPts val="1600"/>
                        </a:spcAft>
                        <a:buNone/>
                      </a:pPr>
                      <a:r>
                        <a:rPr lang="en" sz="1100">
                          <a:solidFill>
                            <a:schemeClr val="dk1"/>
                          </a:solidFill>
                          <a:latin typeface="Kanit"/>
                          <a:ea typeface="Kanit"/>
                          <a:cs typeface="Kanit"/>
                          <a:sym typeface="Kanit"/>
                        </a:rPr>
                        <a:t>Global search capability and adaptability to market volatility, but less scalable.</a:t>
                      </a:r>
                      <a:endParaRPr sz="1100">
                        <a:solidFill>
                          <a:schemeClr val="dk1"/>
                        </a:solidFill>
                        <a:latin typeface="Kanit"/>
                        <a:ea typeface="Kanit"/>
                        <a:cs typeface="Kanit"/>
                        <a:sym typeface="Kanit"/>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r>
              <a:tr h="1166350">
                <a:tc>
                  <a:txBody>
                    <a:bodyPr/>
                    <a:lstStyle/>
                    <a:p>
                      <a:pPr indent="0" lvl="0" marL="0" rtl="0" algn="l">
                        <a:spcBef>
                          <a:spcPts val="0"/>
                        </a:spcBef>
                        <a:spcAft>
                          <a:spcPts val="0"/>
                        </a:spcAft>
                        <a:buNone/>
                      </a:pPr>
                      <a:r>
                        <a:rPr lang="en" sz="1100">
                          <a:solidFill>
                            <a:schemeClr val="dk1"/>
                          </a:solidFill>
                          <a:latin typeface="Kanit"/>
                          <a:ea typeface="Kanit"/>
                          <a:cs typeface="Kanit"/>
                          <a:sym typeface="Kanit"/>
                        </a:rPr>
                        <a:t>Federated Learning Enhanced MLP–LSTM Modeling in an Integrated Deep Learning Pipeline for Stock Market Prediction. Kumarappan. </a:t>
                      </a:r>
                      <a:endParaRPr sz="1100">
                        <a:solidFill>
                          <a:schemeClr val="dk1"/>
                        </a:solidFill>
                        <a:latin typeface="Kanit"/>
                        <a:ea typeface="Kanit"/>
                        <a:cs typeface="Kanit"/>
                        <a:sym typeface="Kanit"/>
                      </a:endParaRPr>
                    </a:p>
                    <a:p>
                      <a:pPr indent="0" lvl="0" marL="0" rtl="0" algn="l">
                        <a:spcBef>
                          <a:spcPts val="0"/>
                        </a:spcBef>
                        <a:spcAft>
                          <a:spcPts val="0"/>
                        </a:spcAft>
                        <a:buNone/>
                      </a:pPr>
                      <a:r>
                        <a:rPr b="1" lang="en" sz="1100">
                          <a:solidFill>
                            <a:schemeClr val="dk1"/>
                          </a:solidFill>
                          <a:latin typeface="Kanit"/>
                          <a:ea typeface="Kanit"/>
                          <a:cs typeface="Kanit"/>
                          <a:sym typeface="Kanit"/>
                        </a:rPr>
                        <a:t>Authors:</a:t>
                      </a:r>
                      <a:r>
                        <a:rPr lang="en" sz="1100">
                          <a:solidFill>
                            <a:schemeClr val="dk1"/>
                          </a:solidFill>
                          <a:latin typeface="Kanit"/>
                          <a:ea typeface="Kanit"/>
                          <a:cs typeface="Kanit"/>
                          <a:sym typeface="Kanit"/>
                        </a:rPr>
                        <a:t> J., Rajasekar, E., Vairavasundaram, S., et al., International Journal of Computational Intelligence Systems (Springer, 2024). [5]</a:t>
                      </a:r>
                      <a:endParaRPr sz="1100">
                        <a:solidFill>
                          <a:schemeClr val="dk1"/>
                        </a:solidFill>
                        <a:latin typeface="Kanit"/>
                        <a:ea typeface="Kanit"/>
                        <a:cs typeface="Kanit"/>
                        <a:sym typeface="Kanit"/>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100">
                          <a:solidFill>
                            <a:schemeClr val="dk1"/>
                          </a:solidFill>
                          <a:latin typeface="Kanit"/>
                          <a:ea typeface="Kanit"/>
                          <a:cs typeface="Kanit"/>
                          <a:sym typeface="Kanit"/>
                        </a:rPr>
                        <a:t>Federated learning combining MLP (feedforward) and LSTM models for decentralized stock prediction with data privacy.</a:t>
                      </a:r>
                      <a:endParaRPr sz="1100">
                        <a:solidFill>
                          <a:schemeClr val="dk1"/>
                        </a:solidFill>
                        <a:latin typeface="Kanit"/>
                        <a:ea typeface="Kanit"/>
                        <a:cs typeface="Kanit"/>
                        <a:sym typeface="Kanit"/>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1600"/>
                        </a:spcAft>
                        <a:buNone/>
                      </a:pPr>
                      <a:r>
                        <a:rPr lang="en" sz="1100">
                          <a:solidFill>
                            <a:schemeClr val="dk1"/>
                          </a:solidFill>
                          <a:latin typeface="Kanit"/>
                          <a:ea typeface="Kanit"/>
                          <a:cs typeface="Kanit"/>
                          <a:sym typeface="Kanit"/>
                        </a:rPr>
                        <a:t>High accuracy (98.3%); effective for institutions with sensitive data.</a:t>
                      </a:r>
                      <a:endParaRPr sz="1100">
                        <a:solidFill>
                          <a:schemeClr val="dk1"/>
                        </a:solidFill>
                        <a:latin typeface="Kanit"/>
                        <a:ea typeface="Kanit"/>
                        <a:cs typeface="Kanit"/>
                        <a:sym typeface="Kanit"/>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r>
              <a:tr h="898450">
                <a:tc>
                  <a:txBody>
                    <a:bodyPr/>
                    <a:lstStyle/>
                    <a:p>
                      <a:pPr indent="0" lvl="0" marL="0" rtl="0" algn="l">
                        <a:spcBef>
                          <a:spcPts val="0"/>
                        </a:spcBef>
                        <a:spcAft>
                          <a:spcPts val="0"/>
                        </a:spcAft>
                        <a:buNone/>
                      </a:pPr>
                      <a:r>
                        <a:rPr lang="en" sz="1100">
                          <a:solidFill>
                            <a:schemeClr val="dk1"/>
                          </a:solidFill>
                          <a:latin typeface="Kanit"/>
                          <a:ea typeface="Kanit"/>
                          <a:cs typeface="Kanit"/>
                          <a:sym typeface="Kanit"/>
                        </a:rPr>
                        <a:t>ResNLS: An Improved Model for Stock Price Forecasting.</a:t>
                      </a:r>
                      <a:endParaRPr sz="1100">
                        <a:solidFill>
                          <a:schemeClr val="dk1"/>
                        </a:solidFill>
                        <a:latin typeface="Kanit"/>
                        <a:ea typeface="Kanit"/>
                        <a:cs typeface="Kanit"/>
                        <a:sym typeface="Kanit"/>
                      </a:endParaRPr>
                    </a:p>
                    <a:p>
                      <a:pPr indent="0" lvl="0" marL="0" rtl="0" algn="l">
                        <a:spcBef>
                          <a:spcPts val="0"/>
                        </a:spcBef>
                        <a:spcAft>
                          <a:spcPts val="0"/>
                        </a:spcAft>
                        <a:buNone/>
                      </a:pPr>
                      <a:r>
                        <a:rPr b="1" lang="en" sz="1100">
                          <a:solidFill>
                            <a:schemeClr val="dk1"/>
                          </a:solidFill>
                          <a:latin typeface="Kanit"/>
                          <a:ea typeface="Kanit"/>
                          <a:cs typeface="Kanit"/>
                          <a:sym typeface="Kanit"/>
                        </a:rPr>
                        <a:t>Authors: </a:t>
                      </a:r>
                      <a:r>
                        <a:rPr lang="en" sz="1100">
                          <a:solidFill>
                            <a:schemeClr val="dk1"/>
                          </a:solidFill>
                          <a:latin typeface="Kanit"/>
                          <a:ea typeface="Kanit"/>
                          <a:cs typeface="Kanit"/>
                          <a:sym typeface="Kanit"/>
                        </a:rPr>
                        <a:t>Yuanzhe J., Ali A., and Basem S., Computational Intelligence, vol. 40. (Dec. 2023). [6]</a:t>
                      </a:r>
                      <a:endParaRPr sz="1100">
                        <a:solidFill>
                          <a:schemeClr val="dk1"/>
                        </a:solidFill>
                        <a:latin typeface="Kanit"/>
                        <a:ea typeface="Kanit"/>
                        <a:cs typeface="Kanit"/>
                        <a:sym typeface="Kanit"/>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100">
                          <a:solidFill>
                            <a:schemeClr val="dk1"/>
                          </a:solidFill>
                          <a:latin typeface="Kanit"/>
                          <a:ea typeface="Kanit"/>
                          <a:cs typeface="Kanit"/>
                          <a:sym typeface="Kanit"/>
                        </a:rPr>
                        <a:t>Combines Residual Neural Networks (ResNet) with LSTM for stock price prediction.</a:t>
                      </a:r>
                      <a:endParaRPr sz="1100">
                        <a:solidFill>
                          <a:schemeClr val="dk1"/>
                        </a:solidFill>
                        <a:latin typeface="Kanit"/>
                        <a:ea typeface="Kanit"/>
                        <a:cs typeface="Kanit"/>
                        <a:sym typeface="Kanit"/>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100">
                          <a:solidFill>
                            <a:schemeClr val="dk1"/>
                          </a:solidFill>
                          <a:latin typeface="Kanit"/>
                          <a:ea typeface="Kanit"/>
                          <a:cs typeface="Kanit"/>
                          <a:sym typeface="Kanit"/>
                        </a:rPr>
                        <a:t>Outperforms traditional models by a small margin; effective for mitigating risk and generating profit.</a:t>
                      </a:r>
                      <a:endParaRPr sz="1100">
                        <a:solidFill>
                          <a:schemeClr val="dk1"/>
                        </a:solidFill>
                        <a:latin typeface="Kanit"/>
                        <a:ea typeface="Kanit"/>
                        <a:cs typeface="Kanit"/>
                        <a:sym typeface="Kanit"/>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9" name="Shape 1459"/>
        <p:cNvGrpSpPr/>
        <p:nvPr/>
      </p:nvGrpSpPr>
      <p:grpSpPr>
        <a:xfrm>
          <a:off x="0" y="0"/>
          <a:ext cx="0" cy="0"/>
          <a:chOff x="0" y="0"/>
          <a:chExt cx="0" cy="0"/>
        </a:xfrm>
      </p:grpSpPr>
      <p:graphicFrame>
        <p:nvGraphicFramePr>
          <p:cNvPr id="1460" name="Google Shape;1460;p30"/>
          <p:cNvGraphicFramePr/>
          <p:nvPr/>
        </p:nvGraphicFramePr>
        <p:xfrm>
          <a:off x="286525" y="290738"/>
          <a:ext cx="3000000" cy="3000000"/>
        </p:xfrm>
        <a:graphic>
          <a:graphicData uri="http://schemas.openxmlformats.org/drawingml/2006/table">
            <a:tbl>
              <a:tblPr>
                <a:noFill/>
                <a:tableStyleId>{C053A4A0-2312-4A1B-84D7-E815B72D7E91}</a:tableStyleId>
              </a:tblPr>
              <a:tblGrid>
                <a:gridCol w="4098400"/>
                <a:gridCol w="2460850"/>
                <a:gridCol w="2011700"/>
              </a:tblGrid>
              <a:tr h="687925">
                <a:tc>
                  <a:txBody>
                    <a:bodyPr/>
                    <a:lstStyle/>
                    <a:p>
                      <a:pPr indent="0" lvl="0" marL="0" rtl="0" algn="ctr">
                        <a:spcBef>
                          <a:spcPts val="0"/>
                        </a:spcBef>
                        <a:spcAft>
                          <a:spcPts val="0"/>
                        </a:spcAft>
                        <a:buNone/>
                      </a:pPr>
                      <a:r>
                        <a:rPr lang="en" sz="1600">
                          <a:solidFill>
                            <a:schemeClr val="dk1"/>
                          </a:solidFill>
                          <a:latin typeface="Kanit SemiBold"/>
                          <a:ea typeface="Kanit SemiBold"/>
                          <a:cs typeface="Kanit SemiBold"/>
                          <a:sym typeface="Kanit SemiBold"/>
                        </a:rPr>
                        <a:t>Paper Name / Author</a:t>
                      </a:r>
                      <a:endParaRPr sz="1600">
                        <a:solidFill>
                          <a:schemeClr val="dk1"/>
                        </a:solidFill>
                        <a:latin typeface="Kanit SemiBold"/>
                        <a:ea typeface="Kanit SemiBold"/>
                        <a:cs typeface="Kanit SemiBold"/>
                        <a:sym typeface="Kanit SemiBold"/>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600">
                          <a:solidFill>
                            <a:schemeClr val="dk1"/>
                          </a:solidFill>
                          <a:latin typeface="Kanit SemiBold"/>
                          <a:ea typeface="Kanit SemiBold"/>
                          <a:cs typeface="Kanit SemiBold"/>
                          <a:sym typeface="Kanit SemiBold"/>
                        </a:rPr>
                        <a:t>Idea Presented</a:t>
                      </a:r>
                      <a:endParaRPr sz="1600">
                        <a:solidFill>
                          <a:schemeClr val="dk1"/>
                        </a:solidFill>
                        <a:latin typeface="Kanit SemiBold"/>
                        <a:ea typeface="Kanit SemiBold"/>
                        <a:cs typeface="Kanit SemiBold"/>
                        <a:sym typeface="Kanit SemiBold"/>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ctr">
                        <a:spcBef>
                          <a:spcPts val="0"/>
                        </a:spcBef>
                        <a:spcAft>
                          <a:spcPts val="1600"/>
                        </a:spcAft>
                        <a:buNone/>
                      </a:pPr>
                      <a:r>
                        <a:rPr lang="en" sz="1600">
                          <a:solidFill>
                            <a:schemeClr val="dk1"/>
                          </a:solidFill>
                          <a:latin typeface="Kanit SemiBold"/>
                          <a:ea typeface="Kanit SemiBold"/>
                          <a:cs typeface="Kanit SemiBold"/>
                          <a:sym typeface="Kanit SemiBold"/>
                        </a:rPr>
                        <a:t>Remarks</a:t>
                      </a:r>
                      <a:endParaRPr sz="1600">
                        <a:solidFill>
                          <a:schemeClr val="dk1"/>
                        </a:solidFill>
                        <a:latin typeface="Kanit SemiBold"/>
                        <a:ea typeface="Kanit SemiBold"/>
                        <a:cs typeface="Kanit SemiBold"/>
                        <a:sym typeface="Kanit SemiBold"/>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r>
              <a:tr h="1137500">
                <a:tc>
                  <a:txBody>
                    <a:bodyPr/>
                    <a:lstStyle/>
                    <a:p>
                      <a:pPr indent="0" lvl="0" marL="0" rtl="0" algn="l">
                        <a:spcBef>
                          <a:spcPts val="0"/>
                        </a:spcBef>
                        <a:spcAft>
                          <a:spcPts val="0"/>
                        </a:spcAft>
                        <a:buNone/>
                      </a:pPr>
                      <a:r>
                        <a:rPr lang="en" sz="1100">
                          <a:solidFill>
                            <a:schemeClr val="dk1"/>
                          </a:solidFill>
                          <a:latin typeface="Kanit"/>
                          <a:ea typeface="Kanit"/>
                          <a:cs typeface="Kanit"/>
                          <a:sym typeface="Kanit"/>
                        </a:rPr>
                        <a:t>A LSTM-based Method for Stock Returns Prediction: A Case Study of China Stock Market. </a:t>
                      </a:r>
                      <a:endParaRPr sz="1100">
                        <a:solidFill>
                          <a:schemeClr val="dk1"/>
                        </a:solidFill>
                        <a:latin typeface="Kanit"/>
                        <a:ea typeface="Kanit"/>
                        <a:cs typeface="Kanit"/>
                        <a:sym typeface="Kanit"/>
                      </a:endParaRPr>
                    </a:p>
                    <a:p>
                      <a:pPr indent="0" lvl="0" marL="0" rtl="0" algn="l">
                        <a:spcBef>
                          <a:spcPts val="0"/>
                        </a:spcBef>
                        <a:spcAft>
                          <a:spcPts val="0"/>
                        </a:spcAft>
                        <a:buNone/>
                      </a:pPr>
                      <a:r>
                        <a:rPr b="1" lang="en" sz="1100">
                          <a:solidFill>
                            <a:schemeClr val="dk1"/>
                          </a:solidFill>
                          <a:latin typeface="Kanit"/>
                          <a:ea typeface="Kanit"/>
                          <a:cs typeface="Kanit"/>
                          <a:sym typeface="Kanit"/>
                        </a:rPr>
                        <a:t>Authors:</a:t>
                      </a:r>
                      <a:r>
                        <a:rPr lang="en" sz="1100">
                          <a:solidFill>
                            <a:schemeClr val="dk1"/>
                          </a:solidFill>
                          <a:latin typeface="Kanit"/>
                          <a:ea typeface="Kanit"/>
                          <a:cs typeface="Kanit"/>
                          <a:sym typeface="Kanit"/>
                        </a:rPr>
                        <a:t> K. Chen, Y. Zhou and F. Dai, IEEE (2015, IEEE International Conference on Big Data). </a:t>
                      </a:r>
                      <a:r>
                        <a:rPr lang="en" sz="1100">
                          <a:solidFill>
                            <a:schemeClr val="dk1"/>
                          </a:solidFill>
                          <a:latin typeface="Kanit"/>
                          <a:ea typeface="Kanit"/>
                          <a:cs typeface="Kanit"/>
                          <a:sym typeface="Kanit"/>
                        </a:rPr>
                        <a:t> [7]</a:t>
                      </a:r>
                      <a:endParaRPr sz="1100">
                        <a:solidFill>
                          <a:schemeClr val="dk1"/>
                        </a:solidFill>
                        <a:latin typeface="Kanit"/>
                        <a:ea typeface="Kanit"/>
                        <a:cs typeface="Kanit"/>
                        <a:sym typeface="Kanit"/>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100">
                          <a:solidFill>
                            <a:schemeClr val="dk1"/>
                          </a:solidFill>
                          <a:latin typeface="Kanit"/>
                          <a:ea typeface="Kanit"/>
                          <a:cs typeface="Kanit"/>
                          <a:sym typeface="Kanit"/>
                        </a:rPr>
                        <a:t>LSTM model used to predict stock returns in the Chinese market.</a:t>
                      </a:r>
                      <a:endParaRPr sz="1100">
                        <a:solidFill>
                          <a:schemeClr val="dk1"/>
                        </a:solidFill>
                        <a:latin typeface="Kanit"/>
                        <a:ea typeface="Kanit"/>
                        <a:cs typeface="Kanit"/>
                        <a:sym typeface="Kanit"/>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l">
                        <a:spcBef>
                          <a:spcPts val="0"/>
                        </a:spcBef>
                        <a:spcAft>
                          <a:spcPts val="1600"/>
                        </a:spcAft>
                        <a:buNone/>
                      </a:pPr>
                      <a:r>
                        <a:rPr lang="en" sz="1100">
                          <a:solidFill>
                            <a:schemeClr val="dk1"/>
                          </a:solidFill>
                          <a:latin typeface="Kanit"/>
                          <a:ea typeface="Kanit"/>
                          <a:cs typeface="Kanit"/>
                          <a:sym typeface="Kanit"/>
                        </a:rPr>
                        <a:t>LSTM improved accuracy from 14.3% to 27.2%; further improvements possible with additional features.</a:t>
                      </a:r>
                      <a:endParaRPr sz="1100">
                        <a:solidFill>
                          <a:schemeClr val="dk1"/>
                        </a:solidFill>
                        <a:latin typeface="Kanit"/>
                        <a:ea typeface="Kanit"/>
                        <a:cs typeface="Kanit"/>
                        <a:sym typeface="Kanit"/>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r>
              <a:tr h="1062550">
                <a:tc>
                  <a:txBody>
                    <a:bodyPr/>
                    <a:lstStyle/>
                    <a:p>
                      <a:pPr indent="0" lvl="0" marL="0" rtl="0" algn="l">
                        <a:spcBef>
                          <a:spcPts val="0"/>
                        </a:spcBef>
                        <a:spcAft>
                          <a:spcPts val="0"/>
                        </a:spcAft>
                        <a:buNone/>
                      </a:pPr>
                      <a:r>
                        <a:rPr lang="en" sz="1100">
                          <a:solidFill>
                            <a:schemeClr val="dk1"/>
                          </a:solidFill>
                          <a:latin typeface="Kanit"/>
                          <a:ea typeface="Kanit"/>
                          <a:cs typeface="Kanit"/>
                          <a:sym typeface="Kanit"/>
                        </a:rPr>
                        <a:t>Stock Market Prediction using Bi-Directional LSTM. </a:t>
                      </a:r>
                      <a:endParaRPr sz="1100">
                        <a:solidFill>
                          <a:schemeClr val="dk1"/>
                        </a:solidFill>
                        <a:latin typeface="Kanit"/>
                        <a:ea typeface="Kanit"/>
                        <a:cs typeface="Kanit"/>
                        <a:sym typeface="Kanit"/>
                      </a:endParaRPr>
                    </a:p>
                    <a:p>
                      <a:pPr indent="0" lvl="0" marL="0" rtl="0" algn="l">
                        <a:spcBef>
                          <a:spcPts val="0"/>
                        </a:spcBef>
                        <a:spcAft>
                          <a:spcPts val="0"/>
                        </a:spcAft>
                        <a:buNone/>
                      </a:pPr>
                      <a:r>
                        <a:rPr b="1" lang="en" sz="1100">
                          <a:solidFill>
                            <a:schemeClr val="dk1"/>
                          </a:solidFill>
                          <a:latin typeface="Kanit"/>
                          <a:ea typeface="Kanit"/>
                          <a:cs typeface="Kanit"/>
                          <a:sym typeface="Kanit"/>
                        </a:rPr>
                        <a:t>Authors:</a:t>
                      </a:r>
                      <a:r>
                        <a:rPr lang="en" sz="1100">
                          <a:solidFill>
                            <a:schemeClr val="dk1"/>
                          </a:solidFill>
                          <a:latin typeface="Kanit"/>
                          <a:ea typeface="Kanit"/>
                          <a:cs typeface="Kanit"/>
                          <a:sym typeface="Kanit"/>
                        </a:rPr>
                        <a:t> J. Shah, R. Jain, V. Jolly and A. Godbole, IEEE (2021, International Conference on Communication Information and Computing Technology).</a:t>
                      </a:r>
                      <a:r>
                        <a:rPr lang="en" sz="1100">
                          <a:solidFill>
                            <a:schemeClr val="dk1"/>
                          </a:solidFill>
                          <a:latin typeface="Kanit"/>
                          <a:ea typeface="Kanit"/>
                          <a:cs typeface="Kanit"/>
                          <a:sym typeface="Kanit"/>
                        </a:rPr>
                        <a:t> [8]</a:t>
                      </a:r>
                      <a:endParaRPr sz="1100">
                        <a:solidFill>
                          <a:schemeClr val="dk1"/>
                        </a:solidFill>
                        <a:latin typeface="Kanit"/>
                        <a:ea typeface="Kanit"/>
                        <a:cs typeface="Kanit"/>
                        <a:sym typeface="Kanit"/>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100">
                          <a:solidFill>
                            <a:schemeClr val="dk1"/>
                          </a:solidFill>
                          <a:latin typeface="Kanit"/>
                          <a:ea typeface="Kanit"/>
                          <a:cs typeface="Kanit"/>
                          <a:sym typeface="Kanit"/>
                        </a:rPr>
                        <a:t>Bi-LSTM model processes data in two directions (forward and backward) for improved stock pattern recognition.</a:t>
                      </a:r>
                      <a:endParaRPr sz="1100">
                        <a:solidFill>
                          <a:schemeClr val="dk1"/>
                        </a:solidFill>
                        <a:latin typeface="Kanit"/>
                        <a:ea typeface="Kanit"/>
                        <a:cs typeface="Kanit"/>
                        <a:sym typeface="Kanit"/>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100">
                          <a:solidFill>
                            <a:schemeClr val="dk1"/>
                          </a:solidFill>
                          <a:latin typeface="Kanit"/>
                          <a:ea typeface="Kanit"/>
                          <a:cs typeface="Kanit"/>
                          <a:sym typeface="Kanit"/>
                        </a:rPr>
                        <a:t>Outperformed </a:t>
                      </a:r>
                      <a:r>
                        <a:rPr lang="en" sz="1100">
                          <a:solidFill>
                            <a:schemeClr val="dk1"/>
                          </a:solidFill>
                          <a:latin typeface="Kanit"/>
                          <a:ea typeface="Kanit"/>
                          <a:cs typeface="Kanit"/>
                          <a:sym typeface="Kanit"/>
                        </a:rPr>
                        <a:t>traditional</a:t>
                      </a:r>
                      <a:r>
                        <a:rPr lang="en" sz="1100">
                          <a:solidFill>
                            <a:schemeClr val="dk1"/>
                          </a:solidFill>
                          <a:latin typeface="Kanit"/>
                          <a:ea typeface="Kanit"/>
                          <a:cs typeface="Kanit"/>
                          <a:sym typeface="Kanit"/>
                        </a:rPr>
                        <a:t> LSTM in prediction accuracy; performs well for both short-term and long-term trends.</a:t>
                      </a:r>
                      <a:endParaRPr sz="1100">
                        <a:solidFill>
                          <a:schemeClr val="dk1"/>
                        </a:solidFill>
                        <a:latin typeface="Kanit"/>
                        <a:ea typeface="Kanit"/>
                        <a:cs typeface="Kanit"/>
                        <a:sym typeface="Kanit"/>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r>
              <a:tr h="1049650">
                <a:tc>
                  <a:txBody>
                    <a:bodyPr/>
                    <a:lstStyle/>
                    <a:p>
                      <a:pPr indent="0" lvl="0" marL="0" rtl="0" algn="l">
                        <a:spcBef>
                          <a:spcPts val="0"/>
                        </a:spcBef>
                        <a:spcAft>
                          <a:spcPts val="0"/>
                        </a:spcAft>
                        <a:buNone/>
                      </a:pPr>
                      <a:r>
                        <a:rPr lang="en" sz="1100">
                          <a:solidFill>
                            <a:schemeClr val="dk1"/>
                          </a:solidFill>
                          <a:latin typeface="Kanit"/>
                          <a:ea typeface="Kanit"/>
                          <a:cs typeface="Kanit"/>
                          <a:sym typeface="Kanit"/>
                        </a:rPr>
                        <a:t>Stock Market Prediction Using Recurrent Neural Network.</a:t>
                      </a:r>
                      <a:endParaRPr sz="1100">
                        <a:solidFill>
                          <a:schemeClr val="dk1"/>
                        </a:solidFill>
                        <a:latin typeface="Kanit"/>
                        <a:ea typeface="Kanit"/>
                        <a:cs typeface="Kanit"/>
                        <a:sym typeface="Kanit"/>
                      </a:endParaRPr>
                    </a:p>
                    <a:p>
                      <a:pPr indent="0" lvl="0" marL="0" rtl="0" algn="l">
                        <a:spcBef>
                          <a:spcPts val="0"/>
                        </a:spcBef>
                        <a:spcAft>
                          <a:spcPts val="0"/>
                        </a:spcAft>
                        <a:buNone/>
                      </a:pPr>
                      <a:r>
                        <a:rPr b="1" lang="en" sz="1100">
                          <a:solidFill>
                            <a:schemeClr val="dk1"/>
                          </a:solidFill>
                          <a:latin typeface="Kanit"/>
                          <a:ea typeface="Kanit"/>
                          <a:cs typeface="Kanit"/>
                          <a:sym typeface="Kanit"/>
                        </a:rPr>
                        <a:t>Authors:</a:t>
                      </a:r>
                      <a:r>
                        <a:rPr lang="en" sz="1100">
                          <a:solidFill>
                            <a:schemeClr val="dk1"/>
                          </a:solidFill>
                          <a:latin typeface="Kanit"/>
                          <a:ea typeface="Kanit"/>
                          <a:cs typeface="Kanit"/>
                          <a:sym typeface="Kanit"/>
                        </a:rPr>
                        <a:t> K. R. Reddy, B. T. Kumar, V. R. Ganesh, P. Swetha and P. K. Sarangi, IEEE (2022, IEEE International Conference on Current Development in Engineering and Technology).</a:t>
                      </a:r>
                      <a:r>
                        <a:rPr lang="en" sz="1100">
                          <a:solidFill>
                            <a:schemeClr val="dk1"/>
                          </a:solidFill>
                          <a:latin typeface="Kanit"/>
                          <a:ea typeface="Kanit"/>
                          <a:cs typeface="Kanit"/>
                          <a:sym typeface="Kanit"/>
                        </a:rPr>
                        <a:t> [9]</a:t>
                      </a:r>
                      <a:endParaRPr sz="1100">
                        <a:solidFill>
                          <a:schemeClr val="dk1"/>
                        </a:solidFill>
                        <a:latin typeface="Kanit"/>
                        <a:ea typeface="Kanit"/>
                        <a:cs typeface="Kanit"/>
                        <a:sym typeface="Kanit"/>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100">
                          <a:solidFill>
                            <a:schemeClr val="dk1"/>
                          </a:solidFill>
                          <a:latin typeface="Kanit"/>
                          <a:ea typeface="Kanit"/>
                          <a:cs typeface="Kanit"/>
                          <a:sym typeface="Kanit"/>
                        </a:rPr>
                        <a:t>RNN used for short-term stock trend prediction based on historical data.</a:t>
                      </a:r>
                      <a:endParaRPr sz="1100">
                        <a:solidFill>
                          <a:schemeClr val="dk1"/>
                        </a:solidFill>
                        <a:latin typeface="Kanit"/>
                        <a:ea typeface="Kanit"/>
                        <a:cs typeface="Kanit"/>
                        <a:sym typeface="Kanit"/>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100">
                          <a:solidFill>
                            <a:schemeClr val="dk1"/>
                          </a:solidFill>
                          <a:latin typeface="Kanit"/>
                          <a:ea typeface="Kanit"/>
                          <a:cs typeface="Kanit"/>
                          <a:sym typeface="Kanit"/>
                        </a:rPr>
                        <a:t>Effective for short-term predictions; struggles with long-term trends due to vanishing gradient issues.</a:t>
                      </a:r>
                      <a:endParaRPr sz="1100">
                        <a:solidFill>
                          <a:schemeClr val="dk1"/>
                        </a:solidFill>
                        <a:latin typeface="Kanit"/>
                        <a:ea typeface="Kanit"/>
                        <a:cs typeface="Kanit"/>
                        <a:sym typeface="Kanit"/>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4" name="Shape 1464"/>
        <p:cNvGrpSpPr/>
        <p:nvPr/>
      </p:nvGrpSpPr>
      <p:grpSpPr>
        <a:xfrm>
          <a:off x="0" y="0"/>
          <a:ext cx="0" cy="0"/>
          <a:chOff x="0" y="0"/>
          <a:chExt cx="0" cy="0"/>
        </a:xfrm>
      </p:grpSpPr>
      <p:graphicFrame>
        <p:nvGraphicFramePr>
          <p:cNvPr id="1465" name="Google Shape;1465;p31"/>
          <p:cNvGraphicFramePr/>
          <p:nvPr/>
        </p:nvGraphicFramePr>
        <p:xfrm>
          <a:off x="286525" y="290738"/>
          <a:ext cx="3000000" cy="3000000"/>
        </p:xfrm>
        <a:graphic>
          <a:graphicData uri="http://schemas.openxmlformats.org/drawingml/2006/table">
            <a:tbl>
              <a:tblPr>
                <a:noFill/>
                <a:tableStyleId>{C053A4A0-2312-4A1B-84D7-E815B72D7E91}</a:tableStyleId>
              </a:tblPr>
              <a:tblGrid>
                <a:gridCol w="4098400"/>
                <a:gridCol w="2460850"/>
                <a:gridCol w="2011700"/>
              </a:tblGrid>
              <a:tr h="687925">
                <a:tc>
                  <a:txBody>
                    <a:bodyPr/>
                    <a:lstStyle/>
                    <a:p>
                      <a:pPr indent="0" lvl="0" marL="0" rtl="0" algn="ctr">
                        <a:spcBef>
                          <a:spcPts val="0"/>
                        </a:spcBef>
                        <a:spcAft>
                          <a:spcPts val="0"/>
                        </a:spcAft>
                        <a:buNone/>
                      </a:pPr>
                      <a:r>
                        <a:rPr lang="en" sz="1600">
                          <a:solidFill>
                            <a:schemeClr val="dk1"/>
                          </a:solidFill>
                          <a:latin typeface="Kanit SemiBold"/>
                          <a:ea typeface="Kanit SemiBold"/>
                          <a:cs typeface="Kanit SemiBold"/>
                          <a:sym typeface="Kanit SemiBold"/>
                        </a:rPr>
                        <a:t>Paper Name / Author</a:t>
                      </a:r>
                      <a:endParaRPr sz="1600">
                        <a:solidFill>
                          <a:schemeClr val="dk1"/>
                        </a:solidFill>
                        <a:latin typeface="Kanit SemiBold"/>
                        <a:ea typeface="Kanit SemiBold"/>
                        <a:cs typeface="Kanit SemiBold"/>
                        <a:sym typeface="Kanit SemiBold"/>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600">
                          <a:solidFill>
                            <a:schemeClr val="dk1"/>
                          </a:solidFill>
                          <a:latin typeface="Kanit SemiBold"/>
                          <a:ea typeface="Kanit SemiBold"/>
                          <a:cs typeface="Kanit SemiBold"/>
                          <a:sym typeface="Kanit SemiBold"/>
                        </a:rPr>
                        <a:t>Idea Presented</a:t>
                      </a:r>
                      <a:endParaRPr sz="1600">
                        <a:solidFill>
                          <a:schemeClr val="dk1"/>
                        </a:solidFill>
                        <a:latin typeface="Kanit SemiBold"/>
                        <a:ea typeface="Kanit SemiBold"/>
                        <a:cs typeface="Kanit SemiBold"/>
                        <a:sym typeface="Kanit SemiBold"/>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ctr">
                        <a:spcBef>
                          <a:spcPts val="0"/>
                        </a:spcBef>
                        <a:spcAft>
                          <a:spcPts val="1600"/>
                        </a:spcAft>
                        <a:buNone/>
                      </a:pPr>
                      <a:r>
                        <a:rPr lang="en" sz="1600">
                          <a:solidFill>
                            <a:schemeClr val="dk1"/>
                          </a:solidFill>
                          <a:latin typeface="Kanit SemiBold"/>
                          <a:ea typeface="Kanit SemiBold"/>
                          <a:cs typeface="Kanit SemiBold"/>
                          <a:sym typeface="Kanit SemiBold"/>
                        </a:rPr>
                        <a:t>Remarks</a:t>
                      </a:r>
                      <a:endParaRPr sz="1600">
                        <a:solidFill>
                          <a:schemeClr val="dk1"/>
                        </a:solidFill>
                        <a:latin typeface="Kanit SemiBold"/>
                        <a:ea typeface="Kanit SemiBold"/>
                        <a:cs typeface="Kanit SemiBold"/>
                        <a:sym typeface="Kanit SemiBold"/>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r>
              <a:tr h="1137500">
                <a:tc>
                  <a:txBody>
                    <a:bodyPr/>
                    <a:lstStyle/>
                    <a:p>
                      <a:pPr indent="0" lvl="0" marL="0" rtl="0" algn="l">
                        <a:spcBef>
                          <a:spcPts val="0"/>
                        </a:spcBef>
                        <a:spcAft>
                          <a:spcPts val="0"/>
                        </a:spcAft>
                        <a:buNone/>
                      </a:pPr>
                      <a:r>
                        <a:rPr lang="en" sz="1100">
                          <a:solidFill>
                            <a:schemeClr val="dk1"/>
                          </a:solidFill>
                          <a:latin typeface="Kanit"/>
                          <a:ea typeface="Kanit"/>
                          <a:cs typeface="Kanit"/>
                          <a:sym typeface="Kanit"/>
                        </a:rPr>
                        <a:t>Stock Price Prediction Based On LSTM And BERT.</a:t>
                      </a:r>
                      <a:endParaRPr sz="1100">
                        <a:solidFill>
                          <a:schemeClr val="dk1"/>
                        </a:solidFill>
                        <a:latin typeface="Kanit"/>
                        <a:ea typeface="Kanit"/>
                        <a:cs typeface="Kanit"/>
                        <a:sym typeface="Kanit"/>
                      </a:endParaRPr>
                    </a:p>
                    <a:p>
                      <a:pPr indent="0" lvl="0" marL="0" rtl="0" algn="l">
                        <a:spcBef>
                          <a:spcPts val="0"/>
                        </a:spcBef>
                        <a:spcAft>
                          <a:spcPts val="0"/>
                        </a:spcAft>
                        <a:buNone/>
                      </a:pPr>
                      <a:r>
                        <a:rPr b="1" lang="en" sz="1100">
                          <a:solidFill>
                            <a:schemeClr val="dk1"/>
                          </a:solidFill>
                          <a:latin typeface="Kanit"/>
                          <a:ea typeface="Kanit"/>
                          <a:cs typeface="Kanit"/>
                          <a:sym typeface="Kanit"/>
                        </a:rPr>
                        <a:t>Authors:</a:t>
                      </a:r>
                      <a:r>
                        <a:rPr lang="en" sz="1100">
                          <a:solidFill>
                            <a:schemeClr val="dk1"/>
                          </a:solidFill>
                          <a:latin typeface="Kanit"/>
                          <a:ea typeface="Kanit"/>
                          <a:cs typeface="Kanit"/>
                          <a:sym typeface="Kanit"/>
                        </a:rPr>
                        <a:t> X. Weng, X. Lin and S. Zhao, IEEE (2022, International Conference on Machine Learning and Cybernetics).</a:t>
                      </a:r>
                      <a:r>
                        <a:rPr lang="en" sz="1100">
                          <a:solidFill>
                            <a:schemeClr val="dk1"/>
                          </a:solidFill>
                          <a:latin typeface="Kanit"/>
                          <a:ea typeface="Kanit"/>
                          <a:cs typeface="Kanit"/>
                          <a:sym typeface="Kanit"/>
                        </a:rPr>
                        <a:t> [10]</a:t>
                      </a:r>
                      <a:endParaRPr sz="1100">
                        <a:solidFill>
                          <a:schemeClr val="dk1"/>
                        </a:solidFill>
                        <a:latin typeface="Kanit"/>
                        <a:ea typeface="Kanit"/>
                        <a:cs typeface="Kanit"/>
                        <a:sym typeface="Kanit"/>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100">
                          <a:solidFill>
                            <a:schemeClr val="dk1"/>
                          </a:solidFill>
                          <a:latin typeface="Kanit"/>
                          <a:ea typeface="Kanit"/>
                          <a:cs typeface="Kanit"/>
                          <a:sym typeface="Kanit"/>
                        </a:rPr>
                        <a:t>Combines LSTM with BERT for sentiment analysis to predict stock prices.</a:t>
                      </a:r>
                      <a:endParaRPr sz="1100">
                        <a:solidFill>
                          <a:schemeClr val="dk1"/>
                        </a:solidFill>
                        <a:latin typeface="Kanit"/>
                        <a:ea typeface="Kanit"/>
                        <a:cs typeface="Kanit"/>
                        <a:sym typeface="Kanit"/>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l">
                        <a:spcBef>
                          <a:spcPts val="0"/>
                        </a:spcBef>
                        <a:spcAft>
                          <a:spcPts val="1600"/>
                        </a:spcAft>
                        <a:buNone/>
                      </a:pPr>
                      <a:r>
                        <a:rPr lang="en" sz="1100">
                          <a:solidFill>
                            <a:schemeClr val="dk1"/>
                          </a:solidFill>
                          <a:latin typeface="Kanit"/>
                          <a:ea typeface="Kanit"/>
                          <a:cs typeface="Kanit"/>
                          <a:sym typeface="Kanit"/>
                        </a:rPr>
                        <a:t>Significant improvement over standalone LSTM; accuracy varies across stocks.</a:t>
                      </a:r>
                      <a:endParaRPr sz="1100">
                        <a:solidFill>
                          <a:schemeClr val="dk1"/>
                        </a:solidFill>
                        <a:latin typeface="Kanit"/>
                        <a:ea typeface="Kanit"/>
                        <a:cs typeface="Kanit"/>
                        <a:sym typeface="Kanit"/>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r>
              <a:tr h="1062550">
                <a:tc>
                  <a:txBody>
                    <a:bodyPr/>
                    <a:lstStyle/>
                    <a:p>
                      <a:pPr indent="0" lvl="0" marL="0" rtl="0" algn="l">
                        <a:spcBef>
                          <a:spcPts val="0"/>
                        </a:spcBef>
                        <a:spcAft>
                          <a:spcPts val="0"/>
                        </a:spcAft>
                        <a:buNone/>
                      </a:pPr>
                      <a:r>
                        <a:rPr lang="en" sz="1100">
                          <a:solidFill>
                            <a:schemeClr val="dk1"/>
                          </a:solidFill>
                          <a:latin typeface="Kanit"/>
                          <a:ea typeface="Kanit"/>
                          <a:cs typeface="Kanit"/>
                          <a:sym typeface="Kanit"/>
                        </a:rPr>
                        <a:t>Deep Neural Networks for Stock Price Prediction.</a:t>
                      </a:r>
                      <a:endParaRPr sz="1100">
                        <a:solidFill>
                          <a:schemeClr val="dk1"/>
                        </a:solidFill>
                        <a:latin typeface="Kanit"/>
                        <a:ea typeface="Kanit"/>
                        <a:cs typeface="Kanit"/>
                        <a:sym typeface="Kanit"/>
                      </a:endParaRPr>
                    </a:p>
                    <a:p>
                      <a:pPr indent="0" lvl="0" marL="0" rtl="0" algn="l">
                        <a:spcBef>
                          <a:spcPts val="0"/>
                        </a:spcBef>
                        <a:spcAft>
                          <a:spcPts val="0"/>
                        </a:spcAft>
                        <a:buNone/>
                      </a:pPr>
                      <a:r>
                        <a:rPr b="1" lang="en" sz="1100">
                          <a:solidFill>
                            <a:schemeClr val="dk1"/>
                          </a:solidFill>
                          <a:latin typeface="Kanit"/>
                          <a:ea typeface="Kanit"/>
                          <a:cs typeface="Kanit"/>
                          <a:sym typeface="Kanit"/>
                        </a:rPr>
                        <a:t>Authors:</a:t>
                      </a:r>
                      <a:r>
                        <a:rPr lang="en" sz="1100">
                          <a:solidFill>
                            <a:schemeClr val="dk1"/>
                          </a:solidFill>
                          <a:latin typeface="Kanit"/>
                          <a:ea typeface="Kanit"/>
                          <a:cs typeface="Kanit"/>
                          <a:sym typeface="Kanit"/>
                        </a:rPr>
                        <a:t> G. Duan, M. Lin, H. Wang and Z. Xu, IEEE (2022, 14th International Conference on Computer Research and Development).</a:t>
                      </a:r>
                      <a:r>
                        <a:rPr lang="en" sz="1100">
                          <a:solidFill>
                            <a:schemeClr val="dk1"/>
                          </a:solidFill>
                          <a:latin typeface="Kanit"/>
                          <a:ea typeface="Kanit"/>
                          <a:cs typeface="Kanit"/>
                          <a:sym typeface="Kanit"/>
                        </a:rPr>
                        <a:t> [11]</a:t>
                      </a:r>
                      <a:endParaRPr sz="1100">
                        <a:solidFill>
                          <a:schemeClr val="dk1"/>
                        </a:solidFill>
                        <a:latin typeface="Kanit"/>
                        <a:ea typeface="Kanit"/>
                        <a:cs typeface="Kanit"/>
                        <a:sym typeface="Kanit"/>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100">
                          <a:solidFill>
                            <a:schemeClr val="dk1"/>
                          </a:solidFill>
                          <a:latin typeface="Kanit"/>
                          <a:ea typeface="Kanit"/>
                          <a:cs typeface="Kanit"/>
                          <a:sym typeface="Kanit"/>
                        </a:rPr>
                        <a:t>Various deep learning models like CNN, LSTM, and GANs applied for stock prediction.</a:t>
                      </a:r>
                      <a:endParaRPr sz="1100">
                        <a:solidFill>
                          <a:schemeClr val="dk1"/>
                        </a:solidFill>
                        <a:latin typeface="Kanit"/>
                        <a:ea typeface="Kanit"/>
                        <a:cs typeface="Kanit"/>
                        <a:sym typeface="Kanit"/>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100">
                          <a:solidFill>
                            <a:schemeClr val="dk1"/>
                          </a:solidFill>
                          <a:latin typeface="Kanit"/>
                          <a:ea typeface="Kanit"/>
                          <a:cs typeface="Kanit"/>
                          <a:sym typeface="Kanit"/>
                        </a:rPr>
                        <a:t>CNN-LSTM outperformed standalone models, but issues with overfitting remain.</a:t>
                      </a:r>
                      <a:endParaRPr sz="1100">
                        <a:solidFill>
                          <a:schemeClr val="dk1"/>
                        </a:solidFill>
                        <a:latin typeface="Kanit"/>
                        <a:ea typeface="Kanit"/>
                        <a:cs typeface="Kanit"/>
                        <a:sym typeface="Kanit"/>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r>
              <a:tr h="1049650">
                <a:tc>
                  <a:txBody>
                    <a:bodyPr/>
                    <a:lstStyle/>
                    <a:p>
                      <a:pPr indent="0" lvl="0" marL="0" rtl="0" algn="l">
                        <a:spcBef>
                          <a:spcPts val="0"/>
                        </a:spcBef>
                        <a:spcAft>
                          <a:spcPts val="0"/>
                        </a:spcAft>
                        <a:buNone/>
                      </a:pPr>
                      <a:r>
                        <a:rPr lang="en" sz="1100">
                          <a:solidFill>
                            <a:schemeClr val="dk1"/>
                          </a:solidFill>
                          <a:latin typeface="Kanit"/>
                          <a:ea typeface="Kanit"/>
                          <a:cs typeface="Kanit"/>
                          <a:sym typeface="Kanit"/>
                        </a:rPr>
                        <a:t>Stock Price Prediction Using Time Series.</a:t>
                      </a:r>
                      <a:endParaRPr sz="1100">
                        <a:solidFill>
                          <a:schemeClr val="dk1"/>
                        </a:solidFill>
                        <a:latin typeface="Kanit"/>
                        <a:ea typeface="Kanit"/>
                        <a:cs typeface="Kanit"/>
                        <a:sym typeface="Kanit"/>
                      </a:endParaRPr>
                    </a:p>
                    <a:p>
                      <a:pPr indent="0" lvl="0" marL="0" rtl="0" algn="l">
                        <a:spcBef>
                          <a:spcPts val="0"/>
                        </a:spcBef>
                        <a:spcAft>
                          <a:spcPts val="0"/>
                        </a:spcAft>
                        <a:buNone/>
                      </a:pPr>
                      <a:r>
                        <a:rPr b="1" lang="en" sz="1100">
                          <a:solidFill>
                            <a:schemeClr val="dk1"/>
                          </a:solidFill>
                          <a:latin typeface="Kanit"/>
                          <a:ea typeface="Kanit"/>
                          <a:cs typeface="Kanit"/>
                          <a:sym typeface="Kanit"/>
                        </a:rPr>
                        <a:t>Authors:</a:t>
                      </a:r>
                      <a:r>
                        <a:rPr lang="en" sz="1100">
                          <a:solidFill>
                            <a:schemeClr val="dk1"/>
                          </a:solidFill>
                          <a:latin typeface="Kanit"/>
                          <a:ea typeface="Kanit"/>
                          <a:cs typeface="Kanit"/>
                          <a:sym typeface="Kanit"/>
                        </a:rPr>
                        <a:t> Mr. P. Ramu, Ms. A. Vani Priya, Ms. D. Roopa Sree, Ms. S. Sankeerthana, International Research Journal of Engineering and Technology (IRJET, June 2022).</a:t>
                      </a:r>
                      <a:r>
                        <a:rPr lang="en" sz="1100">
                          <a:solidFill>
                            <a:schemeClr val="dk1"/>
                          </a:solidFill>
                          <a:latin typeface="Kanit"/>
                          <a:ea typeface="Kanit"/>
                          <a:cs typeface="Kanit"/>
                          <a:sym typeface="Kanit"/>
                        </a:rPr>
                        <a:t> [12]</a:t>
                      </a:r>
                      <a:endParaRPr sz="1100">
                        <a:solidFill>
                          <a:schemeClr val="dk1"/>
                        </a:solidFill>
                        <a:latin typeface="Kanit"/>
                        <a:ea typeface="Kanit"/>
                        <a:cs typeface="Kanit"/>
                        <a:sym typeface="Kanit"/>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100">
                          <a:solidFill>
                            <a:schemeClr val="dk1"/>
                          </a:solidFill>
                          <a:latin typeface="Kanit"/>
                          <a:ea typeface="Kanit"/>
                          <a:cs typeface="Kanit"/>
                          <a:sym typeface="Kanit"/>
                        </a:rPr>
                        <a:t>Traditional statistical models (ARIMA, Exponential Smoothing) applied to stock prediction.</a:t>
                      </a:r>
                      <a:endParaRPr sz="1100">
                        <a:solidFill>
                          <a:schemeClr val="dk1"/>
                        </a:solidFill>
                        <a:latin typeface="Kanit"/>
                        <a:ea typeface="Kanit"/>
                        <a:cs typeface="Kanit"/>
                        <a:sym typeface="Kanit"/>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100">
                          <a:solidFill>
                            <a:schemeClr val="dk1"/>
                          </a:solidFill>
                          <a:latin typeface="Kanit"/>
                          <a:ea typeface="Kanit"/>
                          <a:cs typeface="Kanit"/>
                          <a:sym typeface="Kanit"/>
                        </a:rPr>
                        <a:t>Effective for short-term predictions but lacks ability to handle sentiment-driven changes.</a:t>
                      </a:r>
                      <a:endParaRPr sz="1100">
                        <a:solidFill>
                          <a:schemeClr val="dk1"/>
                        </a:solidFill>
                        <a:latin typeface="Kanit"/>
                        <a:ea typeface="Kanit"/>
                        <a:cs typeface="Kanit"/>
                        <a:sym typeface="Kanit"/>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9" name="Shape 1469"/>
        <p:cNvGrpSpPr/>
        <p:nvPr/>
      </p:nvGrpSpPr>
      <p:grpSpPr>
        <a:xfrm>
          <a:off x="0" y="0"/>
          <a:ext cx="0" cy="0"/>
          <a:chOff x="0" y="0"/>
          <a:chExt cx="0" cy="0"/>
        </a:xfrm>
      </p:grpSpPr>
      <p:graphicFrame>
        <p:nvGraphicFramePr>
          <p:cNvPr id="1470" name="Google Shape;1470;p32"/>
          <p:cNvGraphicFramePr/>
          <p:nvPr/>
        </p:nvGraphicFramePr>
        <p:xfrm>
          <a:off x="286525" y="290738"/>
          <a:ext cx="3000000" cy="3000000"/>
        </p:xfrm>
        <a:graphic>
          <a:graphicData uri="http://schemas.openxmlformats.org/drawingml/2006/table">
            <a:tbl>
              <a:tblPr>
                <a:noFill/>
                <a:tableStyleId>{C053A4A0-2312-4A1B-84D7-E815B72D7E91}</a:tableStyleId>
              </a:tblPr>
              <a:tblGrid>
                <a:gridCol w="4098400"/>
                <a:gridCol w="2460850"/>
                <a:gridCol w="2011700"/>
              </a:tblGrid>
              <a:tr h="452500">
                <a:tc>
                  <a:txBody>
                    <a:bodyPr/>
                    <a:lstStyle/>
                    <a:p>
                      <a:pPr indent="0" lvl="0" marL="0" rtl="0" algn="ctr">
                        <a:spcBef>
                          <a:spcPts val="0"/>
                        </a:spcBef>
                        <a:spcAft>
                          <a:spcPts val="0"/>
                        </a:spcAft>
                        <a:buNone/>
                      </a:pPr>
                      <a:r>
                        <a:rPr lang="en" sz="1600">
                          <a:solidFill>
                            <a:schemeClr val="dk1"/>
                          </a:solidFill>
                          <a:latin typeface="Kanit SemiBold"/>
                          <a:ea typeface="Kanit SemiBold"/>
                          <a:cs typeface="Kanit SemiBold"/>
                          <a:sym typeface="Kanit SemiBold"/>
                        </a:rPr>
                        <a:t>Paper Name / Author</a:t>
                      </a:r>
                      <a:endParaRPr sz="1600">
                        <a:solidFill>
                          <a:schemeClr val="dk1"/>
                        </a:solidFill>
                        <a:latin typeface="Kanit SemiBold"/>
                        <a:ea typeface="Kanit SemiBold"/>
                        <a:cs typeface="Kanit SemiBold"/>
                        <a:sym typeface="Kanit SemiBold"/>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600">
                          <a:solidFill>
                            <a:schemeClr val="dk1"/>
                          </a:solidFill>
                          <a:latin typeface="Kanit SemiBold"/>
                          <a:ea typeface="Kanit SemiBold"/>
                          <a:cs typeface="Kanit SemiBold"/>
                          <a:sym typeface="Kanit SemiBold"/>
                        </a:rPr>
                        <a:t>Idea Presented</a:t>
                      </a:r>
                      <a:endParaRPr sz="1600">
                        <a:solidFill>
                          <a:schemeClr val="dk1"/>
                        </a:solidFill>
                        <a:latin typeface="Kanit SemiBold"/>
                        <a:ea typeface="Kanit SemiBold"/>
                        <a:cs typeface="Kanit SemiBold"/>
                        <a:sym typeface="Kanit SemiBold"/>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ctr">
                        <a:spcBef>
                          <a:spcPts val="0"/>
                        </a:spcBef>
                        <a:spcAft>
                          <a:spcPts val="1600"/>
                        </a:spcAft>
                        <a:buNone/>
                      </a:pPr>
                      <a:r>
                        <a:rPr lang="en" sz="1600">
                          <a:solidFill>
                            <a:schemeClr val="dk1"/>
                          </a:solidFill>
                          <a:latin typeface="Kanit SemiBold"/>
                          <a:ea typeface="Kanit SemiBold"/>
                          <a:cs typeface="Kanit SemiBold"/>
                          <a:sym typeface="Kanit SemiBold"/>
                        </a:rPr>
                        <a:t>Remarks</a:t>
                      </a:r>
                      <a:endParaRPr sz="1600">
                        <a:solidFill>
                          <a:schemeClr val="dk1"/>
                        </a:solidFill>
                        <a:latin typeface="Kanit SemiBold"/>
                        <a:ea typeface="Kanit SemiBold"/>
                        <a:cs typeface="Kanit SemiBold"/>
                        <a:sym typeface="Kanit SemiBold"/>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r>
              <a:tr h="976975">
                <a:tc>
                  <a:txBody>
                    <a:bodyPr/>
                    <a:lstStyle/>
                    <a:p>
                      <a:pPr indent="0" lvl="0" marL="0" rtl="0" algn="l">
                        <a:spcBef>
                          <a:spcPts val="0"/>
                        </a:spcBef>
                        <a:spcAft>
                          <a:spcPts val="0"/>
                        </a:spcAft>
                        <a:buNone/>
                      </a:pPr>
                      <a:r>
                        <a:rPr lang="en" sz="1100">
                          <a:solidFill>
                            <a:schemeClr val="dk1"/>
                          </a:solidFill>
                          <a:latin typeface="Kanit"/>
                          <a:ea typeface="Kanit"/>
                          <a:cs typeface="Kanit"/>
                          <a:sym typeface="Kanit"/>
                        </a:rPr>
                        <a:t>Stock Price Prediction using Deep Learning and Sentiment Analysis.</a:t>
                      </a:r>
                      <a:endParaRPr sz="1100">
                        <a:solidFill>
                          <a:schemeClr val="dk1"/>
                        </a:solidFill>
                        <a:latin typeface="Kanit"/>
                        <a:ea typeface="Kanit"/>
                        <a:cs typeface="Kanit"/>
                        <a:sym typeface="Kanit"/>
                      </a:endParaRPr>
                    </a:p>
                    <a:p>
                      <a:pPr indent="0" lvl="0" marL="0" rtl="0" algn="l">
                        <a:spcBef>
                          <a:spcPts val="0"/>
                        </a:spcBef>
                        <a:spcAft>
                          <a:spcPts val="0"/>
                        </a:spcAft>
                        <a:buNone/>
                      </a:pPr>
                      <a:r>
                        <a:rPr b="1" lang="en" sz="1100">
                          <a:solidFill>
                            <a:schemeClr val="dk1"/>
                          </a:solidFill>
                          <a:latin typeface="Kanit"/>
                          <a:ea typeface="Kanit"/>
                          <a:cs typeface="Kanit"/>
                          <a:sym typeface="Kanit"/>
                        </a:rPr>
                        <a:t>Authors:</a:t>
                      </a:r>
                      <a:r>
                        <a:rPr lang="en" sz="1100">
                          <a:solidFill>
                            <a:schemeClr val="dk1"/>
                          </a:solidFill>
                          <a:latin typeface="Kanit"/>
                          <a:ea typeface="Kanit"/>
                          <a:cs typeface="Kanit"/>
                          <a:sym typeface="Kanit"/>
                        </a:rPr>
                        <a:t> A. Churi, D. Chakraborty, R. Khatwani, G. Pinto, P. Shah and R. Sekhar, IEEE (2023, 2nd International Conference on Futuristic Technologies). [13]</a:t>
                      </a:r>
                      <a:endParaRPr sz="1100">
                        <a:solidFill>
                          <a:schemeClr val="dk1"/>
                        </a:solidFill>
                        <a:latin typeface="Kanit"/>
                        <a:ea typeface="Kanit"/>
                        <a:cs typeface="Kanit"/>
                        <a:sym typeface="Kanit"/>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100">
                          <a:solidFill>
                            <a:schemeClr val="dk1"/>
                          </a:solidFill>
                          <a:latin typeface="Kanit"/>
                          <a:ea typeface="Kanit"/>
                          <a:cs typeface="Kanit"/>
                          <a:sym typeface="Kanit"/>
                        </a:rPr>
                        <a:t>Combines LSTM with news sentiment analysis for stock price prediction.</a:t>
                      </a:r>
                      <a:endParaRPr sz="1100">
                        <a:solidFill>
                          <a:schemeClr val="dk1"/>
                        </a:solidFill>
                        <a:latin typeface="Kanit"/>
                        <a:ea typeface="Kanit"/>
                        <a:cs typeface="Kanit"/>
                        <a:sym typeface="Kanit"/>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l">
                        <a:spcBef>
                          <a:spcPts val="0"/>
                        </a:spcBef>
                        <a:spcAft>
                          <a:spcPts val="1600"/>
                        </a:spcAft>
                        <a:buNone/>
                      </a:pPr>
                      <a:r>
                        <a:rPr lang="en" sz="1100">
                          <a:solidFill>
                            <a:schemeClr val="dk1"/>
                          </a:solidFill>
                          <a:latin typeface="Kanit"/>
                          <a:ea typeface="Kanit"/>
                          <a:cs typeface="Kanit"/>
                          <a:sym typeface="Kanit"/>
                        </a:rPr>
                        <a:t>Outperforms traditional methods, particularly in volatile markets; improved accuracy with sentiment analysis.</a:t>
                      </a:r>
                      <a:endParaRPr sz="1100">
                        <a:solidFill>
                          <a:schemeClr val="dk1"/>
                        </a:solidFill>
                        <a:latin typeface="Kanit"/>
                        <a:ea typeface="Kanit"/>
                        <a:cs typeface="Kanit"/>
                        <a:sym typeface="Kanit"/>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r>
              <a:tr h="851525">
                <a:tc>
                  <a:txBody>
                    <a:bodyPr/>
                    <a:lstStyle/>
                    <a:p>
                      <a:pPr indent="0" lvl="0" marL="0" rtl="0" algn="l">
                        <a:spcBef>
                          <a:spcPts val="0"/>
                        </a:spcBef>
                        <a:spcAft>
                          <a:spcPts val="0"/>
                        </a:spcAft>
                        <a:buNone/>
                      </a:pPr>
                      <a:r>
                        <a:rPr lang="en" sz="1100">
                          <a:solidFill>
                            <a:schemeClr val="dk1"/>
                          </a:solidFill>
                          <a:latin typeface="Kanit"/>
                          <a:ea typeface="Kanit"/>
                          <a:cs typeface="Kanit"/>
                          <a:sym typeface="Kanit"/>
                        </a:rPr>
                        <a:t>Stock Price Prediction Model Based on RBF-SVM Algorithm.</a:t>
                      </a:r>
                      <a:endParaRPr sz="1100">
                        <a:solidFill>
                          <a:schemeClr val="dk1"/>
                        </a:solidFill>
                        <a:latin typeface="Kanit"/>
                        <a:ea typeface="Kanit"/>
                        <a:cs typeface="Kanit"/>
                        <a:sym typeface="Kanit"/>
                      </a:endParaRPr>
                    </a:p>
                    <a:p>
                      <a:pPr indent="0" lvl="0" marL="0" rtl="0" algn="l">
                        <a:spcBef>
                          <a:spcPts val="0"/>
                        </a:spcBef>
                        <a:spcAft>
                          <a:spcPts val="0"/>
                        </a:spcAft>
                        <a:buNone/>
                      </a:pPr>
                      <a:r>
                        <a:rPr b="1" lang="en" sz="1100">
                          <a:solidFill>
                            <a:schemeClr val="dk1"/>
                          </a:solidFill>
                          <a:latin typeface="Kanit"/>
                          <a:ea typeface="Kanit"/>
                          <a:cs typeface="Kanit"/>
                          <a:sym typeface="Kanit"/>
                        </a:rPr>
                        <a:t>Authors:</a:t>
                      </a:r>
                      <a:r>
                        <a:rPr lang="en" sz="1100">
                          <a:solidFill>
                            <a:schemeClr val="dk1"/>
                          </a:solidFill>
                          <a:latin typeface="Kanit"/>
                          <a:ea typeface="Kanit"/>
                          <a:cs typeface="Kanit"/>
                          <a:sym typeface="Kanit"/>
                        </a:rPr>
                        <a:t> Z. Liu, Z. Dang and J. Yu, IEEE (2020, International Conference on Computer Engineering and Intelligent Control). [14]</a:t>
                      </a:r>
                      <a:endParaRPr sz="1100">
                        <a:solidFill>
                          <a:schemeClr val="dk1"/>
                        </a:solidFill>
                        <a:latin typeface="Kanit"/>
                        <a:ea typeface="Kanit"/>
                        <a:cs typeface="Kanit"/>
                        <a:sym typeface="Kanit"/>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100">
                          <a:solidFill>
                            <a:schemeClr val="dk1"/>
                          </a:solidFill>
                          <a:latin typeface="Kanit"/>
                          <a:ea typeface="Kanit"/>
                          <a:cs typeface="Kanit"/>
                          <a:sym typeface="Kanit"/>
                        </a:rPr>
                        <a:t>Uses Radial Basis Function (RBF) kernel-based SVM for stock market prediction.</a:t>
                      </a:r>
                      <a:endParaRPr sz="1100">
                        <a:solidFill>
                          <a:schemeClr val="dk1"/>
                        </a:solidFill>
                        <a:latin typeface="Kanit"/>
                        <a:ea typeface="Kanit"/>
                        <a:cs typeface="Kanit"/>
                        <a:sym typeface="Kanit"/>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100">
                          <a:solidFill>
                            <a:schemeClr val="dk1"/>
                          </a:solidFill>
                          <a:latin typeface="Kanit"/>
                          <a:ea typeface="Kanit"/>
                          <a:cs typeface="Kanit"/>
                          <a:sym typeface="Kanit"/>
                        </a:rPr>
                        <a:t>Reliable for short-term predictions; struggles with long-term trends and market noise.</a:t>
                      </a:r>
                      <a:endParaRPr sz="1100">
                        <a:solidFill>
                          <a:schemeClr val="dk1"/>
                        </a:solidFill>
                        <a:latin typeface="Kanit"/>
                        <a:ea typeface="Kanit"/>
                        <a:cs typeface="Kanit"/>
                        <a:sym typeface="Kanit"/>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r>
              <a:tr h="846325">
                <a:tc>
                  <a:txBody>
                    <a:bodyPr/>
                    <a:lstStyle/>
                    <a:p>
                      <a:pPr indent="0" lvl="0" marL="0" rtl="0" algn="l">
                        <a:spcBef>
                          <a:spcPts val="0"/>
                        </a:spcBef>
                        <a:spcAft>
                          <a:spcPts val="0"/>
                        </a:spcAft>
                        <a:buNone/>
                      </a:pPr>
                      <a:r>
                        <a:rPr lang="en" sz="1100">
                          <a:solidFill>
                            <a:schemeClr val="dk1"/>
                          </a:solidFill>
                          <a:latin typeface="Kanit"/>
                          <a:ea typeface="Kanit"/>
                          <a:cs typeface="Kanit"/>
                          <a:sym typeface="Kanit"/>
                        </a:rPr>
                        <a:t>Predicting Stock Market Index using LSTM.</a:t>
                      </a:r>
                      <a:endParaRPr sz="1100">
                        <a:solidFill>
                          <a:schemeClr val="dk1"/>
                        </a:solidFill>
                        <a:latin typeface="Kanit"/>
                        <a:ea typeface="Kanit"/>
                        <a:cs typeface="Kanit"/>
                        <a:sym typeface="Kanit"/>
                      </a:endParaRPr>
                    </a:p>
                    <a:p>
                      <a:pPr indent="0" lvl="0" marL="0" rtl="0" algn="l">
                        <a:spcBef>
                          <a:spcPts val="0"/>
                        </a:spcBef>
                        <a:spcAft>
                          <a:spcPts val="0"/>
                        </a:spcAft>
                        <a:buNone/>
                      </a:pPr>
                      <a:r>
                        <a:rPr b="1" lang="en" sz="1100">
                          <a:solidFill>
                            <a:schemeClr val="dk1"/>
                          </a:solidFill>
                          <a:latin typeface="Kanit"/>
                          <a:ea typeface="Kanit"/>
                          <a:cs typeface="Kanit"/>
                          <a:sym typeface="Kanit"/>
                        </a:rPr>
                        <a:t>Authors:</a:t>
                      </a:r>
                      <a:r>
                        <a:rPr lang="en" sz="1100">
                          <a:solidFill>
                            <a:schemeClr val="dk1"/>
                          </a:solidFill>
                          <a:latin typeface="Kanit"/>
                          <a:ea typeface="Kanit"/>
                          <a:cs typeface="Kanit"/>
                          <a:sym typeface="Kanit"/>
                        </a:rPr>
                        <a:t> Hum Nath Bhandari, Binod Rimal, Nawa Raj Pokhrel, Ramchandra Rimal, Keshab R. Dahal, Rajendra K.C. Khatri, Machine Learning with Applications (Elsevier, 2022). [15]</a:t>
                      </a:r>
                      <a:endParaRPr sz="1100">
                        <a:solidFill>
                          <a:schemeClr val="dk1"/>
                        </a:solidFill>
                        <a:latin typeface="Kanit"/>
                        <a:ea typeface="Kanit"/>
                        <a:cs typeface="Kanit"/>
                        <a:sym typeface="Kanit"/>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100">
                          <a:solidFill>
                            <a:schemeClr val="dk1"/>
                          </a:solidFill>
                          <a:latin typeface="Kanit"/>
                          <a:ea typeface="Kanit"/>
                          <a:cs typeface="Kanit"/>
                          <a:sym typeface="Kanit"/>
                        </a:rPr>
                        <a:t>LSTM applied to predict stock market trends based on historical data.</a:t>
                      </a:r>
                      <a:endParaRPr sz="1100">
                        <a:solidFill>
                          <a:schemeClr val="dk1"/>
                        </a:solidFill>
                        <a:latin typeface="Kanit"/>
                        <a:ea typeface="Kanit"/>
                        <a:cs typeface="Kanit"/>
                        <a:sym typeface="Kanit"/>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100">
                          <a:solidFill>
                            <a:schemeClr val="dk1"/>
                          </a:solidFill>
                          <a:latin typeface="Kanit"/>
                          <a:ea typeface="Kanit"/>
                          <a:cs typeface="Kanit"/>
                          <a:sym typeface="Kanit"/>
                        </a:rPr>
                        <a:t>High accuracy for short-term trends, but sensitive to market volatility.</a:t>
                      </a:r>
                      <a:endParaRPr sz="1100">
                        <a:solidFill>
                          <a:schemeClr val="dk1"/>
                        </a:solidFill>
                        <a:latin typeface="Kanit"/>
                        <a:ea typeface="Kanit"/>
                        <a:cs typeface="Kanit"/>
                        <a:sym typeface="Kanit"/>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r>
              <a:tr h="846325">
                <a:tc>
                  <a:txBody>
                    <a:bodyPr/>
                    <a:lstStyle/>
                    <a:p>
                      <a:pPr indent="0" lvl="0" marL="0" rtl="0" algn="l">
                        <a:spcBef>
                          <a:spcPts val="0"/>
                        </a:spcBef>
                        <a:spcAft>
                          <a:spcPts val="0"/>
                        </a:spcAft>
                        <a:buNone/>
                      </a:pPr>
                      <a:r>
                        <a:rPr lang="en" sz="1100">
                          <a:solidFill>
                            <a:schemeClr val="dk1"/>
                          </a:solidFill>
                          <a:latin typeface="Kanit"/>
                          <a:ea typeface="Kanit"/>
                          <a:cs typeface="Kanit"/>
                          <a:sym typeface="Kanit"/>
                        </a:rPr>
                        <a:t>Stock Market Price Prediction through News Sentiment Analysis &amp; Ensemble Learning.</a:t>
                      </a:r>
                      <a:endParaRPr sz="1100">
                        <a:solidFill>
                          <a:schemeClr val="dk1"/>
                        </a:solidFill>
                        <a:latin typeface="Kanit"/>
                        <a:ea typeface="Kanit"/>
                        <a:cs typeface="Kanit"/>
                        <a:sym typeface="Kanit"/>
                      </a:endParaRPr>
                    </a:p>
                    <a:p>
                      <a:pPr indent="0" lvl="0" marL="0" rtl="0" algn="l">
                        <a:spcBef>
                          <a:spcPts val="0"/>
                        </a:spcBef>
                        <a:spcAft>
                          <a:spcPts val="0"/>
                        </a:spcAft>
                        <a:buNone/>
                      </a:pPr>
                      <a:r>
                        <a:rPr b="1" lang="en" sz="1100">
                          <a:solidFill>
                            <a:schemeClr val="dk1"/>
                          </a:solidFill>
                          <a:latin typeface="Kanit"/>
                          <a:ea typeface="Kanit"/>
                          <a:cs typeface="Kanit"/>
                          <a:sym typeface="Kanit"/>
                        </a:rPr>
                        <a:t>Authors:</a:t>
                      </a:r>
                      <a:r>
                        <a:rPr lang="en" sz="1100">
                          <a:solidFill>
                            <a:schemeClr val="dk1"/>
                          </a:solidFill>
                          <a:latin typeface="Kanit"/>
                          <a:ea typeface="Kanit"/>
                          <a:cs typeface="Kanit"/>
                          <a:sym typeface="Kanit"/>
                        </a:rPr>
                        <a:t> S. K. Bharti, P. Tratiya and R. K. Gupta, IEEE (2022, IEEE 2nd International Symposium on Sustainable Energy, Signal Processing and Cyber Security). [16]</a:t>
                      </a:r>
                      <a:endParaRPr sz="1100">
                        <a:solidFill>
                          <a:schemeClr val="dk1"/>
                        </a:solidFill>
                        <a:latin typeface="Kanit"/>
                        <a:ea typeface="Kanit"/>
                        <a:cs typeface="Kanit"/>
                        <a:sym typeface="Kanit"/>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100">
                          <a:solidFill>
                            <a:schemeClr val="dk1"/>
                          </a:solidFill>
                          <a:latin typeface="Kanit"/>
                          <a:ea typeface="Kanit"/>
                          <a:cs typeface="Kanit"/>
                          <a:sym typeface="Kanit"/>
                        </a:rPr>
                        <a:t>Combines sentiment analysis with ensemble learning methods like Random Forest for stock prediction.</a:t>
                      </a:r>
                      <a:endParaRPr sz="1100">
                        <a:solidFill>
                          <a:schemeClr val="dk1"/>
                        </a:solidFill>
                        <a:latin typeface="Kanit"/>
                        <a:ea typeface="Kanit"/>
                        <a:cs typeface="Kanit"/>
                        <a:sym typeface="Kanit"/>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100">
                          <a:solidFill>
                            <a:schemeClr val="dk1"/>
                          </a:solidFill>
                          <a:latin typeface="Kanit"/>
                          <a:ea typeface="Kanit"/>
                          <a:cs typeface="Kanit"/>
                          <a:sym typeface="Kanit"/>
                        </a:rPr>
                        <a:t>Effective in volatile markets; sentiment analysis improves adaptability and prediction accuracy.</a:t>
                      </a:r>
                      <a:endParaRPr sz="1100">
                        <a:solidFill>
                          <a:schemeClr val="dk1"/>
                        </a:solidFill>
                        <a:latin typeface="Kanit"/>
                        <a:ea typeface="Kanit"/>
                        <a:cs typeface="Kanit"/>
                        <a:sym typeface="Kanit"/>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Investing in the Stock Market Pitch Deck by Slidesgo">
  <a:themeElements>
    <a:clrScheme name="Simple Light">
      <a:dk1>
        <a:srgbClr val="7C4E1C"/>
      </a:dk1>
      <a:lt1>
        <a:srgbClr val="FFFCF7"/>
      </a:lt1>
      <a:dk2>
        <a:srgbClr val="CA871E"/>
      </a:dk2>
      <a:lt2>
        <a:srgbClr val="ECD4C0"/>
      </a:lt2>
      <a:accent1>
        <a:srgbClr val="C3B5A7"/>
      </a:accent1>
      <a:accent2>
        <a:srgbClr val="FFFFFF"/>
      </a:accent2>
      <a:accent3>
        <a:srgbClr val="FFFFFF"/>
      </a:accent3>
      <a:accent4>
        <a:srgbClr val="FFFFFF"/>
      </a:accent4>
      <a:accent5>
        <a:srgbClr val="FFFFFF"/>
      </a:accent5>
      <a:accent6>
        <a:srgbClr val="FFFFFF"/>
      </a:accent6>
      <a:hlink>
        <a:srgbClr val="7C4E1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