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Abhimnew (Nokia - IN/Bangalore)" userId="d6b7ea77-c394-415c-9af4-da52c7481fc6" providerId="ADAL" clId="{5F0F8A37-92EF-4AE6-B8F7-B6387E7C1A8C}"/>
    <pc:docChg chg="modSld">
      <pc:chgData name="Kumar, Abhimnew (Nokia - IN/Bangalore)" userId="d6b7ea77-c394-415c-9af4-da52c7481fc6" providerId="ADAL" clId="{5F0F8A37-92EF-4AE6-B8F7-B6387E7C1A8C}" dt="2019-11-24T08:31:50.323" v="3" actId="20577"/>
      <pc:docMkLst>
        <pc:docMk/>
      </pc:docMkLst>
      <pc:sldChg chg="modSp">
        <pc:chgData name="Kumar, Abhimnew (Nokia - IN/Bangalore)" userId="d6b7ea77-c394-415c-9af4-da52c7481fc6" providerId="ADAL" clId="{5F0F8A37-92EF-4AE6-B8F7-B6387E7C1A8C}" dt="2019-11-24T08:31:50.323" v="3" actId="20577"/>
        <pc:sldMkLst>
          <pc:docMk/>
          <pc:sldMk cId="2428564793" sldId="256"/>
        </pc:sldMkLst>
        <pc:spChg chg="mod">
          <ac:chgData name="Kumar, Abhimnew (Nokia - IN/Bangalore)" userId="d6b7ea77-c394-415c-9af4-da52c7481fc6" providerId="ADAL" clId="{5F0F8A37-92EF-4AE6-B8F7-B6387E7C1A8C}" dt="2019-11-24T08:31:50.323" v="3" actId="20577"/>
          <ac:spMkLst>
            <pc:docMk/>
            <pc:sldMk cId="2428564793" sldId="256"/>
            <ac:spMk id="3" creationId="{6C565C4F-1EBA-4B82-85AD-36AE8B1620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C0DD-A6C4-484C-B2A1-2C38CF3D9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5672F-22E9-4580-A814-98C106AF0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4737-0360-48ED-8942-6E935AF9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C04-D99C-4A4E-89BE-C1B70ED73748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52032-D8C3-4B3C-8BBA-29D59E00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C0C5-13A6-49DC-9655-629475C3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08E-7584-4089-B86B-D4FE06DDB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4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3265-9A6D-49C0-B3A3-DFF0CF8A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94ED0-3E87-4923-B9B3-ECC9066B6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1B2B-B9C3-4F88-9DE9-0F1BB8A3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C04-D99C-4A4E-89BE-C1B70ED73748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99AC-C598-4B80-AFC5-EC5800E2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1DB4-952D-4699-A492-860E5EED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08E-7584-4089-B86B-D4FE06DDB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CC9D4-7A53-429D-B27C-E2134EF94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63F5F-643C-4485-BB60-9EA655643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B2880-D9D5-4C2A-8FFF-F74F4911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C04-D99C-4A4E-89BE-C1B70ED73748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C5AC-165D-45D4-AAE9-D7475B31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A03C-6654-4C7A-910E-484CDD51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08E-7584-4089-B86B-D4FE06DDB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3C0F-5FD9-4CC7-B8C7-F956260F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85A0-A1C7-4B18-8E2F-E6B2B2CA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D095-E4C2-403C-8BE7-82435424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C04-D99C-4A4E-89BE-C1B70ED73748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63CD-CDDA-4395-A0CC-84210FF8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551C-04EA-4FE9-A65E-BA9617A8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08E-7584-4089-B86B-D4FE06DDB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4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7A87-8A62-4007-8398-498EB973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F5EFA-C87B-407B-8181-D46526CD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5F7D-3392-4D0B-A0AA-7A21BC76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C04-D99C-4A4E-89BE-C1B70ED73748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6DB5-3FB0-479F-A078-DC3E2A03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9B01-FBE0-47A3-B191-5EE380C2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08E-7584-4089-B86B-D4FE06DDB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468D-F0A2-4F17-84D9-895AF45E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EF9C8-7DB4-431A-AD3B-78AEA9E43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A71BE-37D1-4239-A2E9-F47F1B81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0D5FA-1DA9-4DBD-AEE1-0AA5C634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C04-D99C-4A4E-89BE-C1B70ED73748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AA21D-32CE-4C6C-AE57-3E29C8D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12CB-373E-493A-8B1E-5B342B87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08E-7584-4089-B86B-D4FE06DDB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0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312D-7F69-4523-B1FB-43EE363F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1789-06A0-4A97-9818-27D3DA11E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AF2A4-AA17-47F1-A773-4A69DBEEE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4F94E-3A25-447E-AC2F-A041F9AD1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41719-FD6B-4C5F-8BC8-CD1C24516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13DC6-0652-4F8D-84CC-A2D4FAA1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C04-D99C-4A4E-89BE-C1B70ED73748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E75B4-1D2D-4CA0-8F70-A6AE1DCB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D89B3-7E01-498C-AB51-871DA091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08E-7584-4089-B86B-D4FE06DDB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84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09-AD76-4F99-A74D-42E5EF23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D9BEB-68B0-4CC9-BA94-EA68DEC8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C04-D99C-4A4E-89BE-C1B70ED73748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38AED-2286-4C69-BDBE-EA53BE5E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F4775-6D3F-4A05-AB57-E1311B57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08E-7584-4089-B86B-D4FE06DDB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6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F123C-405E-40FF-9370-4BD79ADE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C04-D99C-4A4E-89BE-C1B70ED73748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87151-9668-4778-B988-C3AA4DEB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DBE7F-8422-47D9-AC50-CA68E3C6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08E-7584-4089-B86B-D4FE06DDB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8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BE7E-9DC2-4868-A6EF-33A550DD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1128-8D95-47F2-8EF6-905560F1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B55B-1231-4930-B904-3BAAAD13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05FD9-6348-4617-B455-CBACE85F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C04-D99C-4A4E-89BE-C1B70ED73748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9AE6-8287-4EEC-BE4C-C5337FEB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A4D6-AB03-4A88-895A-E2AC38F2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08E-7584-4089-B86B-D4FE06DDB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33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57F7-3ADB-48E3-A85A-1BB11D69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53CB9-6A6A-42F8-9BE8-71CDF17D6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B47C6-B733-4834-BE2B-87AEB9E9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40C44-EBC9-4A83-98C4-E1DA393D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C04-D99C-4A4E-89BE-C1B70ED73748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FF854-887F-4D85-AA3B-D5B3C4FD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998CE-5EA0-4815-8E3D-F7EC4D63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08E-7584-4089-B86B-D4FE06DDB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68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F1F5D-4B45-49C8-8EDB-BBB246E4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79E2-0A92-43E7-9BD6-D331E7239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05C9-E688-4E80-ABE5-614449753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2AC04-D99C-4A4E-89BE-C1B70ED73748}" type="datetimeFigureOut">
              <a:rPr lang="en-IN" smtClean="0"/>
              <a:t>24-11-2019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C255-CF1E-48A2-86FF-5EF22C6CE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0316F-3C42-4545-826D-6D2FD1127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A08E-7584-4089-B86B-D4FE06DDB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5E045-56BF-44FF-9B22-955A2A097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EDA Project</a:t>
            </a:r>
            <a:br>
              <a:rPr lang="en-US"/>
            </a:br>
            <a:r>
              <a:rPr lang="en-US"/>
              <a:t>Automobile Data Set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65C4F-1EBA-4B82-85AD-36AE8B162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Abhimnew Kumar</a:t>
            </a:r>
          </a:p>
          <a:p>
            <a:pPr algn="l"/>
            <a:r>
              <a:rPr lang="en-US" dirty="0"/>
              <a:t>Batch: Aug-19</a:t>
            </a:r>
          </a:p>
          <a:p>
            <a:pPr algn="l"/>
            <a:r>
              <a:rPr lang="en-US" dirty="0"/>
              <a:t>24-11-2019</a:t>
            </a:r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6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0892-E835-480E-B8B1-BB0ABA59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5314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 : by Analyzing Automobile (CAR) data Set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849CB-51B6-4507-B391-F483DB7BE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551" y="2589086"/>
            <a:ext cx="4798866" cy="275547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B10A2-0901-4F26-B73A-EA63A2C6492B}"/>
              </a:ext>
            </a:extLst>
          </p:cNvPr>
          <p:cNvSpPr/>
          <p:nvPr/>
        </p:nvSpPr>
        <p:spPr>
          <a:xfrm>
            <a:off x="7781373" y="1884045"/>
            <a:ext cx="3627063" cy="4166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Studying car sales in market according to different criteria which are critical for buyer. List of criteria mention below.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Body Style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Fuel-type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No. of cylinders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Aspiration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No. of Doors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Make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8C1567-CEF3-447E-B5D6-91041EBEBAE6}"/>
              </a:ext>
            </a:extLst>
          </p:cNvPr>
          <p:cNvCxnSpPr>
            <a:cxnSpLocks/>
          </p:cNvCxnSpPr>
          <p:nvPr/>
        </p:nvCxnSpPr>
        <p:spPr>
          <a:xfrm>
            <a:off x="641268" y="795647"/>
            <a:ext cx="10624798" cy="0"/>
          </a:xfrm>
          <a:prstGeom prst="line">
            <a:avLst/>
          </a:prstGeom>
          <a:ln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95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0892-E835-480E-B8B1-BB0ABA59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Analysis by raising Questions at different stages </a:t>
            </a:r>
            <a:br>
              <a:rPr lang="en-US" sz="2800" dirty="0"/>
            </a:br>
            <a:r>
              <a:rPr lang="en-US" sz="2800" dirty="0"/>
              <a:t> 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87E47-FA30-4AD9-A8CA-18F6843F7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624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D1B73-9E1B-4F1B-B914-81C33776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 </a:t>
            </a:r>
            <a:endParaRPr lang="en-IN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EDEAC-D3A4-40F1-98E7-74A6A5E77508}"/>
              </a:ext>
            </a:extLst>
          </p:cNvPr>
          <p:cNvSpPr/>
          <p:nvPr/>
        </p:nvSpPr>
        <p:spPr>
          <a:xfrm>
            <a:off x="4310743" y="2314808"/>
            <a:ext cx="7362701" cy="3599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Which car make having high number of sales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What is the percentage contribution of car sales from different body style?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Which car engine having high demand among customer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What is the distribution of car sales as per number of cylinders?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Which fuel type car is most preferred by customer ?  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5E81-7CF8-4CE0-AE9D-32FF785C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15847" cy="619521"/>
          </a:xfrm>
        </p:spPr>
        <p:txBody>
          <a:bodyPr>
            <a:normAutofit/>
          </a:bodyPr>
          <a:lstStyle/>
          <a:p>
            <a:r>
              <a:rPr lang="en-US" sz="2800" b="1" dirty="0"/>
              <a:t>CAR Sales Analysis: Make wise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B975C-E893-4F7F-968C-AC8AD06A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4411"/>
            <a:ext cx="9832769" cy="40920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5CAF9B-C396-49CA-B30B-10E38D750482}"/>
              </a:ext>
            </a:extLst>
          </p:cNvPr>
          <p:cNvSpPr/>
          <p:nvPr/>
        </p:nvSpPr>
        <p:spPr>
          <a:xfrm>
            <a:off x="838200" y="5563589"/>
            <a:ext cx="9832769" cy="5937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Toyota, Nissan &amp; Mazda top 3 contributor in car sales.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7D88EC-D428-4213-91E3-988A8ADD4C7C}"/>
              </a:ext>
            </a:extLst>
          </p:cNvPr>
          <p:cNvCxnSpPr>
            <a:cxnSpLocks/>
          </p:cNvCxnSpPr>
          <p:nvPr/>
        </p:nvCxnSpPr>
        <p:spPr>
          <a:xfrm>
            <a:off x="688769" y="984647"/>
            <a:ext cx="10485912" cy="0"/>
          </a:xfrm>
          <a:prstGeom prst="line">
            <a:avLst/>
          </a:prstGeom>
          <a:ln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8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05A1-C978-42B7-A687-63256FC1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CAR Sales Analysis: Body type wise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6DD3C8-E5C0-4C65-A2C9-6C35049A9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577" y="1413163"/>
            <a:ext cx="5985164" cy="42751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A1931E-12E8-4764-9EC7-E9958B02ADCE}"/>
              </a:ext>
            </a:extLst>
          </p:cNvPr>
          <p:cNvSpPr/>
          <p:nvPr/>
        </p:nvSpPr>
        <p:spPr>
          <a:xfrm>
            <a:off x="838200" y="5563589"/>
            <a:ext cx="9832769" cy="5937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Sedan &amp; hatchback model top 2 contributor in car sales.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090962-AE95-4471-B208-6DF86E2E117F}"/>
              </a:ext>
            </a:extLst>
          </p:cNvPr>
          <p:cNvCxnSpPr>
            <a:cxnSpLocks/>
          </p:cNvCxnSpPr>
          <p:nvPr/>
        </p:nvCxnSpPr>
        <p:spPr>
          <a:xfrm>
            <a:off x="546265" y="1033154"/>
            <a:ext cx="11008426" cy="0"/>
          </a:xfrm>
          <a:prstGeom prst="line">
            <a:avLst/>
          </a:prstGeom>
          <a:ln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8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05A1-C978-42B7-A687-63256FC1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CAR Sales Analysis: Engine wise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1931E-12E8-4764-9EC7-E9958B02ADCE}"/>
              </a:ext>
            </a:extLst>
          </p:cNvPr>
          <p:cNvSpPr/>
          <p:nvPr/>
        </p:nvSpPr>
        <p:spPr>
          <a:xfrm>
            <a:off x="961901" y="5563589"/>
            <a:ext cx="9709068" cy="5937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Ohc engine model top contributor in car sales.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003BDA-3DE4-4534-9C03-330A0B42B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82" y="1128156"/>
            <a:ext cx="5676405" cy="42563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2A5083-9947-4272-B30E-83129DD2BAA5}"/>
              </a:ext>
            </a:extLst>
          </p:cNvPr>
          <p:cNvCxnSpPr>
            <a:cxnSpLocks/>
          </p:cNvCxnSpPr>
          <p:nvPr/>
        </p:nvCxnSpPr>
        <p:spPr>
          <a:xfrm>
            <a:off x="729002" y="1033154"/>
            <a:ext cx="10624798" cy="0"/>
          </a:xfrm>
          <a:prstGeom prst="line">
            <a:avLst/>
          </a:prstGeom>
          <a:ln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56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05A1-C978-42B7-A687-63256FC1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CAR Sales Analysis: No. of cylinder wise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1931E-12E8-4764-9EC7-E9958B02ADCE}"/>
              </a:ext>
            </a:extLst>
          </p:cNvPr>
          <p:cNvSpPr/>
          <p:nvPr/>
        </p:nvSpPr>
        <p:spPr>
          <a:xfrm>
            <a:off x="961901" y="5563589"/>
            <a:ext cx="9709068" cy="5937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 Four cylinder car top contributor in car sales.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E66752-2A74-4CA4-B0EE-1DAA95344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663" y="1155245"/>
            <a:ext cx="5688280" cy="42434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A25825-2FAC-4627-AD1B-44120DB3A4F5}"/>
              </a:ext>
            </a:extLst>
          </p:cNvPr>
          <p:cNvCxnSpPr>
            <a:cxnSpLocks/>
          </p:cNvCxnSpPr>
          <p:nvPr/>
        </p:nvCxnSpPr>
        <p:spPr>
          <a:xfrm>
            <a:off x="729002" y="1009404"/>
            <a:ext cx="10624798" cy="0"/>
          </a:xfrm>
          <a:prstGeom prst="line">
            <a:avLst/>
          </a:prstGeom>
          <a:ln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52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05A1-C978-42B7-A687-63256FC1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CAR Sales Analysis: Combine (make &amp; Body type)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1931E-12E8-4764-9EC7-E9958B02ADCE}"/>
              </a:ext>
            </a:extLst>
          </p:cNvPr>
          <p:cNvSpPr/>
          <p:nvPr/>
        </p:nvSpPr>
        <p:spPr>
          <a:xfrm>
            <a:off x="961900" y="5563589"/>
            <a:ext cx="10295907" cy="5937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 Toyota/Nissan/mazda/Mitsubishi &amp; </a:t>
            </a:r>
            <a:r>
              <a:rPr lang="en-US" dirty="0" err="1">
                <a:solidFill>
                  <a:schemeClr val="bg1"/>
                </a:solidFill>
              </a:rPr>
              <a:t>honda</a:t>
            </a:r>
            <a:r>
              <a:rPr lang="en-US" dirty="0">
                <a:solidFill>
                  <a:schemeClr val="bg1"/>
                </a:solidFill>
              </a:rPr>
              <a:t> having majority contribution among Sedan &amp; hatchback  Car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6A9D44-D162-44C6-BFD1-2F12BC51C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414" y="1376414"/>
            <a:ext cx="4678384" cy="379283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B2D2E2-2D07-438B-A084-F687AE62AD28}"/>
              </a:ext>
            </a:extLst>
          </p:cNvPr>
          <p:cNvCxnSpPr>
            <a:cxnSpLocks/>
          </p:cNvCxnSpPr>
          <p:nvPr/>
        </p:nvCxnSpPr>
        <p:spPr>
          <a:xfrm>
            <a:off x="729002" y="1116281"/>
            <a:ext cx="10624798" cy="0"/>
          </a:xfrm>
          <a:prstGeom prst="line">
            <a:avLst/>
          </a:prstGeom>
          <a:ln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9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66D8-B52E-4C8D-A832-8001E200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2581"/>
            <a:ext cx="10515600" cy="15081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Thank You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1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222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EDA Project Automobile Data Set</vt:lpstr>
      <vt:lpstr>Problem Statement : by Analyzing Automobile (CAR) data Set  </vt:lpstr>
      <vt:lpstr>Analysis by raising Questions at different stages   </vt:lpstr>
      <vt:lpstr>CAR Sales Analysis: Make wise</vt:lpstr>
      <vt:lpstr>CAR Sales Analysis: Body type wise</vt:lpstr>
      <vt:lpstr>CAR Sales Analysis: Engine wise</vt:lpstr>
      <vt:lpstr>CAR Sales Analysis: No. of cylinder wise</vt:lpstr>
      <vt:lpstr>CAR Sales Analysis: Combine (make &amp; Body type)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 Automobile Data Set</dc:title>
  <dc:creator>Kumar, Abhimnew (Nokia - IN/Bangalore)</dc:creator>
  <cp:lastModifiedBy>Kumar, Abhimnew (Nokia - IN/Bangalore)</cp:lastModifiedBy>
  <cp:revision>17</cp:revision>
  <dcterms:created xsi:type="dcterms:W3CDTF">2019-11-14T09:52:17Z</dcterms:created>
  <dcterms:modified xsi:type="dcterms:W3CDTF">2019-11-24T08:31:53Z</dcterms:modified>
</cp:coreProperties>
</file>